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6.xml" ContentType="application/vnd.openxmlformats-officedocument.presentationml.tags+xml"/>
  <Override PartName="/ppt/notesSlides/notesSlide33.xml" ContentType="application/vnd.openxmlformats-officedocument.presentationml.notesSlide+xml"/>
  <Override PartName="/ppt/tags/tag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ppt/tags/tag10.xml" ContentType="application/vnd.openxmlformats-officedocument.presentationml.tags+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41.xml" ContentType="application/vnd.openxmlformats-officedocument.presentationml.notesSlide+xml"/>
  <Override PartName="/ppt/tags/tag13.xml" ContentType="application/vnd.openxmlformats-officedocument.presentationml.tags+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681" r:id="rId3"/>
  </p:sldMasterIdLst>
  <p:notesMasterIdLst>
    <p:notesMasterId r:id="rId67"/>
  </p:notesMasterIdLst>
  <p:handoutMasterIdLst>
    <p:handoutMasterId r:id="rId68"/>
  </p:handoutMasterIdLst>
  <p:sldIdLst>
    <p:sldId id="325" r:id="rId4"/>
    <p:sldId id="326" r:id="rId5"/>
    <p:sldId id="256" r:id="rId6"/>
    <p:sldId id="257" r:id="rId7"/>
    <p:sldId id="258" r:id="rId8"/>
    <p:sldId id="260" r:id="rId9"/>
    <p:sldId id="259" r:id="rId10"/>
    <p:sldId id="261" r:id="rId11"/>
    <p:sldId id="262" r:id="rId12"/>
    <p:sldId id="310" r:id="rId13"/>
    <p:sldId id="263" r:id="rId14"/>
    <p:sldId id="264" r:id="rId15"/>
    <p:sldId id="266" r:id="rId16"/>
    <p:sldId id="267" r:id="rId17"/>
    <p:sldId id="270" r:id="rId18"/>
    <p:sldId id="271" r:id="rId19"/>
    <p:sldId id="273" r:id="rId20"/>
    <p:sldId id="274" r:id="rId21"/>
    <p:sldId id="277" r:id="rId22"/>
    <p:sldId id="278" r:id="rId23"/>
    <p:sldId id="279" r:id="rId24"/>
    <p:sldId id="281" r:id="rId25"/>
    <p:sldId id="284" r:id="rId26"/>
    <p:sldId id="283" r:id="rId27"/>
    <p:sldId id="285" r:id="rId28"/>
    <p:sldId id="282" r:id="rId29"/>
    <p:sldId id="286" r:id="rId30"/>
    <p:sldId id="294" r:id="rId31"/>
    <p:sldId id="287" r:id="rId32"/>
    <p:sldId id="290" r:id="rId33"/>
    <p:sldId id="288" r:id="rId34"/>
    <p:sldId id="289" r:id="rId35"/>
    <p:sldId id="291" r:id="rId36"/>
    <p:sldId id="292" r:id="rId37"/>
    <p:sldId id="295" r:id="rId38"/>
    <p:sldId id="321" r:id="rId39"/>
    <p:sldId id="296" r:id="rId40"/>
    <p:sldId id="297" r:id="rId41"/>
    <p:sldId id="298" r:id="rId42"/>
    <p:sldId id="299" r:id="rId43"/>
    <p:sldId id="269" r:id="rId44"/>
    <p:sldId id="268" r:id="rId45"/>
    <p:sldId id="272" r:id="rId46"/>
    <p:sldId id="300" r:id="rId47"/>
    <p:sldId id="301" r:id="rId48"/>
    <p:sldId id="302" r:id="rId49"/>
    <p:sldId id="303" r:id="rId50"/>
    <p:sldId id="308" r:id="rId51"/>
    <p:sldId id="309" r:id="rId52"/>
    <p:sldId id="306" r:id="rId53"/>
    <p:sldId id="311" r:id="rId54"/>
    <p:sldId id="315" r:id="rId55"/>
    <p:sldId id="313" r:id="rId56"/>
    <p:sldId id="316" r:id="rId57"/>
    <p:sldId id="314" r:id="rId58"/>
    <p:sldId id="319" r:id="rId59"/>
    <p:sldId id="322" r:id="rId60"/>
    <p:sldId id="323" r:id="rId61"/>
    <p:sldId id="320" r:id="rId62"/>
    <p:sldId id="324" r:id="rId63"/>
    <p:sldId id="327" r:id="rId64"/>
    <p:sldId id="328" r:id="rId65"/>
    <p:sldId id="329"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490FA59F-EA3B-4DC1-9080-6CB421B4D3A9}">
          <p14:sldIdLst>
            <p14:sldId id="325"/>
            <p14:sldId id="326"/>
            <p14:sldId id="256"/>
            <p14:sldId id="257"/>
          </p14:sldIdLst>
        </p14:section>
        <p14:section name="目录页" id="{50450AF0-EBF7-4708-B2C5-BBE2CC06C372}">
          <p14:sldIdLst>
            <p14:sldId id="258"/>
            <p14:sldId id="260"/>
            <p14:sldId id="259"/>
          </p14:sldIdLst>
        </p14:section>
        <p14:section name="转场页" id="{B7D7986A-AD22-41F8-9206-D4847AAB7837}">
          <p14:sldIdLst>
            <p14:sldId id="261"/>
            <p14:sldId id="262"/>
            <p14:sldId id="310"/>
            <p14:sldId id="263"/>
          </p14:sldIdLst>
        </p14:section>
        <p14:section name="内容页" id="{6772156A-43AF-40A0-A07F-273C734BDEFB}">
          <p14:sldIdLst>
            <p14:sldId id="264"/>
            <p14:sldId id="266"/>
            <p14:sldId id="267"/>
            <p14:sldId id="270"/>
            <p14:sldId id="271"/>
            <p14:sldId id="273"/>
            <p14:sldId id="274"/>
          </p14:sldIdLst>
        </p14:section>
        <p14:section name="图文页" id="{AC3FE8D2-4CE8-41AE-B7F9-064748E6009F}">
          <p14:sldIdLst>
            <p14:sldId id="277"/>
            <p14:sldId id="278"/>
            <p14:sldId id="279"/>
            <p14:sldId id="281"/>
            <p14:sldId id="284"/>
            <p14:sldId id="283"/>
            <p14:sldId id="285"/>
            <p14:sldId id="282"/>
          </p14:sldIdLst>
        </p14:section>
        <p14:section name="图标页" id="{08BCBABA-8D78-4824-A826-62EDF7A74DD1}">
          <p14:sldIdLst>
            <p14:sldId id="286"/>
            <p14:sldId id="294"/>
            <p14:sldId id="287"/>
            <p14:sldId id="290"/>
            <p14:sldId id="288"/>
            <p14:sldId id="289"/>
            <p14:sldId id="291"/>
            <p14:sldId id="292"/>
          </p14:sldIdLst>
        </p14:section>
        <p14:section name="逻辑图示" id="{DC3D00B2-1DC0-4EEA-ACAB-E63CC650A7AC}">
          <p14:sldIdLst>
            <p14:sldId id="295"/>
            <p14:sldId id="321"/>
            <p14:sldId id="296"/>
            <p14:sldId id="297"/>
            <p14:sldId id="298"/>
            <p14:sldId id="299"/>
            <p14:sldId id="269"/>
            <p14:sldId id="268"/>
            <p14:sldId id="272"/>
            <p14:sldId id="300"/>
          </p14:sldIdLst>
        </p14:section>
        <p14:section name="功能页" id="{D546241D-E2A9-4AAB-9549-09381DF2AF30}">
          <p14:sldIdLst>
            <p14:sldId id="301"/>
            <p14:sldId id="302"/>
            <p14:sldId id="303"/>
            <p14:sldId id="308"/>
            <p14:sldId id="309"/>
          </p14:sldIdLst>
        </p14:section>
        <p14:section name="结束页" id="{602E48AC-A756-46B8-8CC7-AEF5738A0AF1}">
          <p14:sldIdLst>
            <p14:sldId id="306"/>
          </p14:sldIdLst>
        </p14:section>
        <p14:section name="模板使用说明" id="{9247F9AC-F52B-4105-9B6D-77D20B2F4617}">
          <p14:sldIdLst>
            <p14:sldId id="311"/>
            <p14:sldId id="315"/>
            <p14:sldId id="313"/>
            <p14:sldId id="316"/>
            <p14:sldId id="314"/>
            <p14:sldId id="319"/>
            <p14:sldId id="322"/>
            <p14:sldId id="323"/>
            <p14:sldId id="320"/>
            <p14:sldId id="324"/>
            <p14:sldId id="327"/>
            <p14:sldId id="328"/>
            <p14:sldId id="329"/>
          </p14:sldIdLst>
        </p14:section>
      </p14:sectionLst>
    </p:ext>
    <p:ext uri="{EFAFB233-063F-42B5-8137-9DF3F51BA10A}">
      <p15:sldGuideLst xmlns:p15="http://schemas.microsoft.com/office/powerpoint/2012/main">
        <p15:guide id="1" orient="horz" pos="3793" userDrawn="1">
          <p15:clr>
            <a:srgbClr val="A4A3A4"/>
          </p15:clr>
        </p15:guide>
        <p15:guide id="2" pos="892" userDrawn="1">
          <p15:clr>
            <a:srgbClr val="A4A3A4"/>
          </p15:clr>
        </p15:guide>
        <p15:guide id="3" pos="6811" userDrawn="1">
          <p15:clr>
            <a:srgbClr val="A4A3A4"/>
          </p15:clr>
        </p15:guide>
        <p15:guide id="4" pos="2570" userDrawn="1">
          <p15:clr>
            <a:srgbClr val="A4A3A4"/>
          </p15:clr>
        </p15:guide>
        <p15:guide id="5" orient="horz" pos="3680" userDrawn="1">
          <p15:clr>
            <a:srgbClr val="A4A3A4"/>
          </p15:clr>
        </p15:guide>
        <p15:guide id="8" orient="horz" pos="1661" userDrawn="1">
          <p15:clr>
            <a:srgbClr val="A4A3A4"/>
          </p15:clr>
        </p15:guide>
        <p15:guide id="10" pos="483" userDrawn="1">
          <p15:clr>
            <a:srgbClr val="A4A3A4"/>
          </p15:clr>
        </p15:guide>
        <p15:guide id="11" pos="7" userDrawn="1">
          <p15:clr>
            <a:srgbClr val="F26B43"/>
          </p15:clr>
        </p15:guide>
        <p15:guide id="12" orient="horz" pos="3453" userDrawn="1">
          <p15:clr>
            <a:srgbClr val="A4A3A4"/>
          </p15:clr>
        </p15:guide>
        <p15:guide id="13" pos="597" userDrawn="1">
          <p15:clr>
            <a:srgbClr val="A4A3A4"/>
          </p15:clr>
        </p15:guide>
        <p15:guide id="15" pos="4452" userDrawn="1">
          <p15:clr>
            <a:srgbClr val="A4A3A4"/>
          </p15:clr>
        </p15:guide>
        <p15:guide id="16" orient="horz" pos="2682" userDrawn="1">
          <p15:clr>
            <a:srgbClr val="A4A3A4"/>
          </p15:clr>
        </p15:guide>
        <p15:guide id="17" pos="7673" userDrawn="1">
          <p15:clr>
            <a:srgbClr val="A4A3A4"/>
          </p15:clr>
        </p15:guide>
        <p15:guide id="18" orient="horz" pos="777" userDrawn="1">
          <p15:clr>
            <a:srgbClr val="A4A3A4"/>
          </p15:clr>
        </p15:guide>
        <p15:guide id="19" pos="3500" userDrawn="1">
          <p15:clr>
            <a:srgbClr val="A4A3A4"/>
          </p15:clr>
        </p15:guide>
        <p15:guide id="20" pos="4089" userDrawn="1">
          <p15:clr>
            <a:srgbClr val="A4A3A4"/>
          </p15:clr>
        </p15:guide>
        <p15:guide id="21"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6DF3"/>
    <a:srgbClr val="E73A1C"/>
    <a:srgbClr val="FF4747"/>
    <a:srgbClr val="3D67F0"/>
    <a:srgbClr val="1040E2"/>
    <a:srgbClr val="0D37BA"/>
    <a:srgbClr val="7B98F5"/>
    <a:srgbClr val="09257C"/>
    <a:srgbClr val="0066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58" autoAdjust="0"/>
    <p:restoredTop sz="95208" autoAdjust="0"/>
  </p:normalViewPr>
  <p:slideViewPr>
    <p:cSldViewPr snapToGrid="0" showGuides="1">
      <p:cViewPr varScale="1">
        <p:scale>
          <a:sx n="82" d="100"/>
          <a:sy n="82" d="100"/>
        </p:scale>
        <p:origin x="149" y="48"/>
      </p:cViewPr>
      <p:guideLst>
        <p:guide orient="horz" pos="3793"/>
        <p:guide pos="892"/>
        <p:guide pos="6811"/>
        <p:guide pos="2570"/>
        <p:guide orient="horz" pos="3680"/>
        <p:guide orient="horz" pos="1661"/>
        <p:guide pos="483"/>
        <p:guide pos="7"/>
        <p:guide orient="horz" pos="3453"/>
        <p:guide pos="597"/>
        <p:guide pos="4452"/>
        <p:guide orient="horz" pos="2682"/>
        <p:guide pos="7673"/>
        <p:guide orient="horz" pos="777"/>
        <p:guide pos="3500"/>
        <p:guide pos="4089"/>
        <p:guide pos="3840"/>
      </p:guideLst>
    </p:cSldViewPr>
  </p:slideViewPr>
  <p:notesTextViewPr>
    <p:cViewPr>
      <p:scale>
        <a:sx n="66" d="100"/>
        <a:sy n="66" d="100"/>
      </p:scale>
      <p:origin x="0" y="0"/>
    </p:cViewPr>
  </p:notesTextViewPr>
  <p:sorterViewPr>
    <p:cViewPr>
      <p:scale>
        <a:sx n="33" d="100"/>
        <a:sy n="33" d="100"/>
      </p:scale>
      <p:origin x="0" y="-2712"/>
    </p:cViewPr>
  </p:sorterViewPr>
  <p:notesViewPr>
    <p:cSldViewPr snapToGrid="0" showGuides="1">
      <p:cViewPr varScale="1">
        <p:scale>
          <a:sx n="62" d="100"/>
          <a:sy n="62" d="100"/>
        </p:scale>
        <p:origin x="243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zh-CN" altLang="en-US" sz="2800" b="1" dirty="0">
                <a:latin typeface="微软雅黑" panose="020B0503020204020204" pitchFamily="34" charset="-122"/>
                <a:ea typeface="微软雅黑" panose="020B0503020204020204" pitchFamily="34" charset="-122"/>
              </a:rPr>
              <a:t>图表标题</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5.5631435413448192E-2"/>
          <c:y val="0.16859064170853577"/>
          <c:w val="0.94238456189705655"/>
          <c:h val="0.67621589106605862"/>
        </c:manualLayout>
      </c:layout>
      <c:barChart>
        <c:barDir val="col"/>
        <c:grouping val="clustered"/>
        <c:varyColors val="0"/>
        <c:ser>
          <c:idx val="0"/>
          <c:order val="0"/>
          <c:tx>
            <c:strRef>
              <c:f>Sheet1!$B$1</c:f>
              <c:strCache>
                <c:ptCount val="1"/>
                <c:pt idx="0">
                  <c:v>A</c:v>
                </c:pt>
              </c:strCache>
            </c:strRef>
          </c:tx>
          <c:spPr>
            <a:solidFill>
              <a:schemeClr val="accent6">
                <a:lumMod val="75000"/>
              </a:schemeClr>
            </a:solidFill>
            <a:ln>
              <a:noFill/>
            </a:ln>
            <a:effectLst/>
          </c:spPr>
          <c:invertIfNegative val="0"/>
          <c:cat>
            <c:numRef>
              <c:f>Sheet1!$A$2:$A$5</c:f>
              <c:numCache>
                <c:formatCode>General</c:formatCode>
                <c:ptCount val="4"/>
                <c:pt idx="0">
                  <c:v>1</c:v>
                </c:pt>
                <c:pt idx="1">
                  <c:v>2</c:v>
                </c:pt>
                <c:pt idx="2">
                  <c:v>3</c:v>
                </c:pt>
                <c:pt idx="3">
                  <c:v>4</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01A-4897-A8F4-317227DCEA4D}"/>
            </c:ext>
          </c:extLst>
        </c:ser>
        <c:ser>
          <c:idx val="1"/>
          <c:order val="1"/>
          <c:tx>
            <c:strRef>
              <c:f>Sheet1!$C$1</c:f>
              <c:strCache>
                <c:ptCount val="1"/>
                <c:pt idx="0">
                  <c:v>B</c:v>
                </c:pt>
              </c:strCache>
            </c:strRef>
          </c:tx>
          <c:spPr>
            <a:solidFill>
              <a:schemeClr val="accent5">
                <a:lumMod val="50000"/>
              </a:schemeClr>
            </a:solidFill>
            <a:ln>
              <a:noFill/>
            </a:ln>
            <a:effectLst/>
          </c:spPr>
          <c:invertIfNegative val="0"/>
          <c:cat>
            <c:numRef>
              <c:f>Sheet1!$A$2:$A$5</c:f>
              <c:numCache>
                <c:formatCode>General</c:formatCode>
                <c:ptCount val="4"/>
                <c:pt idx="0">
                  <c:v>1</c:v>
                </c:pt>
                <c:pt idx="1">
                  <c:v>2</c:v>
                </c:pt>
                <c:pt idx="2">
                  <c:v>3</c:v>
                </c:pt>
                <c:pt idx="3">
                  <c:v>4</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01A-4897-A8F4-317227DCEA4D}"/>
            </c:ext>
          </c:extLst>
        </c:ser>
        <c:ser>
          <c:idx val="2"/>
          <c:order val="2"/>
          <c:tx>
            <c:strRef>
              <c:f>Sheet1!$D$1</c:f>
              <c:strCache>
                <c:ptCount val="1"/>
                <c:pt idx="0">
                  <c:v>C</c:v>
                </c:pt>
              </c:strCache>
            </c:strRef>
          </c:tx>
          <c:spPr>
            <a:solidFill>
              <a:schemeClr val="accent1">
                <a:lumMod val="60000"/>
                <a:lumOff val="40000"/>
              </a:schemeClr>
            </a:solidFill>
            <a:ln>
              <a:noFill/>
            </a:ln>
            <a:effectLst/>
          </c:spPr>
          <c:invertIfNegative val="0"/>
          <c:cat>
            <c:numRef>
              <c:f>Sheet1!$A$2:$A$5</c:f>
              <c:numCache>
                <c:formatCode>General</c:formatCode>
                <c:ptCount val="4"/>
                <c:pt idx="0">
                  <c:v>1</c:v>
                </c:pt>
                <c:pt idx="1">
                  <c:v>2</c:v>
                </c:pt>
                <c:pt idx="2">
                  <c:v>3</c:v>
                </c:pt>
                <c:pt idx="3">
                  <c:v>4</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01A-4897-A8F4-317227DCEA4D}"/>
            </c:ext>
          </c:extLst>
        </c:ser>
        <c:dLbls>
          <c:showLegendKey val="0"/>
          <c:showVal val="0"/>
          <c:showCatName val="0"/>
          <c:showSerName val="0"/>
          <c:showPercent val="0"/>
          <c:showBubbleSize val="0"/>
        </c:dLbls>
        <c:gapWidth val="219"/>
        <c:overlap val="-27"/>
        <c:axId val="431988767"/>
        <c:axId val="431996967"/>
      </c:barChart>
      <c:catAx>
        <c:axId val="431988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accent6">
                    <a:lumMod val="75000"/>
                  </a:schemeClr>
                </a:solidFill>
                <a:latin typeface="+mn-lt"/>
                <a:ea typeface="+mn-ea"/>
                <a:cs typeface="+mn-cs"/>
              </a:defRPr>
            </a:pPr>
            <a:endParaRPr lang="zh-CN"/>
          </a:p>
        </c:txPr>
        <c:crossAx val="431996967"/>
        <c:crosses val="autoZero"/>
        <c:auto val="1"/>
        <c:lblAlgn val="ctr"/>
        <c:lblOffset val="100"/>
        <c:noMultiLvlLbl val="0"/>
      </c:catAx>
      <c:valAx>
        <c:axId val="431996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accent5">
                    <a:lumMod val="75000"/>
                  </a:schemeClr>
                </a:solidFill>
                <a:latin typeface="+mn-lt"/>
                <a:ea typeface="+mn-ea"/>
                <a:cs typeface="+mn-cs"/>
              </a:defRPr>
            </a:pPr>
            <a:endParaRPr lang="zh-CN"/>
          </a:p>
        </c:txPr>
        <c:crossAx val="4319887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zh-CN" altLang="en-US" sz="2800" b="1" dirty="0">
                <a:latin typeface="微软雅黑" panose="020B0503020204020204" pitchFamily="34" charset="-122"/>
                <a:ea typeface="微软雅黑" panose="020B0503020204020204" pitchFamily="34" charset="-122"/>
              </a:rPr>
              <a:t>图表标题</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5.0651446591104154E-2"/>
          <c:y val="0.14420246816717258"/>
          <c:w val="0.94238456189705655"/>
          <c:h val="0.67621589106605862"/>
        </c:manualLayout>
      </c:layout>
      <c:barChart>
        <c:barDir val="col"/>
        <c:grouping val="clustered"/>
        <c:varyColors val="0"/>
        <c:ser>
          <c:idx val="0"/>
          <c:order val="0"/>
          <c:tx>
            <c:strRef>
              <c:f>Sheet1!$B$1</c:f>
              <c:strCache>
                <c:ptCount val="1"/>
                <c:pt idx="0">
                  <c:v>A</c:v>
                </c:pt>
              </c:strCache>
            </c:strRef>
          </c:tx>
          <c:spPr>
            <a:solidFill>
              <a:schemeClr val="accent1">
                <a:lumMod val="60000"/>
                <a:lumOff val="40000"/>
              </a:schemeClr>
            </a:solidFill>
            <a:ln>
              <a:noFill/>
            </a:ln>
            <a:effectLst/>
          </c:spPr>
          <c:invertIfNegative val="0"/>
          <c:dPt>
            <c:idx val="3"/>
            <c:invertIfNegative val="0"/>
            <c:bubble3D val="0"/>
            <c:spPr>
              <a:solidFill>
                <a:schemeClr val="accent5">
                  <a:lumMod val="75000"/>
                </a:schemeClr>
              </a:solidFill>
              <a:ln>
                <a:noFill/>
              </a:ln>
              <a:effectLst/>
            </c:spPr>
            <c:extLst>
              <c:ext xmlns:c16="http://schemas.microsoft.com/office/drawing/2014/chart" uri="{C3380CC4-5D6E-409C-BE32-E72D297353CC}">
                <c16:uniqueId val="{00000000-58F1-4332-978F-2FF39DD6FA3A}"/>
              </c:ext>
            </c:extLst>
          </c:dPt>
          <c:dPt>
            <c:idx val="11"/>
            <c:invertIfNegative val="0"/>
            <c:bubble3D val="0"/>
            <c:spPr>
              <a:solidFill>
                <a:srgbClr val="09257C"/>
              </a:solidFill>
              <a:ln>
                <a:noFill/>
              </a:ln>
              <a:effectLst/>
            </c:spPr>
            <c:extLst>
              <c:ext xmlns:c16="http://schemas.microsoft.com/office/drawing/2014/chart" uri="{C3380CC4-5D6E-409C-BE32-E72D297353CC}">
                <c16:uniqueId val="{00000001-58F1-4332-978F-2FF39DD6FA3A}"/>
              </c:ext>
            </c:extLst>
          </c:dPt>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3.2</c:v>
                </c:pt>
                <c:pt idx="1">
                  <c:v>2.5</c:v>
                </c:pt>
                <c:pt idx="2">
                  <c:v>3.5</c:v>
                </c:pt>
                <c:pt idx="3">
                  <c:v>4.5</c:v>
                </c:pt>
                <c:pt idx="4">
                  <c:v>3.2</c:v>
                </c:pt>
                <c:pt idx="5">
                  <c:v>2</c:v>
                </c:pt>
                <c:pt idx="6">
                  <c:v>4.2</c:v>
                </c:pt>
                <c:pt idx="7">
                  <c:v>3</c:v>
                </c:pt>
                <c:pt idx="8">
                  <c:v>2.9</c:v>
                </c:pt>
                <c:pt idx="9">
                  <c:v>1.5</c:v>
                </c:pt>
                <c:pt idx="10">
                  <c:v>1.7</c:v>
                </c:pt>
                <c:pt idx="11">
                  <c:v>1</c:v>
                </c:pt>
              </c:numCache>
            </c:numRef>
          </c:val>
          <c:extLst>
            <c:ext xmlns:c16="http://schemas.microsoft.com/office/drawing/2014/chart" uri="{C3380CC4-5D6E-409C-BE32-E72D297353CC}">
              <c16:uniqueId val="{00000000-D01A-4897-A8F4-317227DCEA4D}"/>
            </c:ext>
          </c:extLst>
        </c:ser>
        <c:dLbls>
          <c:showLegendKey val="0"/>
          <c:showVal val="0"/>
          <c:showCatName val="0"/>
          <c:showSerName val="0"/>
          <c:showPercent val="0"/>
          <c:showBubbleSize val="0"/>
        </c:dLbls>
        <c:gapWidth val="219"/>
        <c:overlap val="-27"/>
        <c:axId val="431988767"/>
        <c:axId val="431996967"/>
      </c:barChart>
      <c:catAx>
        <c:axId val="431988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accent6">
                    <a:lumMod val="75000"/>
                  </a:schemeClr>
                </a:solidFill>
                <a:latin typeface="+mn-lt"/>
                <a:ea typeface="+mn-ea"/>
                <a:cs typeface="+mn-cs"/>
              </a:defRPr>
            </a:pPr>
            <a:endParaRPr lang="zh-CN"/>
          </a:p>
        </c:txPr>
        <c:crossAx val="431996967"/>
        <c:crosses val="autoZero"/>
        <c:auto val="1"/>
        <c:lblAlgn val="ctr"/>
        <c:lblOffset val="100"/>
        <c:noMultiLvlLbl val="0"/>
      </c:catAx>
      <c:valAx>
        <c:axId val="431996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accent5">
                    <a:lumMod val="75000"/>
                  </a:schemeClr>
                </a:solidFill>
                <a:latin typeface="+mn-lt"/>
                <a:ea typeface="+mn-ea"/>
                <a:cs typeface="+mn-cs"/>
              </a:defRPr>
            </a:pPr>
            <a:endParaRPr lang="zh-CN"/>
          </a:p>
        </c:txPr>
        <c:crossAx val="4319887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2800" b="1" dirty="0">
                <a:latin typeface="微软雅黑" panose="020B0503020204020204" pitchFamily="34" charset="-122"/>
                <a:ea typeface="微软雅黑" panose="020B0503020204020204" pitchFamily="34" charset="-122"/>
              </a:rPr>
              <a:t>图表标题</a:t>
            </a:r>
          </a:p>
        </c:rich>
      </c:tx>
      <c:layout>
        <c:manualLayout>
          <c:xMode val="edge"/>
          <c:yMode val="edge"/>
          <c:x val="0.41555109716115229"/>
          <c:y val="2.9232280519408776E-2"/>
        </c:manualLayout>
      </c:layout>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pieChart>
        <c:varyColors val="1"/>
        <c:ser>
          <c:idx val="0"/>
          <c:order val="0"/>
          <c:tx>
            <c:strRef>
              <c:f>Sheet1!$B$1</c:f>
              <c:strCache>
                <c:ptCount val="1"/>
                <c:pt idx="0">
                  <c:v>销售额</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83E-4242-8901-20E63B8CBC68}"/>
              </c:ext>
            </c:extLst>
          </c:dPt>
          <c:dPt>
            <c:idx val="1"/>
            <c:bubble3D val="0"/>
            <c:explosion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3-D83E-4242-8901-20E63B8CBC68}"/>
              </c:ext>
            </c:extLst>
          </c:dPt>
          <c:dPt>
            <c:idx val="2"/>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2-4EBF-484C-861B-3965E73ED331}"/>
              </c:ext>
            </c:extLst>
          </c:dPt>
          <c:dPt>
            <c:idx val="3"/>
            <c:bubble3D val="0"/>
            <c:spPr>
              <a:solidFill>
                <a:schemeClr val="accent2">
                  <a:alpha val="93000"/>
                </a:schemeClr>
              </a:solidFill>
              <a:ln w="19050">
                <a:solidFill>
                  <a:schemeClr val="lt1"/>
                </a:solidFill>
              </a:ln>
              <a:effectLst/>
            </c:spPr>
            <c:extLst>
              <c:ext xmlns:c16="http://schemas.microsoft.com/office/drawing/2014/chart" uri="{C3380CC4-5D6E-409C-BE32-E72D297353CC}">
                <c16:uniqueId val="{00000001-4EBF-484C-861B-3965E73ED331}"/>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EBF-484C-861B-3965E73ED33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zh-CN" altLang="en-US" sz="2800" b="1" dirty="0">
                <a:latin typeface="微软雅黑" panose="020B0503020204020204" pitchFamily="34" charset="-122"/>
                <a:ea typeface="微软雅黑" panose="020B0503020204020204" pitchFamily="34" charset="-122"/>
              </a:rPr>
              <a:t>图表标题</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5.6426433412863894E-2"/>
          <c:y val="0.20151701786570844"/>
          <c:w val="0.91908149653034854"/>
          <c:h val="0.61953372857251054"/>
        </c:manualLayout>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488B-4015-B380-9B0CBE0D3454}"/>
            </c:ext>
          </c:extLst>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488B-4015-B380-9B0CBE0D3454}"/>
            </c:ext>
          </c:extLst>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488B-4015-B380-9B0CBE0D3454}"/>
            </c:ext>
          </c:extLst>
        </c:ser>
        <c:dLbls>
          <c:showLegendKey val="0"/>
          <c:showVal val="0"/>
          <c:showCatName val="0"/>
          <c:showSerName val="0"/>
          <c:showPercent val="0"/>
          <c:showBubbleSize val="0"/>
        </c:dLbls>
        <c:marker val="1"/>
        <c:smooth val="0"/>
        <c:axId val="742004072"/>
        <c:axId val="742004400"/>
      </c:lineChart>
      <c:catAx>
        <c:axId val="742004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accent5">
                    <a:lumMod val="75000"/>
                  </a:schemeClr>
                </a:solidFill>
                <a:latin typeface="+mn-lt"/>
                <a:ea typeface="+mn-ea"/>
                <a:cs typeface="+mn-cs"/>
              </a:defRPr>
            </a:pPr>
            <a:endParaRPr lang="zh-CN"/>
          </a:p>
        </c:txPr>
        <c:crossAx val="742004400"/>
        <c:crosses val="autoZero"/>
        <c:auto val="1"/>
        <c:lblAlgn val="ctr"/>
        <c:lblOffset val="100"/>
        <c:noMultiLvlLbl val="0"/>
      </c:catAx>
      <c:valAx>
        <c:axId val="742004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accent5">
                    <a:lumMod val="75000"/>
                  </a:schemeClr>
                </a:solidFill>
                <a:latin typeface="+mn-lt"/>
                <a:ea typeface="+mn-ea"/>
                <a:cs typeface="+mn-cs"/>
              </a:defRPr>
            </a:pPr>
            <a:endParaRPr lang="zh-CN"/>
          </a:p>
        </c:txPr>
        <c:crossAx val="742004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41971202972025"/>
          <c:y val="0.14200506480693328"/>
          <c:w val="0.54095088976802852"/>
          <c:h val="0.71837014202912841"/>
        </c:manualLayout>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DAC-4C1E-B925-169DB5EF3490}"/>
              </c:ext>
            </c:extLst>
          </c:dPt>
          <c:dPt>
            <c:idx val="1"/>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1-1179-4038-9DE4-C60741E8794C}"/>
              </c:ext>
            </c:extLst>
          </c:dPt>
          <c:cat>
            <c:numRef>
              <c:f>Sheet1!$A$2:$A$3</c:f>
              <c:numCache>
                <c:formatCode>General</c:formatCode>
                <c:ptCount val="2"/>
                <c:pt idx="0">
                  <c:v>1</c:v>
                </c:pt>
                <c:pt idx="1">
                  <c:v>2</c:v>
                </c:pt>
              </c:numCache>
            </c:numRef>
          </c:cat>
          <c:val>
            <c:numRef>
              <c:f>Sheet1!$B$2:$B$3</c:f>
              <c:numCache>
                <c:formatCode>General</c:formatCode>
                <c:ptCount val="2"/>
                <c:pt idx="0">
                  <c:v>6</c:v>
                </c:pt>
                <c:pt idx="1">
                  <c:v>4</c:v>
                </c:pt>
              </c:numCache>
            </c:numRef>
          </c:val>
          <c:extLst>
            <c:ext xmlns:c16="http://schemas.microsoft.com/office/drawing/2014/chart" uri="{C3380CC4-5D6E-409C-BE32-E72D297353CC}">
              <c16:uniqueId val="{00000000-1179-4038-9DE4-C60741E8794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39065332785005719"/>
          <c:y val="0.90497430277332647"/>
          <c:w val="0.19561843646161609"/>
          <c:h val="9.5025697226673561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41971202972025"/>
          <c:y val="0.14200506480693328"/>
          <c:w val="0.54095088976802852"/>
          <c:h val="0.71837014202912841"/>
        </c:manualLayout>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1A2-4CF3-AD9C-0FB8D376092F}"/>
              </c:ext>
            </c:extLst>
          </c:dPt>
          <c:dPt>
            <c:idx val="1"/>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3-21A2-4CF3-AD9C-0FB8D376092F}"/>
              </c:ext>
            </c:extLst>
          </c:dPt>
          <c:cat>
            <c:numRef>
              <c:f>Sheet1!$A$2:$A$3</c:f>
              <c:numCache>
                <c:formatCode>General</c:formatCode>
                <c:ptCount val="2"/>
                <c:pt idx="0">
                  <c:v>1</c:v>
                </c:pt>
                <c:pt idx="1">
                  <c:v>2</c:v>
                </c:pt>
              </c:numCache>
            </c:num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21A2-4CF3-AD9C-0FB8D376092F}"/>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39065332785005719"/>
          <c:y val="0.90497430277332647"/>
          <c:w val="0.19561843646161609"/>
          <c:h val="9.5025697226673561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41971202972025"/>
          <c:y val="0.14200506480693328"/>
          <c:w val="0.54095088976802852"/>
          <c:h val="0.71837014202912841"/>
        </c:manualLayout>
      </c:layout>
      <c:doughnutChart>
        <c:varyColors val="1"/>
        <c:ser>
          <c:idx val="0"/>
          <c:order val="0"/>
          <c:tx>
            <c:strRef>
              <c:f>Sheet1!$B$1</c:f>
              <c:strCache>
                <c:ptCount val="1"/>
                <c:pt idx="0">
                  <c:v>列1</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94A6-4425-920A-D531A66C40DE}"/>
              </c:ext>
            </c:extLst>
          </c:dPt>
          <c:dPt>
            <c:idx val="1"/>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3-94A6-4425-920A-D531A66C40DE}"/>
              </c:ext>
            </c:extLst>
          </c:dPt>
          <c:cat>
            <c:numRef>
              <c:f>Sheet1!$A$2:$A$3</c:f>
              <c:numCache>
                <c:formatCode>General</c:formatCode>
                <c:ptCount val="2"/>
                <c:pt idx="0">
                  <c:v>1</c:v>
                </c:pt>
                <c:pt idx="1">
                  <c:v>2</c:v>
                </c:pt>
              </c:numCache>
            </c:numRef>
          </c:cat>
          <c:val>
            <c:numRef>
              <c:f>Sheet1!$B$2:$B$3</c:f>
              <c:numCache>
                <c:formatCode>General</c:formatCode>
                <c:ptCount val="2"/>
                <c:pt idx="0">
                  <c:v>7.5</c:v>
                </c:pt>
                <c:pt idx="1">
                  <c:v>3.5</c:v>
                </c:pt>
              </c:numCache>
            </c:numRef>
          </c:val>
          <c:extLst>
            <c:ext xmlns:c16="http://schemas.microsoft.com/office/drawing/2014/chart" uri="{C3380CC4-5D6E-409C-BE32-E72D297353CC}">
              <c16:uniqueId val="{00000004-94A6-4425-920A-D531A66C40DE}"/>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39065332785005719"/>
          <c:y val="0.90497430277332647"/>
          <c:w val="0.19561843646161609"/>
          <c:h val="9.5025697226673561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41971202972025"/>
          <c:y val="0.14200506480693328"/>
          <c:w val="0.54095088976802852"/>
          <c:h val="0.71837014202912841"/>
        </c:manualLayout>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2A7-4291-9F85-93EF093340CC}"/>
              </c:ext>
            </c:extLst>
          </c:dPt>
          <c:dPt>
            <c:idx val="1"/>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3-52A7-4291-9F85-93EF093340CC}"/>
              </c:ext>
            </c:extLst>
          </c:dPt>
          <c:cat>
            <c:numRef>
              <c:f>Sheet1!$A$2:$A$3</c:f>
              <c:numCache>
                <c:formatCode>General</c:formatCode>
                <c:ptCount val="2"/>
                <c:pt idx="0">
                  <c:v>1</c:v>
                </c:pt>
                <c:pt idx="1">
                  <c:v>2</c:v>
                </c:pt>
              </c:numCache>
            </c:num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52A7-4291-9F85-93EF093340C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39065332785005719"/>
          <c:y val="0.90497430277332647"/>
          <c:w val="0.19561843646161609"/>
          <c:h val="9.5025697226673561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50F70A-EB1C-4A55-A4FD-6E944F1B389B}"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B48EFEC6-EA1F-4300-99E0-D97B45931362}">
      <dgm:prSet phldrT="[文本]"/>
      <dgm:spPr/>
      <dgm:t>
        <a:bodyPr/>
        <a:lstStyle/>
        <a:p>
          <a:r>
            <a:rPr lang="zh-CN" altLang="en-US" b="1" dirty="0">
              <a:latin typeface="微软雅黑" panose="020B0503020204020204" pitchFamily="34" charset="-122"/>
              <a:ea typeface="微软雅黑" panose="020B0503020204020204" pitchFamily="34" charset="-122"/>
            </a:rPr>
            <a:t>内容</a:t>
          </a:r>
        </a:p>
      </dgm:t>
    </dgm:pt>
    <dgm:pt modelId="{BFE68785-0590-4306-AFCA-6B6D59D8CDC1}" type="parTrans" cxnId="{83D3B0DD-5441-4E55-B59E-234BDA8808D0}">
      <dgm:prSet/>
      <dgm:spPr/>
      <dgm:t>
        <a:bodyPr/>
        <a:lstStyle/>
        <a:p>
          <a:endParaRPr lang="zh-CN" altLang="en-US"/>
        </a:p>
      </dgm:t>
    </dgm:pt>
    <dgm:pt modelId="{AE2D3324-503B-4685-9BC8-0C8C784D37FA}" type="sibTrans" cxnId="{83D3B0DD-5441-4E55-B59E-234BDA8808D0}">
      <dgm:prSet/>
      <dgm:spPr/>
      <dgm:t>
        <a:bodyPr/>
        <a:lstStyle/>
        <a:p>
          <a:endParaRPr lang="zh-CN" altLang="en-US"/>
        </a:p>
      </dgm:t>
    </dgm:pt>
    <dgm:pt modelId="{94E2C77E-45C4-45FA-834A-8211BE1BF7A0}">
      <dgm:prSet phldrT="[文本]"/>
      <dgm:spPr/>
      <dgm:t>
        <a:bodyPr/>
        <a:lstStyle/>
        <a:p>
          <a:r>
            <a:rPr lang="zh-CN" altLang="en-US" b="1" dirty="0">
              <a:latin typeface="微软雅黑" panose="020B0503020204020204" pitchFamily="34" charset="-122"/>
              <a:ea typeface="微软雅黑" panose="020B0503020204020204" pitchFamily="34" charset="-122"/>
            </a:rPr>
            <a:t>内容</a:t>
          </a:r>
        </a:p>
      </dgm:t>
    </dgm:pt>
    <dgm:pt modelId="{AD18DF93-9E30-4C04-A0ED-3CB1CAA5F2CE}" type="parTrans" cxnId="{437356F1-21D7-4821-AB4A-8C0BD2EFD5B5}">
      <dgm:prSet/>
      <dgm:spPr/>
      <dgm:t>
        <a:bodyPr/>
        <a:lstStyle/>
        <a:p>
          <a:endParaRPr lang="zh-CN" altLang="en-US"/>
        </a:p>
      </dgm:t>
    </dgm:pt>
    <dgm:pt modelId="{F20C481E-4E77-4451-B2FE-CC29AA472F6E}" type="sibTrans" cxnId="{437356F1-21D7-4821-AB4A-8C0BD2EFD5B5}">
      <dgm:prSet/>
      <dgm:spPr/>
      <dgm:t>
        <a:bodyPr/>
        <a:lstStyle/>
        <a:p>
          <a:endParaRPr lang="zh-CN" altLang="en-US"/>
        </a:p>
      </dgm:t>
    </dgm:pt>
    <dgm:pt modelId="{CF51FA7A-9CD3-49D8-98A3-95BDE71F9F73}">
      <dgm:prSet phldrT="[文本]"/>
      <dgm:spPr/>
      <dgm:t>
        <a:bodyPr/>
        <a:lstStyle/>
        <a:p>
          <a:r>
            <a:rPr lang="zh-CN" altLang="en-US" b="1" dirty="0">
              <a:latin typeface="微软雅黑" panose="020B0503020204020204" pitchFamily="34" charset="-122"/>
              <a:ea typeface="微软雅黑" panose="020B0503020204020204" pitchFamily="34" charset="-122"/>
            </a:rPr>
            <a:t>内容</a:t>
          </a:r>
        </a:p>
      </dgm:t>
    </dgm:pt>
    <dgm:pt modelId="{861414F6-8A93-494E-9952-C5EB2FF8F057}" type="parTrans" cxnId="{A3F0B4C4-D893-42F8-9D0F-FBEB571DB9FC}">
      <dgm:prSet/>
      <dgm:spPr/>
      <dgm:t>
        <a:bodyPr/>
        <a:lstStyle/>
        <a:p>
          <a:endParaRPr lang="zh-CN" altLang="en-US"/>
        </a:p>
      </dgm:t>
    </dgm:pt>
    <dgm:pt modelId="{114B7D8E-B85C-4598-83BB-7DA4758A25A8}" type="sibTrans" cxnId="{A3F0B4C4-D893-42F8-9D0F-FBEB571DB9FC}">
      <dgm:prSet/>
      <dgm:spPr/>
      <dgm:t>
        <a:bodyPr/>
        <a:lstStyle/>
        <a:p>
          <a:endParaRPr lang="zh-CN" altLang="en-US"/>
        </a:p>
      </dgm:t>
    </dgm:pt>
    <dgm:pt modelId="{2D80E846-66DB-44D3-9602-2C5270DEBB25}">
      <dgm:prSet phldrT="[文本]"/>
      <dgm:spPr/>
      <dgm:t>
        <a:bodyPr/>
        <a:lstStyle/>
        <a:p>
          <a:r>
            <a:rPr lang="zh-CN" altLang="en-US" b="1" dirty="0">
              <a:solidFill>
                <a:schemeClr val="accent5">
                  <a:lumMod val="75000"/>
                </a:schemeClr>
              </a:solidFill>
              <a:latin typeface="微软雅黑" panose="020B0503020204020204" pitchFamily="34" charset="-122"/>
              <a:ea typeface="微软雅黑" panose="020B0503020204020204" pitchFamily="34" charset="-122"/>
            </a:rPr>
            <a:t>总结得出结论</a:t>
          </a:r>
        </a:p>
      </dgm:t>
    </dgm:pt>
    <dgm:pt modelId="{076AD7C2-0F94-4662-9A69-61C64D383B3D}" type="parTrans" cxnId="{0CC89477-AF32-4148-B22F-05774474FDF0}">
      <dgm:prSet/>
      <dgm:spPr/>
      <dgm:t>
        <a:bodyPr/>
        <a:lstStyle/>
        <a:p>
          <a:endParaRPr lang="zh-CN" altLang="en-US"/>
        </a:p>
      </dgm:t>
    </dgm:pt>
    <dgm:pt modelId="{5F9ECEA0-EB71-4C86-9B76-7FBF81CA3F4C}" type="sibTrans" cxnId="{0CC89477-AF32-4148-B22F-05774474FDF0}">
      <dgm:prSet/>
      <dgm:spPr/>
      <dgm:t>
        <a:bodyPr/>
        <a:lstStyle/>
        <a:p>
          <a:endParaRPr lang="zh-CN" altLang="en-US"/>
        </a:p>
      </dgm:t>
    </dgm:pt>
    <dgm:pt modelId="{677B345E-DF7E-4D46-983F-BA97063F30BB}" type="pres">
      <dgm:prSet presAssocID="{DF50F70A-EB1C-4A55-A4FD-6E944F1B389B}" presName="Name0" presStyleCnt="0">
        <dgm:presLayoutVars>
          <dgm:chMax val="4"/>
          <dgm:resizeHandles val="exact"/>
        </dgm:presLayoutVars>
      </dgm:prSet>
      <dgm:spPr/>
    </dgm:pt>
    <dgm:pt modelId="{0D608C18-4D20-43A6-BA36-3FBEF5B1EDE9}" type="pres">
      <dgm:prSet presAssocID="{DF50F70A-EB1C-4A55-A4FD-6E944F1B389B}" presName="ellipse" presStyleLbl="trBgShp" presStyleIdx="0" presStyleCnt="1"/>
      <dgm:spPr/>
    </dgm:pt>
    <dgm:pt modelId="{B39B86EF-35B3-471A-9172-4AAC7F2A70C5}" type="pres">
      <dgm:prSet presAssocID="{DF50F70A-EB1C-4A55-A4FD-6E944F1B389B}" presName="arrow1" presStyleLbl="fgShp" presStyleIdx="0" presStyleCnt="1"/>
      <dgm:spPr>
        <a:gradFill flip="none" rotWithShape="1">
          <a:gsLst>
            <a:gs pos="0">
              <a:schemeClr val="accent2">
                <a:lumMod val="60000"/>
                <a:lumOff val="40000"/>
                <a:alpha val="0"/>
              </a:schemeClr>
            </a:gs>
            <a:gs pos="100000">
              <a:schemeClr val="accent3">
                <a:lumMod val="75000"/>
                <a:alpha val="61000"/>
              </a:schemeClr>
            </a:gs>
          </a:gsLst>
          <a:lin ang="5400000" scaled="1"/>
          <a:tileRect/>
        </a:gradFill>
      </dgm:spPr>
    </dgm:pt>
    <dgm:pt modelId="{37CE55B3-702E-40FB-8AC0-D822839E5BBA}" type="pres">
      <dgm:prSet presAssocID="{DF50F70A-EB1C-4A55-A4FD-6E944F1B389B}" presName="rectangle" presStyleLbl="revTx" presStyleIdx="0" presStyleCnt="1">
        <dgm:presLayoutVars>
          <dgm:bulletEnabled val="1"/>
        </dgm:presLayoutVars>
      </dgm:prSet>
      <dgm:spPr/>
    </dgm:pt>
    <dgm:pt modelId="{6FAD30D9-3317-4C71-B8CA-328342783B0E}" type="pres">
      <dgm:prSet presAssocID="{94E2C77E-45C4-45FA-834A-8211BE1BF7A0}" presName="item1" presStyleLbl="node1" presStyleIdx="0" presStyleCnt="3">
        <dgm:presLayoutVars>
          <dgm:bulletEnabled val="1"/>
        </dgm:presLayoutVars>
      </dgm:prSet>
      <dgm:spPr/>
    </dgm:pt>
    <dgm:pt modelId="{6DA8713F-9FA9-4F68-9462-B91A55D6A6C9}" type="pres">
      <dgm:prSet presAssocID="{CF51FA7A-9CD3-49D8-98A3-95BDE71F9F73}" presName="item2" presStyleLbl="node1" presStyleIdx="1" presStyleCnt="3">
        <dgm:presLayoutVars>
          <dgm:bulletEnabled val="1"/>
        </dgm:presLayoutVars>
      </dgm:prSet>
      <dgm:spPr/>
    </dgm:pt>
    <dgm:pt modelId="{6A2339C6-5B74-4C6F-AA7F-17519C035BF4}" type="pres">
      <dgm:prSet presAssocID="{2D80E846-66DB-44D3-9602-2C5270DEBB25}" presName="item3" presStyleLbl="node1" presStyleIdx="2" presStyleCnt="3">
        <dgm:presLayoutVars>
          <dgm:bulletEnabled val="1"/>
        </dgm:presLayoutVars>
      </dgm:prSet>
      <dgm:spPr/>
    </dgm:pt>
    <dgm:pt modelId="{1B47B53B-CC99-42E1-BBE1-F360038919EA}" type="pres">
      <dgm:prSet presAssocID="{DF50F70A-EB1C-4A55-A4FD-6E944F1B389B}" presName="funnel" presStyleLbl="trAlignAcc1" presStyleIdx="0" presStyleCnt="1"/>
      <dgm:spPr/>
    </dgm:pt>
  </dgm:ptLst>
  <dgm:cxnLst>
    <dgm:cxn modelId="{D2BF0C37-1895-4657-87C1-987C1C8842C4}" type="presOf" srcId="{94E2C77E-45C4-45FA-834A-8211BE1BF7A0}" destId="{6DA8713F-9FA9-4F68-9462-B91A55D6A6C9}" srcOrd="0" destOrd="0" presId="urn:microsoft.com/office/officeart/2005/8/layout/funnel1"/>
    <dgm:cxn modelId="{6E343A40-0356-4D68-90E9-14877254DDC1}" type="presOf" srcId="{2D80E846-66DB-44D3-9602-2C5270DEBB25}" destId="{37CE55B3-702E-40FB-8AC0-D822839E5BBA}" srcOrd="0" destOrd="0" presId="urn:microsoft.com/office/officeart/2005/8/layout/funnel1"/>
    <dgm:cxn modelId="{51F8784C-EF7E-4727-A118-6CCEBE3C3983}" type="presOf" srcId="{CF51FA7A-9CD3-49D8-98A3-95BDE71F9F73}" destId="{6FAD30D9-3317-4C71-B8CA-328342783B0E}" srcOrd="0" destOrd="0" presId="urn:microsoft.com/office/officeart/2005/8/layout/funnel1"/>
    <dgm:cxn modelId="{0CC89477-AF32-4148-B22F-05774474FDF0}" srcId="{DF50F70A-EB1C-4A55-A4FD-6E944F1B389B}" destId="{2D80E846-66DB-44D3-9602-2C5270DEBB25}" srcOrd="3" destOrd="0" parTransId="{076AD7C2-0F94-4662-9A69-61C64D383B3D}" sibTransId="{5F9ECEA0-EB71-4C86-9B76-7FBF81CA3F4C}"/>
    <dgm:cxn modelId="{52D5A682-9F2A-40AD-87B8-1F4BCCEBCFDC}" type="presOf" srcId="{DF50F70A-EB1C-4A55-A4FD-6E944F1B389B}" destId="{677B345E-DF7E-4D46-983F-BA97063F30BB}" srcOrd="0" destOrd="0" presId="urn:microsoft.com/office/officeart/2005/8/layout/funnel1"/>
    <dgm:cxn modelId="{A3F0B4C4-D893-42F8-9D0F-FBEB571DB9FC}" srcId="{DF50F70A-EB1C-4A55-A4FD-6E944F1B389B}" destId="{CF51FA7A-9CD3-49D8-98A3-95BDE71F9F73}" srcOrd="2" destOrd="0" parTransId="{861414F6-8A93-494E-9952-C5EB2FF8F057}" sibTransId="{114B7D8E-B85C-4598-83BB-7DA4758A25A8}"/>
    <dgm:cxn modelId="{83D3B0DD-5441-4E55-B59E-234BDA8808D0}" srcId="{DF50F70A-EB1C-4A55-A4FD-6E944F1B389B}" destId="{B48EFEC6-EA1F-4300-99E0-D97B45931362}" srcOrd="0" destOrd="0" parTransId="{BFE68785-0590-4306-AFCA-6B6D59D8CDC1}" sibTransId="{AE2D3324-503B-4685-9BC8-0C8C784D37FA}"/>
    <dgm:cxn modelId="{06F3F6E1-1CFF-4B00-9B8D-A5F19AFB33D4}" type="presOf" srcId="{B48EFEC6-EA1F-4300-99E0-D97B45931362}" destId="{6A2339C6-5B74-4C6F-AA7F-17519C035BF4}" srcOrd="0" destOrd="0" presId="urn:microsoft.com/office/officeart/2005/8/layout/funnel1"/>
    <dgm:cxn modelId="{437356F1-21D7-4821-AB4A-8C0BD2EFD5B5}" srcId="{DF50F70A-EB1C-4A55-A4FD-6E944F1B389B}" destId="{94E2C77E-45C4-45FA-834A-8211BE1BF7A0}" srcOrd="1" destOrd="0" parTransId="{AD18DF93-9E30-4C04-A0ED-3CB1CAA5F2CE}" sibTransId="{F20C481E-4E77-4451-B2FE-CC29AA472F6E}"/>
    <dgm:cxn modelId="{AE8E823C-F8BC-4AC3-8F1E-680A00276DA3}" type="presParOf" srcId="{677B345E-DF7E-4D46-983F-BA97063F30BB}" destId="{0D608C18-4D20-43A6-BA36-3FBEF5B1EDE9}" srcOrd="0" destOrd="0" presId="urn:microsoft.com/office/officeart/2005/8/layout/funnel1"/>
    <dgm:cxn modelId="{0E002506-BBA1-44C8-BC53-D8F355A2D341}" type="presParOf" srcId="{677B345E-DF7E-4D46-983F-BA97063F30BB}" destId="{B39B86EF-35B3-471A-9172-4AAC7F2A70C5}" srcOrd="1" destOrd="0" presId="urn:microsoft.com/office/officeart/2005/8/layout/funnel1"/>
    <dgm:cxn modelId="{D62AC2C8-6CB7-42F7-9996-3099972C2912}" type="presParOf" srcId="{677B345E-DF7E-4D46-983F-BA97063F30BB}" destId="{37CE55B3-702E-40FB-8AC0-D822839E5BBA}" srcOrd="2" destOrd="0" presId="urn:microsoft.com/office/officeart/2005/8/layout/funnel1"/>
    <dgm:cxn modelId="{5B39A20C-5633-47D9-A5C7-436A81145E6F}" type="presParOf" srcId="{677B345E-DF7E-4D46-983F-BA97063F30BB}" destId="{6FAD30D9-3317-4C71-B8CA-328342783B0E}" srcOrd="3" destOrd="0" presId="urn:microsoft.com/office/officeart/2005/8/layout/funnel1"/>
    <dgm:cxn modelId="{D69C17D2-4741-473D-8B8F-9031EF27B5E3}" type="presParOf" srcId="{677B345E-DF7E-4D46-983F-BA97063F30BB}" destId="{6DA8713F-9FA9-4F68-9462-B91A55D6A6C9}" srcOrd="4" destOrd="0" presId="urn:microsoft.com/office/officeart/2005/8/layout/funnel1"/>
    <dgm:cxn modelId="{E7B8E81B-1B09-4D7C-B077-AF32C22AFE82}" type="presParOf" srcId="{677B345E-DF7E-4D46-983F-BA97063F30BB}" destId="{6A2339C6-5B74-4C6F-AA7F-17519C035BF4}" srcOrd="5" destOrd="0" presId="urn:microsoft.com/office/officeart/2005/8/layout/funnel1"/>
    <dgm:cxn modelId="{F12CE98F-D4E7-48D9-9C37-09C47B9DDCC4}" type="presParOf" srcId="{677B345E-DF7E-4D46-983F-BA97063F30BB}" destId="{1B47B53B-CC99-42E1-BBE1-F360038919EA}"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9D0603-D823-4C36-9304-A9CC68EE9A40}" type="doc">
      <dgm:prSet loTypeId="urn:microsoft.com/office/officeart/2005/8/layout/pyramid1" loCatId="pyramid" qsTypeId="urn:microsoft.com/office/officeart/2005/8/quickstyle/simple1" qsCatId="simple" csTypeId="urn:microsoft.com/office/officeart/2005/8/colors/accent1_2" csCatId="accent1" phldr="1"/>
      <dgm:spPr/>
    </dgm:pt>
    <dgm:pt modelId="{4A9A1C5D-8AD1-42D2-BF95-D2247DFB7EAD}">
      <dgm:prSet phldrT="[文本]" custT="1"/>
      <dgm:spPr>
        <a:solidFill>
          <a:schemeClr val="accent5">
            <a:lumMod val="60000"/>
            <a:lumOff val="40000"/>
          </a:schemeClr>
        </a:solidFill>
      </dgm:spPr>
      <dgm:t>
        <a:bodyPr/>
        <a:lstStyle/>
        <a:p>
          <a:r>
            <a:rPr lang="zh-CN" altLang="en-US" sz="2400" b="1" dirty="0">
              <a:solidFill>
                <a:schemeClr val="bg1"/>
              </a:solidFill>
              <a:latin typeface="微软雅黑" panose="020B0503020204020204" pitchFamily="34" charset="-122"/>
              <a:ea typeface="微软雅黑" panose="020B0503020204020204" pitchFamily="34" charset="-122"/>
            </a:rPr>
            <a:t>内容</a:t>
          </a:r>
        </a:p>
      </dgm:t>
    </dgm:pt>
    <dgm:pt modelId="{6808A00D-963F-449D-8FA4-835D5850CB2F}" type="parTrans" cxnId="{E0561572-2633-4BEA-979E-51068F66A4CC}">
      <dgm:prSet/>
      <dgm:spPr/>
      <dgm:t>
        <a:bodyPr/>
        <a:lstStyle/>
        <a:p>
          <a:endParaRPr lang="zh-CN" altLang="en-US"/>
        </a:p>
      </dgm:t>
    </dgm:pt>
    <dgm:pt modelId="{5016EEE3-FE50-4FB9-ADA9-61532C54DB8E}" type="sibTrans" cxnId="{E0561572-2633-4BEA-979E-51068F66A4CC}">
      <dgm:prSet/>
      <dgm:spPr/>
      <dgm:t>
        <a:bodyPr/>
        <a:lstStyle/>
        <a:p>
          <a:endParaRPr lang="zh-CN" altLang="en-US"/>
        </a:p>
      </dgm:t>
    </dgm:pt>
    <dgm:pt modelId="{74816DF9-A921-4F24-A08E-92C8616D63B6}">
      <dgm:prSet phldrT="[文本]" custT="1"/>
      <dgm:spPr>
        <a:solidFill>
          <a:schemeClr val="accent6">
            <a:lumMod val="50000"/>
          </a:schemeClr>
        </a:solidFill>
        <a:ln w="12700" cap="flat" cmpd="sng" algn="ctr">
          <a:solidFill>
            <a:srgbClr val="FFFFFF">
              <a:hueOff val="0"/>
              <a:satOff val="0"/>
              <a:lumOff val="0"/>
              <a:alphaOff val="0"/>
            </a:srgbClr>
          </a:solidFill>
          <a:prstDash val="solid"/>
          <a:miter lim="800000"/>
        </a:ln>
        <a:effectLst/>
      </dgm:spPr>
      <dgm:t>
        <a:bodyPr spcFirstLastPara="0" vert="horz" wrap="square" lIns="30480" tIns="30480" rIns="30480" bIns="30480" numCol="1" spcCol="1270" anchor="ctr" anchorCtr="0"/>
        <a:lstStyle/>
        <a:p>
          <a:pPr marL="0" lvl="0" indent="0" algn="ctr" defTabSz="1066800">
            <a:lnSpc>
              <a:spcPct val="90000"/>
            </a:lnSpc>
            <a:spcBef>
              <a:spcPct val="0"/>
            </a:spcBef>
            <a:spcAft>
              <a:spcPct val="35000"/>
            </a:spcAft>
            <a:buNone/>
          </a:pPr>
          <a:r>
            <a:rPr lang="zh-CN" altLang="en-US" sz="3600" b="1" kern="1200" dirty="0">
              <a:solidFill>
                <a:srgbClr val="FFFFFF"/>
              </a:solidFill>
              <a:latin typeface="微软雅黑" panose="020B0503020204020204" pitchFamily="34" charset="-122"/>
              <a:ea typeface="微软雅黑" panose="020B0503020204020204" pitchFamily="34" charset="-122"/>
              <a:cs typeface="+mn-cs"/>
            </a:rPr>
            <a:t>内容</a:t>
          </a:r>
        </a:p>
      </dgm:t>
    </dgm:pt>
    <dgm:pt modelId="{DB7C35F0-58C0-4DAD-ACFB-9CA01555FCCC}" type="parTrans" cxnId="{D5B92678-A188-4020-A49B-C1DDFE71D173}">
      <dgm:prSet/>
      <dgm:spPr/>
      <dgm:t>
        <a:bodyPr/>
        <a:lstStyle/>
        <a:p>
          <a:endParaRPr lang="zh-CN" altLang="en-US"/>
        </a:p>
      </dgm:t>
    </dgm:pt>
    <dgm:pt modelId="{39E2D2C6-3FCD-45C6-900D-5FC563BA7A7D}" type="sibTrans" cxnId="{D5B92678-A188-4020-A49B-C1DDFE71D173}">
      <dgm:prSet/>
      <dgm:spPr/>
      <dgm:t>
        <a:bodyPr/>
        <a:lstStyle/>
        <a:p>
          <a:endParaRPr lang="zh-CN" altLang="en-US"/>
        </a:p>
      </dgm:t>
    </dgm:pt>
    <dgm:pt modelId="{5AAF6FC7-2C62-4BCB-B327-0BC6EB5D4836}">
      <dgm:prSet phldrT="[文本]" custT="1"/>
      <dgm:spPr>
        <a:solidFill>
          <a:schemeClr val="accent6">
            <a:lumMod val="75000"/>
          </a:schemeClr>
        </a:solidFill>
        <a:ln w="12700" cap="flat" cmpd="sng" algn="ctr">
          <a:solidFill>
            <a:srgbClr val="FFFFFF">
              <a:hueOff val="0"/>
              <a:satOff val="0"/>
              <a:lumOff val="0"/>
              <a:alphaOff val="0"/>
            </a:srgbClr>
          </a:solidFill>
          <a:prstDash val="solid"/>
          <a:miter lim="800000"/>
        </a:ln>
        <a:effectLst/>
      </dgm:spPr>
      <dgm:t>
        <a:bodyPr spcFirstLastPara="0" vert="horz" wrap="square" lIns="30480" tIns="30480" rIns="30480" bIns="30480" numCol="1" spcCol="1270" anchor="ctr" anchorCtr="0"/>
        <a:lstStyle/>
        <a:p>
          <a:pPr marL="0" lvl="0" indent="0" algn="ctr" defTabSz="1066800">
            <a:lnSpc>
              <a:spcPct val="90000"/>
            </a:lnSpc>
            <a:spcBef>
              <a:spcPct val="0"/>
            </a:spcBef>
            <a:spcAft>
              <a:spcPct val="35000"/>
            </a:spcAft>
            <a:buNone/>
          </a:pPr>
          <a:r>
            <a:rPr lang="zh-CN" altLang="en-US" sz="3200" b="1" kern="1200" dirty="0">
              <a:solidFill>
                <a:srgbClr val="FFFFFF"/>
              </a:solidFill>
              <a:latin typeface="微软雅黑" panose="020B0503020204020204" pitchFamily="34" charset="-122"/>
              <a:ea typeface="微软雅黑" panose="020B0503020204020204" pitchFamily="34" charset="-122"/>
              <a:cs typeface="+mn-cs"/>
            </a:rPr>
            <a:t>内容</a:t>
          </a:r>
        </a:p>
      </dgm:t>
    </dgm:pt>
    <dgm:pt modelId="{D3870B66-74CA-4393-9A12-7DB2EAC7E01C}" type="sibTrans" cxnId="{95372643-E67E-400E-9B87-D322BFC75548}">
      <dgm:prSet/>
      <dgm:spPr/>
      <dgm:t>
        <a:bodyPr/>
        <a:lstStyle/>
        <a:p>
          <a:endParaRPr lang="zh-CN" altLang="en-US"/>
        </a:p>
      </dgm:t>
    </dgm:pt>
    <dgm:pt modelId="{DCB296BC-3152-4E07-B5D6-2D75FE136602}" type="parTrans" cxnId="{95372643-E67E-400E-9B87-D322BFC75548}">
      <dgm:prSet/>
      <dgm:spPr/>
      <dgm:t>
        <a:bodyPr/>
        <a:lstStyle/>
        <a:p>
          <a:endParaRPr lang="zh-CN" altLang="en-US"/>
        </a:p>
      </dgm:t>
    </dgm:pt>
    <dgm:pt modelId="{9648FFB8-3062-4935-A8F7-63D338FD7F77}" type="pres">
      <dgm:prSet presAssocID="{319D0603-D823-4C36-9304-A9CC68EE9A40}" presName="Name0" presStyleCnt="0">
        <dgm:presLayoutVars>
          <dgm:dir/>
          <dgm:animLvl val="lvl"/>
          <dgm:resizeHandles val="exact"/>
        </dgm:presLayoutVars>
      </dgm:prSet>
      <dgm:spPr/>
    </dgm:pt>
    <dgm:pt modelId="{461E2E82-E762-467B-BF54-D8B5E21A549A}" type="pres">
      <dgm:prSet presAssocID="{4A9A1C5D-8AD1-42D2-BF95-D2247DFB7EAD}" presName="Name8" presStyleCnt="0"/>
      <dgm:spPr/>
    </dgm:pt>
    <dgm:pt modelId="{B6F894CC-8F4E-4602-9D18-1B1BF4A014BE}" type="pres">
      <dgm:prSet presAssocID="{4A9A1C5D-8AD1-42D2-BF95-D2247DFB7EAD}" presName="level" presStyleLbl="node1" presStyleIdx="0" presStyleCnt="3">
        <dgm:presLayoutVars>
          <dgm:chMax val="1"/>
          <dgm:bulletEnabled val="1"/>
        </dgm:presLayoutVars>
      </dgm:prSet>
      <dgm:spPr/>
    </dgm:pt>
    <dgm:pt modelId="{58EB59F8-0301-498E-A829-AF64EFCE2C21}" type="pres">
      <dgm:prSet presAssocID="{4A9A1C5D-8AD1-42D2-BF95-D2247DFB7EAD}" presName="levelTx" presStyleLbl="revTx" presStyleIdx="0" presStyleCnt="0">
        <dgm:presLayoutVars>
          <dgm:chMax val="1"/>
          <dgm:bulletEnabled val="1"/>
        </dgm:presLayoutVars>
      </dgm:prSet>
      <dgm:spPr/>
    </dgm:pt>
    <dgm:pt modelId="{1ADACC8D-2683-456E-9C3C-AA913D820156}" type="pres">
      <dgm:prSet presAssocID="{5AAF6FC7-2C62-4BCB-B327-0BC6EB5D4836}" presName="Name8" presStyleCnt="0"/>
      <dgm:spPr/>
    </dgm:pt>
    <dgm:pt modelId="{4DA45E8A-CB10-45B7-90EB-557E8EA0EEE6}" type="pres">
      <dgm:prSet presAssocID="{5AAF6FC7-2C62-4BCB-B327-0BC6EB5D4836}" presName="level" presStyleLbl="node1" presStyleIdx="1" presStyleCnt="3">
        <dgm:presLayoutVars>
          <dgm:chMax val="1"/>
          <dgm:bulletEnabled val="1"/>
        </dgm:presLayoutVars>
      </dgm:prSet>
      <dgm:spPr>
        <a:xfrm>
          <a:off x="713299" y="1542365"/>
          <a:ext cx="2853199" cy="1542365"/>
        </a:xfrm>
        <a:prstGeom prst="trapezoid">
          <a:avLst>
            <a:gd name="adj" fmla="val 46247"/>
          </a:avLst>
        </a:prstGeom>
      </dgm:spPr>
    </dgm:pt>
    <dgm:pt modelId="{1EF2CC55-DA39-4AB5-9500-C3338B4992C3}" type="pres">
      <dgm:prSet presAssocID="{5AAF6FC7-2C62-4BCB-B327-0BC6EB5D4836}" presName="levelTx" presStyleLbl="revTx" presStyleIdx="0" presStyleCnt="0">
        <dgm:presLayoutVars>
          <dgm:chMax val="1"/>
          <dgm:bulletEnabled val="1"/>
        </dgm:presLayoutVars>
      </dgm:prSet>
      <dgm:spPr/>
    </dgm:pt>
    <dgm:pt modelId="{B0409B79-5998-4464-BE97-7AC6AE6078A6}" type="pres">
      <dgm:prSet presAssocID="{74816DF9-A921-4F24-A08E-92C8616D63B6}" presName="Name8" presStyleCnt="0"/>
      <dgm:spPr/>
    </dgm:pt>
    <dgm:pt modelId="{C19A32A6-FE97-4321-B73F-B9099037C131}" type="pres">
      <dgm:prSet presAssocID="{74816DF9-A921-4F24-A08E-92C8616D63B6}" presName="level" presStyleLbl="node1" presStyleIdx="2" presStyleCnt="3">
        <dgm:presLayoutVars>
          <dgm:chMax val="1"/>
          <dgm:bulletEnabled val="1"/>
        </dgm:presLayoutVars>
      </dgm:prSet>
      <dgm:spPr>
        <a:xfrm>
          <a:off x="0" y="3084731"/>
          <a:ext cx="4279799" cy="1542365"/>
        </a:xfrm>
        <a:prstGeom prst="trapezoid">
          <a:avLst>
            <a:gd name="adj" fmla="val 46247"/>
          </a:avLst>
        </a:prstGeom>
      </dgm:spPr>
    </dgm:pt>
    <dgm:pt modelId="{87D3F9B8-75A8-4629-9CA2-2F1F2C0C4D5D}" type="pres">
      <dgm:prSet presAssocID="{74816DF9-A921-4F24-A08E-92C8616D63B6}" presName="levelTx" presStyleLbl="revTx" presStyleIdx="0" presStyleCnt="0">
        <dgm:presLayoutVars>
          <dgm:chMax val="1"/>
          <dgm:bulletEnabled val="1"/>
        </dgm:presLayoutVars>
      </dgm:prSet>
      <dgm:spPr/>
    </dgm:pt>
  </dgm:ptLst>
  <dgm:cxnLst>
    <dgm:cxn modelId="{4999BD17-B12D-4ED2-A111-89D6EDFEC719}" type="presOf" srcId="{74816DF9-A921-4F24-A08E-92C8616D63B6}" destId="{C19A32A6-FE97-4321-B73F-B9099037C131}" srcOrd="0" destOrd="0" presId="urn:microsoft.com/office/officeart/2005/8/layout/pyramid1"/>
    <dgm:cxn modelId="{CA683B28-3D19-444D-A8D0-6701354BFB66}" type="presOf" srcId="{4A9A1C5D-8AD1-42D2-BF95-D2247DFB7EAD}" destId="{B6F894CC-8F4E-4602-9D18-1B1BF4A014BE}" srcOrd="0" destOrd="0" presId="urn:microsoft.com/office/officeart/2005/8/layout/pyramid1"/>
    <dgm:cxn modelId="{95372643-E67E-400E-9B87-D322BFC75548}" srcId="{319D0603-D823-4C36-9304-A9CC68EE9A40}" destId="{5AAF6FC7-2C62-4BCB-B327-0BC6EB5D4836}" srcOrd="1" destOrd="0" parTransId="{DCB296BC-3152-4E07-B5D6-2D75FE136602}" sibTransId="{D3870B66-74CA-4393-9A12-7DB2EAC7E01C}"/>
    <dgm:cxn modelId="{7C45B26E-5983-431A-BC27-5CD7B8A3F9E2}" type="presOf" srcId="{319D0603-D823-4C36-9304-A9CC68EE9A40}" destId="{9648FFB8-3062-4935-A8F7-63D338FD7F77}" srcOrd="0" destOrd="0" presId="urn:microsoft.com/office/officeart/2005/8/layout/pyramid1"/>
    <dgm:cxn modelId="{E0561572-2633-4BEA-979E-51068F66A4CC}" srcId="{319D0603-D823-4C36-9304-A9CC68EE9A40}" destId="{4A9A1C5D-8AD1-42D2-BF95-D2247DFB7EAD}" srcOrd="0" destOrd="0" parTransId="{6808A00D-963F-449D-8FA4-835D5850CB2F}" sibTransId="{5016EEE3-FE50-4FB9-ADA9-61532C54DB8E}"/>
    <dgm:cxn modelId="{D5B92678-A188-4020-A49B-C1DDFE71D173}" srcId="{319D0603-D823-4C36-9304-A9CC68EE9A40}" destId="{74816DF9-A921-4F24-A08E-92C8616D63B6}" srcOrd="2" destOrd="0" parTransId="{DB7C35F0-58C0-4DAD-ACFB-9CA01555FCCC}" sibTransId="{39E2D2C6-3FCD-45C6-900D-5FC563BA7A7D}"/>
    <dgm:cxn modelId="{14309499-577A-4CBD-9ED8-E2B44719815E}" type="presOf" srcId="{74816DF9-A921-4F24-A08E-92C8616D63B6}" destId="{87D3F9B8-75A8-4629-9CA2-2F1F2C0C4D5D}" srcOrd="1" destOrd="0" presId="urn:microsoft.com/office/officeart/2005/8/layout/pyramid1"/>
    <dgm:cxn modelId="{6F76EF9A-899A-46C0-8FBD-01B9DA95F921}" type="presOf" srcId="{5AAF6FC7-2C62-4BCB-B327-0BC6EB5D4836}" destId="{1EF2CC55-DA39-4AB5-9500-C3338B4992C3}" srcOrd="1" destOrd="0" presId="urn:microsoft.com/office/officeart/2005/8/layout/pyramid1"/>
    <dgm:cxn modelId="{CCFB20BD-6FA8-4876-B4D0-77D556A7ABFE}" type="presOf" srcId="{4A9A1C5D-8AD1-42D2-BF95-D2247DFB7EAD}" destId="{58EB59F8-0301-498E-A829-AF64EFCE2C21}" srcOrd="1" destOrd="0" presId="urn:microsoft.com/office/officeart/2005/8/layout/pyramid1"/>
    <dgm:cxn modelId="{373CDDD3-BB76-4E30-BF13-0AFF11C4E2C8}" type="presOf" srcId="{5AAF6FC7-2C62-4BCB-B327-0BC6EB5D4836}" destId="{4DA45E8A-CB10-45B7-90EB-557E8EA0EEE6}" srcOrd="0" destOrd="0" presId="urn:microsoft.com/office/officeart/2005/8/layout/pyramid1"/>
    <dgm:cxn modelId="{FEEF74D5-1849-4D2C-B8D7-FE9490258637}" type="presParOf" srcId="{9648FFB8-3062-4935-A8F7-63D338FD7F77}" destId="{461E2E82-E762-467B-BF54-D8B5E21A549A}" srcOrd="0" destOrd="0" presId="urn:microsoft.com/office/officeart/2005/8/layout/pyramid1"/>
    <dgm:cxn modelId="{6A6D8DFE-8C98-4ECD-B486-9EA32AC4DA1F}" type="presParOf" srcId="{461E2E82-E762-467B-BF54-D8B5E21A549A}" destId="{B6F894CC-8F4E-4602-9D18-1B1BF4A014BE}" srcOrd="0" destOrd="0" presId="urn:microsoft.com/office/officeart/2005/8/layout/pyramid1"/>
    <dgm:cxn modelId="{A8C93F12-8BC3-46E4-AE5F-86D637C8741C}" type="presParOf" srcId="{461E2E82-E762-467B-BF54-D8B5E21A549A}" destId="{58EB59F8-0301-498E-A829-AF64EFCE2C21}" srcOrd="1" destOrd="0" presId="urn:microsoft.com/office/officeart/2005/8/layout/pyramid1"/>
    <dgm:cxn modelId="{6929715D-FA2C-47E9-BBD4-B83CE694243C}" type="presParOf" srcId="{9648FFB8-3062-4935-A8F7-63D338FD7F77}" destId="{1ADACC8D-2683-456E-9C3C-AA913D820156}" srcOrd="1" destOrd="0" presId="urn:microsoft.com/office/officeart/2005/8/layout/pyramid1"/>
    <dgm:cxn modelId="{D22F8C87-83C5-4090-ABAF-28684BF1AFC1}" type="presParOf" srcId="{1ADACC8D-2683-456E-9C3C-AA913D820156}" destId="{4DA45E8A-CB10-45B7-90EB-557E8EA0EEE6}" srcOrd="0" destOrd="0" presId="urn:microsoft.com/office/officeart/2005/8/layout/pyramid1"/>
    <dgm:cxn modelId="{D20C16EC-1A5B-4B13-8AEB-0EC69539D0DF}" type="presParOf" srcId="{1ADACC8D-2683-456E-9C3C-AA913D820156}" destId="{1EF2CC55-DA39-4AB5-9500-C3338B4992C3}" srcOrd="1" destOrd="0" presId="urn:microsoft.com/office/officeart/2005/8/layout/pyramid1"/>
    <dgm:cxn modelId="{0A38AA58-8E82-4F31-996F-ABCF65CAB036}" type="presParOf" srcId="{9648FFB8-3062-4935-A8F7-63D338FD7F77}" destId="{B0409B79-5998-4464-BE97-7AC6AE6078A6}" srcOrd="2" destOrd="0" presId="urn:microsoft.com/office/officeart/2005/8/layout/pyramid1"/>
    <dgm:cxn modelId="{F0F0791E-2367-4123-A368-A0EE7572875D}" type="presParOf" srcId="{B0409B79-5998-4464-BE97-7AC6AE6078A6}" destId="{C19A32A6-FE97-4321-B73F-B9099037C131}" srcOrd="0" destOrd="0" presId="urn:microsoft.com/office/officeart/2005/8/layout/pyramid1"/>
    <dgm:cxn modelId="{5C1B8207-3929-4A7D-9A1B-679A8B93D282}" type="presParOf" srcId="{B0409B79-5998-4464-BE97-7AC6AE6078A6}" destId="{87D3F9B8-75A8-4629-9CA2-2F1F2C0C4D5D}"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08C18-4D20-43A6-BA36-3FBEF5B1EDE9}">
      <dsp:nvSpPr>
        <dsp:cNvPr id="0" name=""/>
        <dsp:cNvSpPr/>
      </dsp:nvSpPr>
      <dsp:spPr>
        <a:xfrm>
          <a:off x="1462701" y="171926"/>
          <a:ext cx="3412088" cy="118497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B86EF-35B3-471A-9172-4AAC7F2A70C5}">
      <dsp:nvSpPr>
        <dsp:cNvPr id="0" name=""/>
        <dsp:cNvSpPr/>
      </dsp:nvSpPr>
      <dsp:spPr>
        <a:xfrm>
          <a:off x="2843406" y="3073524"/>
          <a:ext cx="661257" cy="423204"/>
        </a:xfrm>
        <a:prstGeom prst="downArrow">
          <a:avLst/>
        </a:prstGeom>
        <a:gradFill flip="none" rotWithShape="1">
          <a:gsLst>
            <a:gs pos="0">
              <a:schemeClr val="accent2">
                <a:lumMod val="60000"/>
                <a:lumOff val="40000"/>
                <a:alpha val="0"/>
              </a:schemeClr>
            </a:gs>
            <a:gs pos="100000">
              <a:schemeClr val="accent3">
                <a:lumMod val="75000"/>
                <a:alpha val="61000"/>
              </a:schemeClr>
            </a:gs>
          </a:gsLst>
          <a:lin ang="54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CE55B3-702E-40FB-8AC0-D822839E5BBA}">
      <dsp:nvSpPr>
        <dsp:cNvPr id="0" name=""/>
        <dsp:cNvSpPr/>
      </dsp:nvSpPr>
      <dsp:spPr>
        <a:xfrm>
          <a:off x="1587017" y="3412088"/>
          <a:ext cx="3174036" cy="793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zh-CN" altLang="en-US" sz="2300" b="1" kern="1200" dirty="0">
              <a:solidFill>
                <a:schemeClr val="accent5">
                  <a:lumMod val="75000"/>
                </a:schemeClr>
              </a:solidFill>
              <a:latin typeface="微软雅黑" panose="020B0503020204020204" pitchFamily="34" charset="-122"/>
              <a:ea typeface="微软雅黑" panose="020B0503020204020204" pitchFamily="34" charset="-122"/>
            </a:rPr>
            <a:t>总结得出结论</a:t>
          </a:r>
        </a:p>
      </dsp:txBody>
      <dsp:txXfrm>
        <a:off x="1587017" y="3412088"/>
        <a:ext cx="3174036" cy="793509"/>
      </dsp:txXfrm>
    </dsp:sp>
    <dsp:sp modelId="{6FAD30D9-3317-4C71-B8CA-328342783B0E}">
      <dsp:nvSpPr>
        <dsp:cNvPr id="0" name=""/>
        <dsp:cNvSpPr/>
      </dsp:nvSpPr>
      <dsp:spPr>
        <a:xfrm>
          <a:off x="2703220" y="1448418"/>
          <a:ext cx="1190263" cy="11902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zh-CN" altLang="en-US" sz="3000" b="1" kern="1200" dirty="0">
              <a:latin typeface="微软雅黑" panose="020B0503020204020204" pitchFamily="34" charset="-122"/>
              <a:ea typeface="微软雅黑" panose="020B0503020204020204" pitchFamily="34" charset="-122"/>
            </a:rPr>
            <a:t>内容</a:t>
          </a:r>
        </a:p>
      </dsp:txBody>
      <dsp:txXfrm>
        <a:off x="2877530" y="1622728"/>
        <a:ext cx="841643" cy="841643"/>
      </dsp:txXfrm>
    </dsp:sp>
    <dsp:sp modelId="{6DA8713F-9FA9-4F68-9462-B91A55D6A6C9}">
      <dsp:nvSpPr>
        <dsp:cNvPr id="0" name=""/>
        <dsp:cNvSpPr/>
      </dsp:nvSpPr>
      <dsp:spPr>
        <a:xfrm>
          <a:off x="1851520" y="555456"/>
          <a:ext cx="1190263" cy="11902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zh-CN" altLang="en-US" sz="3000" b="1" kern="1200" dirty="0">
              <a:latin typeface="微软雅黑" panose="020B0503020204020204" pitchFamily="34" charset="-122"/>
              <a:ea typeface="微软雅黑" panose="020B0503020204020204" pitchFamily="34" charset="-122"/>
            </a:rPr>
            <a:t>内容</a:t>
          </a:r>
        </a:p>
      </dsp:txBody>
      <dsp:txXfrm>
        <a:off x="2025830" y="729766"/>
        <a:ext cx="841643" cy="841643"/>
      </dsp:txXfrm>
    </dsp:sp>
    <dsp:sp modelId="{6A2339C6-5B74-4C6F-AA7F-17519C035BF4}">
      <dsp:nvSpPr>
        <dsp:cNvPr id="0" name=""/>
        <dsp:cNvSpPr/>
      </dsp:nvSpPr>
      <dsp:spPr>
        <a:xfrm>
          <a:off x="3068234" y="267677"/>
          <a:ext cx="1190263" cy="11902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zh-CN" altLang="en-US" sz="3000" b="1" kern="1200" dirty="0">
              <a:latin typeface="微软雅黑" panose="020B0503020204020204" pitchFamily="34" charset="-122"/>
              <a:ea typeface="微软雅黑" panose="020B0503020204020204" pitchFamily="34" charset="-122"/>
            </a:rPr>
            <a:t>内容</a:t>
          </a:r>
        </a:p>
      </dsp:txBody>
      <dsp:txXfrm>
        <a:off x="3242544" y="441987"/>
        <a:ext cx="841643" cy="841643"/>
      </dsp:txXfrm>
    </dsp:sp>
    <dsp:sp modelId="{1B47B53B-CC99-42E1-BBE1-F360038919EA}">
      <dsp:nvSpPr>
        <dsp:cNvPr id="0" name=""/>
        <dsp:cNvSpPr/>
      </dsp:nvSpPr>
      <dsp:spPr>
        <a:xfrm>
          <a:off x="1322514" y="26450"/>
          <a:ext cx="3703042" cy="2962433"/>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894CC-8F4E-4602-9D18-1B1BF4A014BE}">
      <dsp:nvSpPr>
        <dsp:cNvPr id="0" name=""/>
        <dsp:cNvSpPr/>
      </dsp:nvSpPr>
      <dsp:spPr>
        <a:xfrm>
          <a:off x="1426599" y="0"/>
          <a:ext cx="1426599" cy="1542365"/>
        </a:xfrm>
        <a:prstGeom prst="trapezoid">
          <a:avLst>
            <a:gd name="adj" fmla="val 5000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bg1"/>
              </a:solidFill>
              <a:latin typeface="微软雅黑" panose="020B0503020204020204" pitchFamily="34" charset="-122"/>
              <a:ea typeface="微软雅黑" panose="020B0503020204020204" pitchFamily="34" charset="-122"/>
            </a:rPr>
            <a:t>内容</a:t>
          </a:r>
        </a:p>
      </dsp:txBody>
      <dsp:txXfrm>
        <a:off x="1426599" y="0"/>
        <a:ext cx="1426599" cy="1542365"/>
      </dsp:txXfrm>
    </dsp:sp>
    <dsp:sp modelId="{4DA45E8A-CB10-45B7-90EB-557E8EA0EEE6}">
      <dsp:nvSpPr>
        <dsp:cNvPr id="0" name=""/>
        <dsp:cNvSpPr/>
      </dsp:nvSpPr>
      <dsp:spPr>
        <a:xfrm>
          <a:off x="713299" y="1542365"/>
          <a:ext cx="2853199" cy="1542365"/>
        </a:xfrm>
        <a:prstGeom prst="trapezoid">
          <a:avLst>
            <a:gd name="adj" fmla="val 46247"/>
          </a:avLst>
        </a:prstGeom>
        <a:solidFill>
          <a:schemeClr val="accent6">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3200" b="1" kern="1200" dirty="0">
              <a:solidFill>
                <a:srgbClr val="FFFFFF"/>
              </a:solidFill>
              <a:latin typeface="微软雅黑" panose="020B0503020204020204" pitchFamily="34" charset="-122"/>
              <a:ea typeface="微软雅黑" panose="020B0503020204020204" pitchFamily="34" charset="-122"/>
              <a:cs typeface="+mn-cs"/>
            </a:rPr>
            <a:t>内容</a:t>
          </a:r>
        </a:p>
      </dsp:txBody>
      <dsp:txXfrm>
        <a:off x="1212609" y="1542365"/>
        <a:ext cx="1854579" cy="1542365"/>
      </dsp:txXfrm>
    </dsp:sp>
    <dsp:sp modelId="{C19A32A6-FE97-4321-B73F-B9099037C131}">
      <dsp:nvSpPr>
        <dsp:cNvPr id="0" name=""/>
        <dsp:cNvSpPr/>
      </dsp:nvSpPr>
      <dsp:spPr>
        <a:xfrm>
          <a:off x="0" y="3084731"/>
          <a:ext cx="4279799" cy="1542365"/>
        </a:xfrm>
        <a:prstGeom prst="trapezoid">
          <a:avLst>
            <a:gd name="adj" fmla="val 46247"/>
          </a:avLst>
        </a:prstGeom>
        <a:solidFill>
          <a:schemeClr val="accent6">
            <a:lumMod val="50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3600" b="1" kern="1200" dirty="0">
              <a:solidFill>
                <a:srgbClr val="FFFFFF"/>
              </a:solidFill>
              <a:latin typeface="微软雅黑" panose="020B0503020204020204" pitchFamily="34" charset="-122"/>
              <a:ea typeface="微软雅黑" panose="020B0503020204020204" pitchFamily="34" charset="-122"/>
              <a:cs typeface="+mn-cs"/>
            </a:rPr>
            <a:t>内容</a:t>
          </a:r>
        </a:p>
      </dsp:txBody>
      <dsp:txXfrm>
        <a:off x="748964" y="3084731"/>
        <a:ext cx="2781869" cy="1542365"/>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16987F-67FF-48D1-BCE4-2678B0FA95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78ABEEE-CD27-4BB7-90EB-7B8A06F019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54EA-5372-49DD-B957-D0EBED0FF0F0}" type="datetimeFigureOut">
              <a:rPr lang="zh-CN" altLang="en-US" smtClean="0"/>
              <a:t>2020/4/23</a:t>
            </a:fld>
            <a:endParaRPr lang="zh-CN" altLang="en-US"/>
          </a:p>
        </p:txBody>
      </p:sp>
      <p:sp>
        <p:nvSpPr>
          <p:cNvPr id="4" name="页脚占位符 3">
            <a:extLst>
              <a:ext uri="{FF2B5EF4-FFF2-40B4-BE49-F238E27FC236}">
                <a16:creationId xmlns:a16="http://schemas.microsoft.com/office/drawing/2014/main" id="{BE195B51-8128-42F5-B1DA-46AC29A6A7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F0864F2-13E5-4E74-AC12-0E06D12CF9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86C4D7-D4FD-434D-B520-2C95DB0F7E09}" type="slidenum">
              <a:rPr lang="zh-CN" altLang="en-US" smtClean="0"/>
              <a:t>‹#›</a:t>
            </a:fld>
            <a:endParaRPr lang="zh-CN" altLang="en-US"/>
          </a:p>
        </p:txBody>
      </p:sp>
    </p:spTree>
    <p:extLst>
      <p:ext uri="{BB962C8B-B14F-4D97-AF65-F5344CB8AC3E}">
        <p14:creationId xmlns:p14="http://schemas.microsoft.com/office/powerpoint/2010/main" val="1482762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09BFD7-786A-4B05-9C20-577D38A9C7B7}" type="datetimeFigureOut">
              <a:rPr lang="zh-CN" altLang="en-US" smtClean="0"/>
              <a:t>2020/4/23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171466-E3FD-41B7-9574-53306FE8878D}" type="slidenum">
              <a:rPr lang="zh-CN" altLang="en-US" smtClean="0"/>
              <a:t>‹#›</a:t>
            </a:fld>
            <a:endParaRPr lang="zh-CN" altLang="en-US"/>
          </a:p>
        </p:txBody>
      </p:sp>
    </p:spTree>
    <p:extLst>
      <p:ext uri="{BB962C8B-B14F-4D97-AF65-F5344CB8AC3E}">
        <p14:creationId xmlns:p14="http://schemas.microsoft.com/office/powerpoint/2010/main" val="64532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3</a:t>
            </a:fld>
            <a:endParaRPr lang="zh-CN" altLang="en-US"/>
          </a:p>
        </p:txBody>
      </p:sp>
    </p:spTree>
    <p:extLst>
      <p:ext uri="{BB962C8B-B14F-4D97-AF65-F5344CB8AC3E}">
        <p14:creationId xmlns:p14="http://schemas.microsoft.com/office/powerpoint/2010/main" val="2601273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12</a:t>
            </a:fld>
            <a:endParaRPr lang="zh-CN" altLang="en-US"/>
          </a:p>
        </p:txBody>
      </p:sp>
    </p:spTree>
    <p:extLst>
      <p:ext uri="{BB962C8B-B14F-4D97-AF65-F5344CB8AC3E}">
        <p14:creationId xmlns:p14="http://schemas.microsoft.com/office/powerpoint/2010/main" val="4170700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13</a:t>
            </a:fld>
            <a:endParaRPr lang="zh-CN" altLang="en-US"/>
          </a:p>
        </p:txBody>
      </p:sp>
    </p:spTree>
    <p:extLst>
      <p:ext uri="{BB962C8B-B14F-4D97-AF65-F5344CB8AC3E}">
        <p14:creationId xmlns:p14="http://schemas.microsoft.com/office/powerpoint/2010/main" val="3062782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14</a:t>
            </a:fld>
            <a:endParaRPr lang="zh-CN" altLang="en-US"/>
          </a:p>
        </p:txBody>
      </p:sp>
    </p:spTree>
    <p:extLst>
      <p:ext uri="{BB962C8B-B14F-4D97-AF65-F5344CB8AC3E}">
        <p14:creationId xmlns:p14="http://schemas.microsoft.com/office/powerpoint/2010/main" val="21714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15</a:t>
            </a:fld>
            <a:endParaRPr lang="zh-CN" altLang="en-US"/>
          </a:p>
        </p:txBody>
      </p:sp>
    </p:spTree>
    <p:extLst>
      <p:ext uri="{BB962C8B-B14F-4D97-AF65-F5344CB8AC3E}">
        <p14:creationId xmlns:p14="http://schemas.microsoft.com/office/powerpoint/2010/main" val="873129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16</a:t>
            </a:fld>
            <a:endParaRPr lang="zh-CN" altLang="en-US"/>
          </a:p>
        </p:txBody>
      </p:sp>
    </p:spTree>
    <p:extLst>
      <p:ext uri="{BB962C8B-B14F-4D97-AF65-F5344CB8AC3E}">
        <p14:creationId xmlns:p14="http://schemas.microsoft.com/office/powerpoint/2010/main" val="4056561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17</a:t>
            </a:fld>
            <a:endParaRPr lang="zh-CN" altLang="en-US"/>
          </a:p>
        </p:txBody>
      </p:sp>
    </p:spTree>
    <p:extLst>
      <p:ext uri="{BB962C8B-B14F-4D97-AF65-F5344CB8AC3E}">
        <p14:creationId xmlns:p14="http://schemas.microsoft.com/office/powerpoint/2010/main" val="2630601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18</a:t>
            </a:fld>
            <a:endParaRPr lang="zh-CN" altLang="en-US"/>
          </a:p>
        </p:txBody>
      </p:sp>
    </p:spTree>
    <p:extLst>
      <p:ext uri="{BB962C8B-B14F-4D97-AF65-F5344CB8AC3E}">
        <p14:creationId xmlns:p14="http://schemas.microsoft.com/office/powerpoint/2010/main" val="3367340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19</a:t>
            </a:fld>
            <a:endParaRPr lang="zh-CN" altLang="en-US"/>
          </a:p>
        </p:txBody>
      </p:sp>
    </p:spTree>
    <p:extLst>
      <p:ext uri="{BB962C8B-B14F-4D97-AF65-F5344CB8AC3E}">
        <p14:creationId xmlns:p14="http://schemas.microsoft.com/office/powerpoint/2010/main" val="1801387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20</a:t>
            </a:fld>
            <a:endParaRPr lang="zh-CN" altLang="en-US"/>
          </a:p>
        </p:txBody>
      </p:sp>
    </p:spTree>
    <p:extLst>
      <p:ext uri="{BB962C8B-B14F-4D97-AF65-F5344CB8AC3E}">
        <p14:creationId xmlns:p14="http://schemas.microsoft.com/office/powerpoint/2010/main" val="2157484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21</a:t>
            </a:fld>
            <a:endParaRPr lang="zh-CN" altLang="en-US"/>
          </a:p>
        </p:txBody>
      </p:sp>
    </p:spTree>
    <p:extLst>
      <p:ext uri="{BB962C8B-B14F-4D97-AF65-F5344CB8AC3E}">
        <p14:creationId xmlns:p14="http://schemas.microsoft.com/office/powerpoint/2010/main" val="1559536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4</a:t>
            </a:fld>
            <a:endParaRPr lang="zh-CN" altLang="en-US"/>
          </a:p>
        </p:txBody>
      </p:sp>
    </p:spTree>
    <p:extLst>
      <p:ext uri="{BB962C8B-B14F-4D97-AF65-F5344CB8AC3E}">
        <p14:creationId xmlns:p14="http://schemas.microsoft.com/office/powerpoint/2010/main" val="105460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22</a:t>
            </a:fld>
            <a:endParaRPr lang="zh-CN" altLang="en-US"/>
          </a:p>
        </p:txBody>
      </p:sp>
    </p:spTree>
    <p:extLst>
      <p:ext uri="{BB962C8B-B14F-4D97-AF65-F5344CB8AC3E}">
        <p14:creationId xmlns:p14="http://schemas.microsoft.com/office/powerpoint/2010/main" val="1864677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23</a:t>
            </a:fld>
            <a:endParaRPr lang="zh-CN" altLang="en-US"/>
          </a:p>
        </p:txBody>
      </p:sp>
    </p:spTree>
    <p:extLst>
      <p:ext uri="{BB962C8B-B14F-4D97-AF65-F5344CB8AC3E}">
        <p14:creationId xmlns:p14="http://schemas.microsoft.com/office/powerpoint/2010/main" val="3984834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24</a:t>
            </a:fld>
            <a:endParaRPr lang="zh-CN" altLang="en-US"/>
          </a:p>
        </p:txBody>
      </p:sp>
    </p:spTree>
    <p:extLst>
      <p:ext uri="{BB962C8B-B14F-4D97-AF65-F5344CB8AC3E}">
        <p14:creationId xmlns:p14="http://schemas.microsoft.com/office/powerpoint/2010/main" val="2281814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25</a:t>
            </a:fld>
            <a:endParaRPr lang="zh-CN" altLang="en-US"/>
          </a:p>
        </p:txBody>
      </p:sp>
    </p:spTree>
    <p:extLst>
      <p:ext uri="{BB962C8B-B14F-4D97-AF65-F5344CB8AC3E}">
        <p14:creationId xmlns:p14="http://schemas.microsoft.com/office/powerpoint/2010/main" val="2988584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26</a:t>
            </a:fld>
            <a:endParaRPr lang="zh-CN" altLang="en-US"/>
          </a:p>
        </p:txBody>
      </p:sp>
    </p:spTree>
    <p:extLst>
      <p:ext uri="{BB962C8B-B14F-4D97-AF65-F5344CB8AC3E}">
        <p14:creationId xmlns:p14="http://schemas.microsoft.com/office/powerpoint/2010/main" val="529403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27</a:t>
            </a:fld>
            <a:endParaRPr lang="zh-CN" altLang="en-US"/>
          </a:p>
        </p:txBody>
      </p:sp>
    </p:spTree>
    <p:extLst>
      <p:ext uri="{BB962C8B-B14F-4D97-AF65-F5344CB8AC3E}">
        <p14:creationId xmlns:p14="http://schemas.microsoft.com/office/powerpoint/2010/main" val="4077746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28</a:t>
            </a:fld>
            <a:endParaRPr lang="zh-CN" altLang="en-US"/>
          </a:p>
        </p:txBody>
      </p:sp>
    </p:spTree>
    <p:extLst>
      <p:ext uri="{BB962C8B-B14F-4D97-AF65-F5344CB8AC3E}">
        <p14:creationId xmlns:p14="http://schemas.microsoft.com/office/powerpoint/2010/main" val="1556276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29</a:t>
            </a:fld>
            <a:endParaRPr lang="zh-CN" altLang="en-US"/>
          </a:p>
        </p:txBody>
      </p:sp>
    </p:spTree>
    <p:extLst>
      <p:ext uri="{BB962C8B-B14F-4D97-AF65-F5344CB8AC3E}">
        <p14:creationId xmlns:p14="http://schemas.microsoft.com/office/powerpoint/2010/main" val="176730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30</a:t>
            </a:fld>
            <a:endParaRPr lang="zh-CN" altLang="en-US"/>
          </a:p>
        </p:txBody>
      </p:sp>
    </p:spTree>
    <p:extLst>
      <p:ext uri="{BB962C8B-B14F-4D97-AF65-F5344CB8AC3E}">
        <p14:creationId xmlns:p14="http://schemas.microsoft.com/office/powerpoint/2010/main" val="3655502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31</a:t>
            </a:fld>
            <a:endParaRPr lang="zh-CN" altLang="en-US"/>
          </a:p>
        </p:txBody>
      </p:sp>
    </p:spTree>
    <p:extLst>
      <p:ext uri="{BB962C8B-B14F-4D97-AF65-F5344CB8AC3E}">
        <p14:creationId xmlns:p14="http://schemas.microsoft.com/office/powerpoint/2010/main" val="106577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5</a:t>
            </a:fld>
            <a:endParaRPr lang="zh-CN" altLang="en-US"/>
          </a:p>
        </p:txBody>
      </p:sp>
    </p:spTree>
    <p:extLst>
      <p:ext uri="{BB962C8B-B14F-4D97-AF65-F5344CB8AC3E}">
        <p14:creationId xmlns:p14="http://schemas.microsoft.com/office/powerpoint/2010/main" val="3372126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32</a:t>
            </a:fld>
            <a:endParaRPr lang="zh-CN" altLang="en-US"/>
          </a:p>
        </p:txBody>
      </p:sp>
    </p:spTree>
    <p:extLst>
      <p:ext uri="{BB962C8B-B14F-4D97-AF65-F5344CB8AC3E}">
        <p14:creationId xmlns:p14="http://schemas.microsoft.com/office/powerpoint/2010/main" val="3965324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33</a:t>
            </a:fld>
            <a:endParaRPr lang="zh-CN" altLang="en-US"/>
          </a:p>
        </p:txBody>
      </p:sp>
    </p:spTree>
    <p:extLst>
      <p:ext uri="{BB962C8B-B14F-4D97-AF65-F5344CB8AC3E}">
        <p14:creationId xmlns:p14="http://schemas.microsoft.com/office/powerpoint/2010/main" val="2440770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34</a:t>
            </a:fld>
            <a:endParaRPr lang="zh-CN" altLang="en-US"/>
          </a:p>
        </p:txBody>
      </p:sp>
    </p:spTree>
    <p:extLst>
      <p:ext uri="{BB962C8B-B14F-4D97-AF65-F5344CB8AC3E}">
        <p14:creationId xmlns:p14="http://schemas.microsoft.com/office/powerpoint/2010/main" val="2010854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35</a:t>
            </a:fld>
            <a:endParaRPr lang="zh-CN" altLang="en-US"/>
          </a:p>
        </p:txBody>
      </p:sp>
    </p:spTree>
    <p:extLst>
      <p:ext uri="{BB962C8B-B14F-4D97-AF65-F5344CB8AC3E}">
        <p14:creationId xmlns:p14="http://schemas.microsoft.com/office/powerpoint/2010/main" val="4192124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36</a:t>
            </a:fld>
            <a:endParaRPr lang="zh-CN" altLang="en-US"/>
          </a:p>
        </p:txBody>
      </p:sp>
    </p:spTree>
    <p:extLst>
      <p:ext uri="{BB962C8B-B14F-4D97-AF65-F5344CB8AC3E}">
        <p14:creationId xmlns:p14="http://schemas.microsoft.com/office/powerpoint/2010/main" val="2724368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37</a:t>
            </a:fld>
            <a:endParaRPr lang="zh-CN" altLang="en-US"/>
          </a:p>
        </p:txBody>
      </p:sp>
    </p:spTree>
    <p:extLst>
      <p:ext uri="{BB962C8B-B14F-4D97-AF65-F5344CB8AC3E}">
        <p14:creationId xmlns:p14="http://schemas.microsoft.com/office/powerpoint/2010/main" val="3715442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38</a:t>
            </a:fld>
            <a:endParaRPr lang="zh-CN" altLang="en-US"/>
          </a:p>
        </p:txBody>
      </p:sp>
    </p:spTree>
    <p:extLst>
      <p:ext uri="{BB962C8B-B14F-4D97-AF65-F5344CB8AC3E}">
        <p14:creationId xmlns:p14="http://schemas.microsoft.com/office/powerpoint/2010/main" val="3560208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39</a:t>
            </a:fld>
            <a:endParaRPr lang="zh-CN" altLang="en-US"/>
          </a:p>
        </p:txBody>
      </p:sp>
    </p:spTree>
    <p:extLst>
      <p:ext uri="{BB962C8B-B14F-4D97-AF65-F5344CB8AC3E}">
        <p14:creationId xmlns:p14="http://schemas.microsoft.com/office/powerpoint/2010/main" val="3599045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40</a:t>
            </a:fld>
            <a:endParaRPr lang="zh-CN" altLang="en-US"/>
          </a:p>
        </p:txBody>
      </p:sp>
    </p:spTree>
    <p:extLst>
      <p:ext uri="{BB962C8B-B14F-4D97-AF65-F5344CB8AC3E}">
        <p14:creationId xmlns:p14="http://schemas.microsoft.com/office/powerpoint/2010/main" val="857131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41</a:t>
            </a:fld>
            <a:endParaRPr lang="zh-CN" altLang="en-US"/>
          </a:p>
        </p:txBody>
      </p:sp>
    </p:spTree>
    <p:extLst>
      <p:ext uri="{BB962C8B-B14F-4D97-AF65-F5344CB8AC3E}">
        <p14:creationId xmlns:p14="http://schemas.microsoft.com/office/powerpoint/2010/main" val="372864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6</a:t>
            </a:fld>
            <a:endParaRPr lang="zh-CN" altLang="en-US"/>
          </a:p>
        </p:txBody>
      </p:sp>
    </p:spTree>
    <p:extLst>
      <p:ext uri="{BB962C8B-B14F-4D97-AF65-F5344CB8AC3E}">
        <p14:creationId xmlns:p14="http://schemas.microsoft.com/office/powerpoint/2010/main" val="1925361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42</a:t>
            </a:fld>
            <a:endParaRPr lang="zh-CN" altLang="en-US"/>
          </a:p>
        </p:txBody>
      </p:sp>
    </p:spTree>
    <p:extLst>
      <p:ext uri="{BB962C8B-B14F-4D97-AF65-F5344CB8AC3E}">
        <p14:creationId xmlns:p14="http://schemas.microsoft.com/office/powerpoint/2010/main" val="886440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43</a:t>
            </a:fld>
            <a:endParaRPr lang="zh-CN" altLang="en-US"/>
          </a:p>
        </p:txBody>
      </p:sp>
    </p:spTree>
    <p:extLst>
      <p:ext uri="{BB962C8B-B14F-4D97-AF65-F5344CB8AC3E}">
        <p14:creationId xmlns:p14="http://schemas.microsoft.com/office/powerpoint/2010/main" val="258711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44</a:t>
            </a:fld>
            <a:endParaRPr lang="zh-CN" altLang="en-US"/>
          </a:p>
        </p:txBody>
      </p:sp>
    </p:spTree>
    <p:extLst>
      <p:ext uri="{BB962C8B-B14F-4D97-AF65-F5344CB8AC3E}">
        <p14:creationId xmlns:p14="http://schemas.microsoft.com/office/powerpoint/2010/main" val="2620043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45</a:t>
            </a:fld>
            <a:endParaRPr lang="zh-CN" altLang="en-US"/>
          </a:p>
        </p:txBody>
      </p:sp>
    </p:spTree>
    <p:extLst>
      <p:ext uri="{BB962C8B-B14F-4D97-AF65-F5344CB8AC3E}">
        <p14:creationId xmlns:p14="http://schemas.microsoft.com/office/powerpoint/2010/main" val="2073175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46</a:t>
            </a:fld>
            <a:endParaRPr lang="zh-CN" altLang="en-US"/>
          </a:p>
        </p:txBody>
      </p:sp>
    </p:spTree>
    <p:extLst>
      <p:ext uri="{BB962C8B-B14F-4D97-AF65-F5344CB8AC3E}">
        <p14:creationId xmlns:p14="http://schemas.microsoft.com/office/powerpoint/2010/main" val="1832498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47</a:t>
            </a:fld>
            <a:endParaRPr lang="zh-CN" altLang="en-US"/>
          </a:p>
        </p:txBody>
      </p:sp>
    </p:spTree>
    <p:extLst>
      <p:ext uri="{BB962C8B-B14F-4D97-AF65-F5344CB8AC3E}">
        <p14:creationId xmlns:p14="http://schemas.microsoft.com/office/powerpoint/2010/main" val="3987541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48</a:t>
            </a:fld>
            <a:endParaRPr lang="zh-CN" altLang="en-US"/>
          </a:p>
        </p:txBody>
      </p:sp>
    </p:spTree>
    <p:extLst>
      <p:ext uri="{BB962C8B-B14F-4D97-AF65-F5344CB8AC3E}">
        <p14:creationId xmlns:p14="http://schemas.microsoft.com/office/powerpoint/2010/main" val="1296153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49</a:t>
            </a:fld>
            <a:endParaRPr lang="zh-CN" altLang="en-US"/>
          </a:p>
        </p:txBody>
      </p:sp>
    </p:spTree>
    <p:extLst>
      <p:ext uri="{BB962C8B-B14F-4D97-AF65-F5344CB8AC3E}">
        <p14:creationId xmlns:p14="http://schemas.microsoft.com/office/powerpoint/2010/main" val="3073787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50</a:t>
            </a:fld>
            <a:endParaRPr lang="zh-CN" altLang="en-US"/>
          </a:p>
        </p:txBody>
      </p:sp>
    </p:spTree>
    <p:extLst>
      <p:ext uri="{BB962C8B-B14F-4D97-AF65-F5344CB8AC3E}">
        <p14:creationId xmlns:p14="http://schemas.microsoft.com/office/powerpoint/2010/main" val="1159384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51</a:t>
            </a:fld>
            <a:endParaRPr lang="zh-CN" altLang="en-US"/>
          </a:p>
        </p:txBody>
      </p:sp>
    </p:spTree>
    <p:extLst>
      <p:ext uri="{BB962C8B-B14F-4D97-AF65-F5344CB8AC3E}">
        <p14:creationId xmlns:p14="http://schemas.microsoft.com/office/powerpoint/2010/main" val="337378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7</a:t>
            </a:fld>
            <a:endParaRPr lang="zh-CN" altLang="en-US"/>
          </a:p>
        </p:txBody>
      </p:sp>
    </p:spTree>
    <p:extLst>
      <p:ext uri="{BB962C8B-B14F-4D97-AF65-F5344CB8AC3E}">
        <p14:creationId xmlns:p14="http://schemas.microsoft.com/office/powerpoint/2010/main" val="16945295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52</a:t>
            </a:fld>
            <a:endParaRPr lang="zh-CN" altLang="en-US"/>
          </a:p>
        </p:txBody>
      </p:sp>
    </p:spTree>
    <p:extLst>
      <p:ext uri="{BB962C8B-B14F-4D97-AF65-F5344CB8AC3E}">
        <p14:creationId xmlns:p14="http://schemas.microsoft.com/office/powerpoint/2010/main" val="23542750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53</a:t>
            </a:fld>
            <a:endParaRPr lang="zh-CN" altLang="en-US"/>
          </a:p>
        </p:txBody>
      </p:sp>
    </p:spTree>
    <p:extLst>
      <p:ext uri="{BB962C8B-B14F-4D97-AF65-F5344CB8AC3E}">
        <p14:creationId xmlns:p14="http://schemas.microsoft.com/office/powerpoint/2010/main" val="887429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54</a:t>
            </a:fld>
            <a:endParaRPr lang="zh-CN" altLang="en-US"/>
          </a:p>
        </p:txBody>
      </p:sp>
    </p:spTree>
    <p:extLst>
      <p:ext uri="{BB962C8B-B14F-4D97-AF65-F5344CB8AC3E}">
        <p14:creationId xmlns:p14="http://schemas.microsoft.com/office/powerpoint/2010/main" val="42567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55</a:t>
            </a:fld>
            <a:endParaRPr lang="zh-CN" altLang="en-US"/>
          </a:p>
        </p:txBody>
      </p:sp>
    </p:spTree>
    <p:extLst>
      <p:ext uri="{BB962C8B-B14F-4D97-AF65-F5344CB8AC3E}">
        <p14:creationId xmlns:p14="http://schemas.microsoft.com/office/powerpoint/2010/main" val="37280796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56</a:t>
            </a:fld>
            <a:endParaRPr lang="zh-CN" altLang="en-US"/>
          </a:p>
        </p:txBody>
      </p:sp>
    </p:spTree>
    <p:extLst>
      <p:ext uri="{BB962C8B-B14F-4D97-AF65-F5344CB8AC3E}">
        <p14:creationId xmlns:p14="http://schemas.microsoft.com/office/powerpoint/2010/main" val="27267598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57</a:t>
            </a:fld>
            <a:endParaRPr lang="zh-CN" altLang="en-US"/>
          </a:p>
        </p:txBody>
      </p:sp>
    </p:spTree>
    <p:extLst>
      <p:ext uri="{BB962C8B-B14F-4D97-AF65-F5344CB8AC3E}">
        <p14:creationId xmlns:p14="http://schemas.microsoft.com/office/powerpoint/2010/main" val="32198866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58</a:t>
            </a:fld>
            <a:endParaRPr lang="zh-CN" altLang="en-US"/>
          </a:p>
        </p:txBody>
      </p:sp>
    </p:spTree>
    <p:extLst>
      <p:ext uri="{BB962C8B-B14F-4D97-AF65-F5344CB8AC3E}">
        <p14:creationId xmlns:p14="http://schemas.microsoft.com/office/powerpoint/2010/main" val="34387091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59</a:t>
            </a:fld>
            <a:endParaRPr lang="zh-CN" altLang="en-US"/>
          </a:p>
        </p:txBody>
      </p:sp>
    </p:spTree>
    <p:extLst>
      <p:ext uri="{BB962C8B-B14F-4D97-AF65-F5344CB8AC3E}">
        <p14:creationId xmlns:p14="http://schemas.microsoft.com/office/powerpoint/2010/main" val="13726946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60</a:t>
            </a:fld>
            <a:endParaRPr lang="zh-CN" altLang="en-US"/>
          </a:p>
        </p:txBody>
      </p:sp>
    </p:spTree>
    <p:extLst>
      <p:ext uri="{BB962C8B-B14F-4D97-AF65-F5344CB8AC3E}">
        <p14:creationId xmlns:p14="http://schemas.microsoft.com/office/powerpoint/2010/main" val="45766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8</a:t>
            </a:fld>
            <a:endParaRPr lang="zh-CN" altLang="en-US"/>
          </a:p>
        </p:txBody>
      </p:sp>
    </p:spTree>
    <p:extLst>
      <p:ext uri="{BB962C8B-B14F-4D97-AF65-F5344CB8AC3E}">
        <p14:creationId xmlns:p14="http://schemas.microsoft.com/office/powerpoint/2010/main" val="1116010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9</a:t>
            </a:fld>
            <a:endParaRPr lang="zh-CN" altLang="en-US"/>
          </a:p>
        </p:txBody>
      </p:sp>
    </p:spTree>
    <p:extLst>
      <p:ext uri="{BB962C8B-B14F-4D97-AF65-F5344CB8AC3E}">
        <p14:creationId xmlns:p14="http://schemas.microsoft.com/office/powerpoint/2010/main" val="72072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10</a:t>
            </a:fld>
            <a:endParaRPr lang="zh-CN" altLang="en-US"/>
          </a:p>
        </p:txBody>
      </p:sp>
    </p:spTree>
    <p:extLst>
      <p:ext uri="{BB962C8B-B14F-4D97-AF65-F5344CB8AC3E}">
        <p14:creationId xmlns:p14="http://schemas.microsoft.com/office/powerpoint/2010/main" val="3056876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171466-E3FD-41B7-9574-53306FE8878D}" type="slidenum">
              <a:rPr lang="zh-CN" altLang="en-US" smtClean="0"/>
              <a:t>11</a:t>
            </a:fld>
            <a:endParaRPr lang="zh-CN" altLang="en-US"/>
          </a:p>
        </p:txBody>
      </p:sp>
    </p:spTree>
    <p:extLst>
      <p:ext uri="{BB962C8B-B14F-4D97-AF65-F5344CB8AC3E}">
        <p14:creationId xmlns:p14="http://schemas.microsoft.com/office/powerpoint/2010/main" val="2603116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2" name="图片占位符 41">
            <a:extLst>
              <a:ext uri="{FF2B5EF4-FFF2-40B4-BE49-F238E27FC236}">
                <a16:creationId xmlns:a16="http://schemas.microsoft.com/office/drawing/2014/main" id="{DF527738-0145-4564-800D-4918D76D6826}"/>
              </a:ext>
            </a:extLst>
          </p:cNvPr>
          <p:cNvSpPr>
            <a:spLocks noGrp="1"/>
          </p:cNvSpPr>
          <p:nvPr>
            <p:ph type="pic" sz="quarter" idx="12"/>
          </p:nvPr>
        </p:nvSpPr>
        <p:spPr>
          <a:xfrm>
            <a:off x="6668186" y="0"/>
            <a:ext cx="5867017" cy="6858000"/>
          </a:xfrm>
          <a:custGeom>
            <a:avLst/>
            <a:gdLst>
              <a:gd name="connsiteX0" fmla="*/ 868104 w 5867017"/>
              <a:gd name="connsiteY0" fmla="*/ 0 h 6858000"/>
              <a:gd name="connsiteX1" fmla="*/ 884099 w 5867017"/>
              <a:gd name="connsiteY1" fmla="*/ 0 h 6858000"/>
              <a:gd name="connsiteX2" fmla="*/ 901317 w 5867017"/>
              <a:gd name="connsiteY2" fmla="*/ 0 h 6858000"/>
              <a:gd name="connsiteX3" fmla="*/ 5484554 w 5867017"/>
              <a:gd name="connsiteY3" fmla="*/ 0 h 6858000"/>
              <a:gd name="connsiteX4" fmla="*/ 5619750 w 5867017"/>
              <a:gd name="connsiteY4" fmla="*/ 0 h 6858000"/>
              <a:gd name="connsiteX5" fmla="*/ 5867017 w 5867017"/>
              <a:gd name="connsiteY5" fmla="*/ 0 h 6858000"/>
              <a:gd name="connsiteX6" fmla="*/ 5867017 w 5867017"/>
              <a:gd name="connsiteY6" fmla="*/ 6858000 h 6858000"/>
              <a:gd name="connsiteX7" fmla="*/ 5484554 w 5867017"/>
              <a:gd name="connsiteY7" fmla="*/ 6858000 h 6858000"/>
              <a:gd name="connsiteX8" fmla="*/ 4735651 w 5867017"/>
              <a:gd name="connsiteY8" fmla="*/ 6858000 h 6858000"/>
              <a:gd name="connsiteX9" fmla="*/ 901317 w 5867017"/>
              <a:gd name="connsiteY9" fmla="*/ 6858000 h 6858000"/>
              <a:gd name="connsiteX10" fmla="*/ 868104 w 5867017"/>
              <a:gd name="connsiteY10" fmla="*/ 6858000 h 6858000"/>
              <a:gd name="connsiteX11" fmla="*/ 0 w 5867017"/>
              <a:gd name="connsiteY11" fmla="*/ 6858000 h 6858000"/>
              <a:gd name="connsiteX12" fmla="*/ 868104 w 5867017"/>
              <a:gd name="connsiteY12" fmla="*/ 1240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017" h="6858000">
                <a:moveTo>
                  <a:pt x="868104" y="0"/>
                </a:moveTo>
                <a:lnTo>
                  <a:pt x="884099" y="0"/>
                </a:lnTo>
                <a:lnTo>
                  <a:pt x="901317" y="0"/>
                </a:lnTo>
                <a:lnTo>
                  <a:pt x="5484554" y="0"/>
                </a:lnTo>
                <a:lnTo>
                  <a:pt x="5619750" y="0"/>
                </a:lnTo>
                <a:lnTo>
                  <a:pt x="5867017" y="0"/>
                </a:lnTo>
                <a:lnTo>
                  <a:pt x="5867017" y="6858000"/>
                </a:lnTo>
                <a:lnTo>
                  <a:pt x="5484554" y="6858000"/>
                </a:lnTo>
                <a:lnTo>
                  <a:pt x="4735651" y="6858000"/>
                </a:lnTo>
                <a:lnTo>
                  <a:pt x="901317" y="6858000"/>
                </a:lnTo>
                <a:lnTo>
                  <a:pt x="868104" y="6858000"/>
                </a:lnTo>
                <a:lnTo>
                  <a:pt x="0" y="6858000"/>
                </a:lnTo>
                <a:lnTo>
                  <a:pt x="868104" y="12407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22505310"/>
      </p:ext>
    </p:extLst>
  </p:cSld>
  <p:clrMapOvr>
    <a:masterClrMapping/>
  </p:clrMapOvr>
  <p:extLst>
    <p:ext uri="{DCECCB84-F9BA-43D5-87BE-67443E8EF086}">
      <p15:sldGuideLst xmlns:p15="http://schemas.microsoft.com/office/powerpoint/2012/main">
        <p15:guide id="1" orient="horz" pos="3612">
          <p15:clr>
            <a:srgbClr val="FBAE40"/>
          </p15:clr>
        </p15:guide>
        <p15:guide id="2" pos="67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descr="建筑上有雕塑&#10;&#10;描述已自动生成">
            <a:extLst>
              <a:ext uri="{FF2B5EF4-FFF2-40B4-BE49-F238E27FC236}">
                <a16:creationId xmlns:a16="http://schemas.microsoft.com/office/drawing/2014/main" id="{EFDF2D1F-6005-4676-B988-A3B00792F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683" b="4943"/>
          <a:stretch/>
        </p:blipFill>
        <p:spPr>
          <a:xfrm>
            <a:off x="0" y="0"/>
            <a:ext cx="12192000" cy="6858000"/>
          </a:xfrm>
          <a:prstGeom prst="rect">
            <a:avLst/>
          </a:prstGeom>
        </p:spPr>
      </p:pic>
      <p:sp>
        <p:nvSpPr>
          <p:cNvPr id="8" name="矩形 7">
            <a:extLst>
              <a:ext uri="{FF2B5EF4-FFF2-40B4-BE49-F238E27FC236}">
                <a16:creationId xmlns:a16="http://schemas.microsoft.com/office/drawing/2014/main" id="{66F1FD7C-E95A-4C7E-A409-6AEA75080522}"/>
              </a:ext>
            </a:extLst>
          </p:cNvPr>
          <p:cNvSpPr/>
          <p:nvPr userDrawn="1"/>
        </p:nvSpPr>
        <p:spPr>
          <a:xfrm>
            <a:off x="-4424"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F04BEE4-E949-4895-91E6-82E17A95990A}"/>
              </a:ext>
            </a:extLst>
          </p:cNvPr>
          <p:cNvSpPr/>
          <p:nvPr userDrawn="1"/>
        </p:nvSpPr>
        <p:spPr>
          <a:xfrm>
            <a:off x="0" y="6609144"/>
            <a:ext cx="12192000" cy="2488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椭圆 9">
            <a:extLst>
              <a:ext uri="{FF2B5EF4-FFF2-40B4-BE49-F238E27FC236}">
                <a16:creationId xmlns:a16="http://schemas.microsoft.com/office/drawing/2014/main" id="{79BD1B84-773F-42E5-A95C-EBDD46D27954}"/>
              </a:ext>
            </a:extLst>
          </p:cNvPr>
          <p:cNvSpPr/>
          <p:nvPr userDrawn="1"/>
        </p:nvSpPr>
        <p:spPr>
          <a:xfrm>
            <a:off x="528050" y="220814"/>
            <a:ext cx="679136" cy="693587"/>
          </a:xfrm>
          <a:prstGeom prst="ellipse">
            <a:avLst/>
          </a:prstGeom>
          <a:solidFill>
            <a:schemeClr val="accent6">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1FFB2311-8932-4907-9A4C-1EF591DCAAD2}"/>
              </a:ext>
            </a:extLst>
          </p:cNvPr>
          <p:cNvGrpSpPr/>
          <p:nvPr userDrawn="1"/>
        </p:nvGrpSpPr>
        <p:grpSpPr>
          <a:xfrm>
            <a:off x="9095041" y="294736"/>
            <a:ext cx="2578100" cy="604424"/>
            <a:chOff x="2242820" y="1868893"/>
            <a:chExt cx="2578100" cy="604424"/>
          </a:xfrm>
        </p:grpSpPr>
        <p:sp>
          <p:nvSpPr>
            <p:cNvPr id="12" name="任意多边形: 形状 11">
              <a:extLst>
                <a:ext uri="{FF2B5EF4-FFF2-40B4-BE49-F238E27FC236}">
                  <a16:creationId xmlns:a16="http://schemas.microsoft.com/office/drawing/2014/main" id="{BC6ADD1E-F567-4B63-9055-B5EC7A12C2EF}"/>
                </a:ext>
              </a:extLst>
            </p:cNvPr>
            <p:cNvSpPr/>
            <p:nvPr userDrawn="1"/>
          </p:nvSpPr>
          <p:spPr>
            <a:xfrm>
              <a:off x="2510292" y="1870817"/>
              <a:ext cx="2310628" cy="602500"/>
            </a:xfrm>
            <a:custGeom>
              <a:avLst/>
              <a:gdLst>
                <a:gd name="connsiteX0" fmla="*/ 223325 w 2310628"/>
                <a:gd name="connsiteY0" fmla="*/ 0 h 602500"/>
                <a:gd name="connsiteX1" fmla="*/ 2310628 w 2310628"/>
                <a:gd name="connsiteY1" fmla="*/ 0 h 602500"/>
                <a:gd name="connsiteX2" fmla="*/ 2310628 w 2310628"/>
                <a:gd name="connsiteY2" fmla="*/ 601884 h 602500"/>
                <a:gd name="connsiteX3" fmla="*/ 2083597 w 2310628"/>
                <a:gd name="connsiteY3" fmla="*/ 601884 h 602500"/>
                <a:gd name="connsiteX4" fmla="*/ 2083443 w 2310628"/>
                <a:gd name="connsiteY4" fmla="*/ 602500 h 602500"/>
                <a:gd name="connsiteX5" fmla="*/ 0 w 2310628"/>
                <a:gd name="connsiteY5" fmla="*/ 602500 h 602500"/>
                <a:gd name="connsiteX6" fmla="*/ 150471 w 2310628"/>
                <a:gd name="connsiteY6" fmla="*/ 616 h 602500"/>
                <a:gd name="connsiteX7" fmla="*/ 223325 w 2310628"/>
                <a:gd name="connsiteY7" fmla="*/ 616 h 6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628" h="602500">
                  <a:moveTo>
                    <a:pt x="223325" y="0"/>
                  </a:moveTo>
                  <a:lnTo>
                    <a:pt x="2310628" y="0"/>
                  </a:lnTo>
                  <a:lnTo>
                    <a:pt x="2310628" y="601884"/>
                  </a:lnTo>
                  <a:lnTo>
                    <a:pt x="2083597" y="601884"/>
                  </a:lnTo>
                  <a:lnTo>
                    <a:pt x="2083443" y="602500"/>
                  </a:lnTo>
                  <a:lnTo>
                    <a:pt x="0" y="602500"/>
                  </a:lnTo>
                  <a:lnTo>
                    <a:pt x="150471" y="616"/>
                  </a:lnTo>
                  <a:lnTo>
                    <a:pt x="223325" y="6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044DB4DD-0165-44F8-B1D4-D3E0933E6E1A}"/>
                </a:ext>
              </a:extLst>
            </p:cNvPr>
            <p:cNvSpPr/>
            <p:nvPr userDrawn="1"/>
          </p:nvSpPr>
          <p:spPr>
            <a:xfrm>
              <a:off x="2328682" y="1871433"/>
              <a:ext cx="293868" cy="601884"/>
            </a:xfrm>
            <a:prstGeom prst="parallelogram">
              <a:avLst>
                <a:gd name="adj" fmla="val 548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a:extLst>
                <a:ext uri="{FF2B5EF4-FFF2-40B4-BE49-F238E27FC236}">
                  <a16:creationId xmlns:a16="http://schemas.microsoft.com/office/drawing/2014/main" id="{E1D7C78F-9D4F-459E-96E9-EC59E863AF00}"/>
                </a:ext>
              </a:extLst>
            </p:cNvPr>
            <p:cNvSpPr/>
            <p:nvPr userDrawn="1"/>
          </p:nvSpPr>
          <p:spPr>
            <a:xfrm>
              <a:off x="2242820" y="1868893"/>
              <a:ext cx="201930" cy="601884"/>
            </a:xfrm>
            <a:prstGeom prst="parallelogram">
              <a:avLst>
                <a:gd name="adj" fmla="val 735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Freeform 14">
            <a:extLst>
              <a:ext uri="{FF2B5EF4-FFF2-40B4-BE49-F238E27FC236}">
                <a16:creationId xmlns:a16="http://schemas.microsoft.com/office/drawing/2014/main" id="{B32C0F75-673D-4FD0-9EF7-F9F1034D286C}"/>
              </a:ext>
            </a:extLst>
          </p:cNvPr>
          <p:cNvSpPr>
            <a:spLocks noEditPoints="1"/>
          </p:cNvSpPr>
          <p:nvPr userDrawn="1"/>
        </p:nvSpPr>
        <p:spPr bwMode="auto">
          <a:xfrm>
            <a:off x="9692700" y="393614"/>
            <a:ext cx="1654180" cy="428355"/>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16" name="文本框 15">
            <a:extLst>
              <a:ext uri="{FF2B5EF4-FFF2-40B4-BE49-F238E27FC236}">
                <a16:creationId xmlns:a16="http://schemas.microsoft.com/office/drawing/2014/main" id="{260CAF6B-E2E1-4AF8-B711-977690ABEBD0}"/>
              </a:ext>
            </a:extLst>
          </p:cNvPr>
          <p:cNvSpPr txBox="1"/>
          <p:nvPr userDrawn="1"/>
        </p:nvSpPr>
        <p:spPr>
          <a:xfrm>
            <a:off x="526098" y="6601321"/>
            <a:ext cx="1952942" cy="276999"/>
          </a:xfrm>
          <a:prstGeom prst="rect">
            <a:avLst/>
          </a:prstGeom>
          <a:noFill/>
        </p:spPr>
        <p:txBody>
          <a:bodyPr wrap="square" rtlCol="0">
            <a:spAutoFit/>
          </a:bodyPr>
          <a:lstStyle/>
          <a:p>
            <a:pPr algn="dist"/>
            <a:r>
              <a:rPr lang="zh-CN" altLang="en-US" sz="1200" dirty="0">
                <a:solidFill>
                  <a:schemeClr val="bg1"/>
                </a:solidFill>
              </a:rPr>
              <a:t>艰苦朴素 求真务实</a:t>
            </a:r>
          </a:p>
        </p:txBody>
      </p:sp>
      <p:grpSp>
        <p:nvGrpSpPr>
          <p:cNvPr id="17" name="组合 16">
            <a:extLst>
              <a:ext uri="{FF2B5EF4-FFF2-40B4-BE49-F238E27FC236}">
                <a16:creationId xmlns:a16="http://schemas.microsoft.com/office/drawing/2014/main" id="{4C3BB400-3DD1-4D52-9E26-0E111C5C057E}"/>
              </a:ext>
            </a:extLst>
          </p:cNvPr>
          <p:cNvGrpSpPr/>
          <p:nvPr userDrawn="1"/>
        </p:nvGrpSpPr>
        <p:grpSpPr>
          <a:xfrm>
            <a:off x="9712960" y="6634480"/>
            <a:ext cx="1930522" cy="223520"/>
            <a:chOff x="9636760" y="6649720"/>
            <a:chExt cx="1930522" cy="142240"/>
          </a:xfrm>
        </p:grpSpPr>
        <p:cxnSp>
          <p:nvCxnSpPr>
            <p:cNvPr id="18" name="直接连接符 17">
              <a:extLst>
                <a:ext uri="{FF2B5EF4-FFF2-40B4-BE49-F238E27FC236}">
                  <a16:creationId xmlns:a16="http://schemas.microsoft.com/office/drawing/2014/main" id="{FAFA9A45-E706-48B8-B827-897011F36D98}"/>
                </a:ext>
              </a:extLst>
            </p:cNvPr>
            <p:cNvCxnSpPr>
              <a:cxnSpLocks/>
            </p:cNvCxnSpPr>
            <p:nvPr userDrawn="1"/>
          </p:nvCxnSpPr>
          <p:spPr>
            <a:xfrm flipH="1">
              <a:off x="963676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3165878-8D20-4EC3-8E48-45859E65911F}"/>
                </a:ext>
              </a:extLst>
            </p:cNvPr>
            <p:cNvCxnSpPr>
              <a:cxnSpLocks/>
            </p:cNvCxnSpPr>
            <p:nvPr userDrawn="1"/>
          </p:nvCxnSpPr>
          <p:spPr>
            <a:xfrm flipH="1">
              <a:off x="982270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FD4A145-84B4-41E1-902A-8D508056740F}"/>
                </a:ext>
              </a:extLst>
            </p:cNvPr>
            <p:cNvCxnSpPr>
              <a:cxnSpLocks/>
            </p:cNvCxnSpPr>
            <p:nvPr userDrawn="1"/>
          </p:nvCxnSpPr>
          <p:spPr>
            <a:xfrm flipH="1">
              <a:off x="1000864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CA78E76-570C-44D8-8C24-B596A6519675}"/>
                </a:ext>
              </a:extLst>
            </p:cNvPr>
            <p:cNvCxnSpPr>
              <a:cxnSpLocks/>
            </p:cNvCxnSpPr>
            <p:nvPr userDrawn="1"/>
          </p:nvCxnSpPr>
          <p:spPr>
            <a:xfrm flipH="1">
              <a:off x="1019458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C6E3169-D27C-4324-A4DC-8580C49F00A1}"/>
                </a:ext>
              </a:extLst>
            </p:cNvPr>
            <p:cNvCxnSpPr>
              <a:cxnSpLocks/>
            </p:cNvCxnSpPr>
            <p:nvPr userDrawn="1"/>
          </p:nvCxnSpPr>
          <p:spPr>
            <a:xfrm flipH="1">
              <a:off x="1038052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B2D8D33-F890-40EC-8DF4-4BF5C7661D04}"/>
                </a:ext>
              </a:extLst>
            </p:cNvPr>
            <p:cNvCxnSpPr>
              <a:cxnSpLocks/>
            </p:cNvCxnSpPr>
            <p:nvPr userDrawn="1"/>
          </p:nvCxnSpPr>
          <p:spPr>
            <a:xfrm flipH="1">
              <a:off x="1056646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22FA3D4-C825-49FA-9897-C0CA086D6C84}"/>
                </a:ext>
              </a:extLst>
            </p:cNvPr>
            <p:cNvCxnSpPr>
              <a:cxnSpLocks/>
            </p:cNvCxnSpPr>
            <p:nvPr userDrawn="1"/>
          </p:nvCxnSpPr>
          <p:spPr>
            <a:xfrm flipH="1">
              <a:off x="1075240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7CB326-1709-4297-A082-F6EF50DCFDA3}"/>
                </a:ext>
              </a:extLst>
            </p:cNvPr>
            <p:cNvCxnSpPr>
              <a:cxnSpLocks/>
            </p:cNvCxnSpPr>
            <p:nvPr userDrawn="1"/>
          </p:nvCxnSpPr>
          <p:spPr>
            <a:xfrm flipH="1">
              <a:off x="1093834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C85B89E-5A33-4D79-BCA2-91F1252E1574}"/>
                </a:ext>
              </a:extLst>
            </p:cNvPr>
            <p:cNvCxnSpPr>
              <a:cxnSpLocks/>
            </p:cNvCxnSpPr>
            <p:nvPr userDrawn="1"/>
          </p:nvCxnSpPr>
          <p:spPr>
            <a:xfrm flipH="1">
              <a:off x="1112428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F9F7B15-6AC5-4C7E-806C-CA6737C99E64}"/>
                </a:ext>
              </a:extLst>
            </p:cNvPr>
            <p:cNvCxnSpPr>
              <a:cxnSpLocks/>
            </p:cNvCxnSpPr>
            <p:nvPr userDrawn="1"/>
          </p:nvCxnSpPr>
          <p:spPr>
            <a:xfrm flipH="1">
              <a:off x="1131022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7E45AEF-91FF-4E01-838E-B5B153DA3D67}"/>
                </a:ext>
              </a:extLst>
            </p:cNvPr>
            <p:cNvCxnSpPr>
              <a:cxnSpLocks/>
            </p:cNvCxnSpPr>
            <p:nvPr userDrawn="1"/>
          </p:nvCxnSpPr>
          <p:spPr>
            <a:xfrm flipH="1">
              <a:off x="1149616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文本占位符 10">
            <a:extLst>
              <a:ext uri="{FF2B5EF4-FFF2-40B4-BE49-F238E27FC236}">
                <a16:creationId xmlns:a16="http://schemas.microsoft.com/office/drawing/2014/main" id="{B4A27852-39D1-43D7-8B50-65A45C2BC63B}"/>
              </a:ext>
            </a:extLst>
          </p:cNvPr>
          <p:cNvSpPr>
            <a:spLocks noGrp="1"/>
          </p:cNvSpPr>
          <p:nvPr>
            <p:ph type="body" sz="quarter" idx="10" hasCustomPrompt="1"/>
          </p:nvPr>
        </p:nvSpPr>
        <p:spPr>
          <a:xfrm>
            <a:off x="878754" y="304800"/>
            <a:ext cx="3323791" cy="603250"/>
          </a:xfrm>
        </p:spPr>
        <p:txBody>
          <a:bodyPr>
            <a:noAutofit/>
          </a:bodyPr>
          <a:lstStyle>
            <a:lvl1pPr marL="0" indent="0" algn="just">
              <a:buNone/>
              <a:defRPr sz="4000" b="1">
                <a:latin typeface="微软雅黑" panose="020B0503020204020204" pitchFamily="34" charset="-122"/>
                <a:ea typeface="微软雅黑" panose="020B0503020204020204" pitchFamily="34" charset="-122"/>
              </a:defRPr>
            </a:lvl1pPr>
          </a:lstStyle>
          <a:p>
            <a:pPr lvl="0"/>
            <a:r>
              <a:rPr lang="zh-CN" altLang="en-US" dirty="0"/>
              <a:t>两张图片排版</a:t>
            </a:r>
          </a:p>
        </p:txBody>
      </p:sp>
      <p:sp>
        <p:nvSpPr>
          <p:cNvPr id="40" name="图片占位符 39">
            <a:extLst>
              <a:ext uri="{FF2B5EF4-FFF2-40B4-BE49-F238E27FC236}">
                <a16:creationId xmlns:a16="http://schemas.microsoft.com/office/drawing/2014/main" id="{3A93C59E-88C7-4C2C-900F-2B8D76B9E9D7}"/>
              </a:ext>
            </a:extLst>
          </p:cNvPr>
          <p:cNvSpPr>
            <a:spLocks noGrp="1"/>
          </p:cNvSpPr>
          <p:nvPr>
            <p:ph type="pic" sz="quarter" idx="11"/>
          </p:nvPr>
        </p:nvSpPr>
        <p:spPr>
          <a:xfrm>
            <a:off x="1096963" y="1508125"/>
            <a:ext cx="4114800" cy="2317750"/>
          </a:xfrm>
          <a:ln w="25400">
            <a:gradFill flip="none" rotWithShape="1">
              <a:gsLst>
                <a:gs pos="0">
                  <a:schemeClr val="accent1">
                    <a:lumMod val="5000"/>
                    <a:lumOff val="95000"/>
                    <a:alpha val="0"/>
                  </a:schemeClr>
                </a:gs>
                <a:gs pos="100000">
                  <a:schemeClr val="accent5">
                    <a:lumMod val="75000"/>
                  </a:schemeClr>
                </a:gs>
              </a:gsLst>
              <a:lin ang="16200000" scaled="1"/>
              <a:tileRect/>
            </a:gradFill>
          </a:ln>
        </p:spPr>
        <p:txBody>
          <a:bodyPr/>
          <a:lstStyle/>
          <a:p>
            <a:endParaRPr lang="zh-CN" altLang="en-US"/>
          </a:p>
        </p:txBody>
      </p:sp>
      <p:sp>
        <p:nvSpPr>
          <p:cNvPr id="41" name="图片占位符 39">
            <a:extLst>
              <a:ext uri="{FF2B5EF4-FFF2-40B4-BE49-F238E27FC236}">
                <a16:creationId xmlns:a16="http://schemas.microsoft.com/office/drawing/2014/main" id="{D1CC6A8A-7163-479D-8FD5-01F35368338E}"/>
              </a:ext>
            </a:extLst>
          </p:cNvPr>
          <p:cNvSpPr>
            <a:spLocks noGrp="1"/>
          </p:cNvSpPr>
          <p:nvPr>
            <p:ph type="pic" sz="quarter" idx="12"/>
          </p:nvPr>
        </p:nvSpPr>
        <p:spPr>
          <a:xfrm>
            <a:off x="6994843" y="1508125"/>
            <a:ext cx="4114800" cy="2317750"/>
          </a:xfrm>
          <a:ln w="25400">
            <a:gradFill flip="none" rotWithShape="1">
              <a:gsLst>
                <a:gs pos="0">
                  <a:schemeClr val="accent1">
                    <a:lumMod val="5000"/>
                    <a:lumOff val="95000"/>
                    <a:alpha val="0"/>
                  </a:schemeClr>
                </a:gs>
                <a:gs pos="100000">
                  <a:schemeClr val="accent5">
                    <a:lumMod val="75000"/>
                  </a:schemeClr>
                </a:gs>
              </a:gsLst>
              <a:lin ang="16200000" scaled="1"/>
              <a:tileRect/>
            </a:gradFill>
          </a:ln>
        </p:spPr>
        <p:txBody>
          <a:bodyPr vert="horz" lIns="91440" tIns="45720" rIns="91440" bIns="45720" rtlCol="0">
            <a:normAutofit/>
          </a:bodyPr>
          <a:lstStyle>
            <a:lvl1pPr>
              <a:defRPr lang="zh-CN" altLang="en-US"/>
            </a:lvl1pPr>
          </a:lstStyle>
          <a:p>
            <a:pPr lvl="0"/>
            <a:endParaRPr lang="zh-CN" altLang="en-US"/>
          </a:p>
        </p:txBody>
      </p:sp>
      <p:cxnSp>
        <p:nvCxnSpPr>
          <p:cNvPr id="32" name="直接连接符 31">
            <a:extLst>
              <a:ext uri="{FF2B5EF4-FFF2-40B4-BE49-F238E27FC236}">
                <a16:creationId xmlns:a16="http://schemas.microsoft.com/office/drawing/2014/main" id="{EA1331CE-C820-49EE-8261-6DEB6D50BCFC}"/>
              </a:ext>
            </a:extLst>
          </p:cNvPr>
          <p:cNvCxnSpPr>
            <a:cxnSpLocks/>
          </p:cNvCxnSpPr>
          <p:nvPr userDrawn="1"/>
        </p:nvCxnSpPr>
        <p:spPr>
          <a:xfrm>
            <a:off x="947738" y="908050"/>
            <a:ext cx="1072832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661406"/>
      </p:ext>
    </p:extLst>
  </p:cSld>
  <p:clrMapOvr>
    <a:masterClrMapping/>
  </p:clrMapOvr>
  <p:extLst>
    <p:ext uri="{DCECCB84-F9BA-43D5-87BE-67443E8EF086}">
      <p15:sldGuideLst xmlns:p15="http://schemas.microsoft.com/office/powerpoint/2012/main">
        <p15:guide id="1" pos="3840" userDrawn="1">
          <p15:clr>
            <a:srgbClr val="FBAE40"/>
          </p15:clr>
        </p15:guide>
        <p15:guide id="2" pos="3296" userDrawn="1">
          <p15:clr>
            <a:srgbClr val="FBAE40"/>
          </p15:clr>
        </p15:guide>
        <p15:guide id="3" pos="4384" userDrawn="1">
          <p15:clr>
            <a:srgbClr val="FBAE40"/>
          </p15:clr>
        </p15:guide>
        <p15:guide id="4" pos="688" userDrawn="1">
          <p15:clr>
            <a:srgbClr val="FBAE40"/>
          </p15:clr>
        </p15:guide>
        <p15:guide id="5" pos="69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descr="建筑上有雕塑&#10;&#10;描述已自动生成">
            <a:extLst>
              <a:ext uri="{FF2B5EF4-FFF2-40B4-BE49-F238E27FC236}">
                <a16:creationId xmlns:a16="http://schemas.microsoft.com/office/drawing/2014/main" id="{DB370C49-1131-4AAE-8B3A-F9794755C3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683" b="4943"/>
          <a:stretch/>
        </p:blipFill>
        <p:spPr>
          <a:xfrm>
            <a:off x="0" y="0"/>
            <a:ext cx="12192000" cy="6858000"/>
          </a:xfrm>
          <a:prstGeom prst="rect">
            <a:avLst/>
          </a:prstGeom>
        </p:spPr>
      </p:pic>
      <p:sp>
        <p:nvSpPr>
          <p:cNvPr id="8" name="矩形 7">
            <a:extLst>
              <a:ext uri="{FF2B5EF4-FFF2-40B4-BE49-F238E27FC236}">
                <a16:creationId xmlns:a16="http://schemas.microsoft.com/office/drawing/2014/main" id="{B92D3470-5157-425C-A4AE-8E62EBB27B5F}"/>
              </a:ext>
            </a:extLst>
          </p:cNvPr>
          <p:cNvSpPr/>
          <p:nvPr userDrawn="1"/>
        </p:nvSpPr>
        <p:spPr>
          <a:xfrm>
            <a:off x="0"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BACE3C8-2093-4E73-84C2-AE4098DFE4AB}"/>
              </a:ext>
            </a:extLst>
          </p:cNvPr>
          <p:cNvSpPr/>
          <p:nvPr userDrawn="1"/>
        </p:nvSpPr>
        <p:spPr>
          <a:xfrm>
            <a:off x="0" y="6609144"/>
            <a:ext cx="12192000" cy="2488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椭圆 9">
            <a:extLst>
              <a:ext uri="{FF2B5EF4-FFF2-40B4-BE49-F238E27FC236}">
                <a16:creationId xmlns:a16="http://schemas.microsoft.com/office/drawing/2014/main" id="{BAC8D7AA-94FA-4D2C-9ABB-F84B2C970965}"/>
              </a:ext>
            </a:extLst>
          </p:cNvPr>
          <p:cNvSpPr/>
          <p:nvPr userDrawn="1"/>
        </p:nvSpPr>
        <p:spPr>
          <a:xfrm>
            <a:off x="528050" y="220814"/>
            <a:ext cx="679136" cy="693587"/>
          </a:xfrm>
          <a:prstGeom prst="ellipse">
            <a:avLst/>
          </a:prstGeom>
          <a:solidFill>
            <a:schemeClr val="accent6">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6E077150-F068-4422-957B-141D0180A978}"/>
              </a:ext>
            </a:extLst>
          </p:cNvPr>
          <p:cNvGrpSpPr/>
          <p:nvPr userDrawn="1"/>
        </p:nvGrpSpPr>
        <p:grpSpPr>
          <a:xfrm>
            <a:off x="9095041" y="294736"/>
            <a:ext cx="2578100" cy="604424"/>
            <a:chOff x="2242820" y="1868893"/>
            <a:chExt cx="2578100" cy="604424"/>
          </a:xfrm>
        </p:grpSpPr>
        <p:sp>
          <p:nvSpPr>
            <p:cNvPr id="12" name="任意多边形: 形状 11">
              <a:extLst>
                <a:ext uri="{FF2B5EF4-FFF2-40B4-BE49-F238E27FC236}">
                  <a16:creationId xmlns:a16="http://schemas.microsoft.com/office/drawing/2014/main" id="{28A72A1F-C781-4C6A-8981-643E7C0526D9}"/>
                </a:ext>
              </a:extLst>
            </p:cNvPr>
            <p:cNvSpPr/>
            <p:nvPr userDrawn="1"/>
          </p:nvSpPr>
          <p:spPr>
            <a:xfrm>
              <a:off x="2510292" y="1870817"/>
              <a:ext cx="2310628" cy="602500"/>
            </a:xfrm>
            <a:custGeom>
              <a:avLst/>
              <a:gdLst>
                <a:gd name="connsiteX0" fmla="*/ 223325 w 2310628"/>
                <a:gd name="connsiteY0" fmla="*/ 0 h 602500"/>
                <a:gd name="connsiteX1" fmla="*/ 2310628 w 2310628"/>
                <a:gd name="connsiteY1" fmla="*/ 0 h 602500"/>
                <a:gd name="connsiteX2" fmla="*/ 2310628 w 2310628"/>
                <a:gd name="connsiteY2" fmla="*/ 601884 h 602500"/>
                <a:gd name="connsiteX3" fmla="*/ 2083597 w 2310628"/>
                <a:gd name="connsiteY3" fmla="*/ 601884 h 602500"/>
                <a:gd name="connsiteX4" fmla="*/ 2083443 w 2310628"/>
                <a:gd name="connsiteY4" fmla="*/ 602500 h 602500"/>
                <a:gd name="connsiteX5" fmla="*/ 0 w 2310628"/>
                <a:gd name="connsiteY5" fmla="*/ 602500 h 602500"/>
                <a:gd name="connsiteX6" fmla="*/ 150471 w 2310628"/>
                <a:gd name="connsiteY6" fmla="*/ 616 h 602500"/>
                <a:gd name="connsiteX7" fmla="*/ 223325 w 2310628"/>
                <a:gd name="connsiteY7" fmla="*/ 616 h 6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628" h="602500">
                  <a:moveTo>
                    <a:pt x="223325" y="0"/>
                  </a:moveTo>
                  <a:lnTo>
                    <a:pt x="2310628" y="0"/>
                  </a:lnTo>
                  <a:lnTo>
                    <a:pt x="2310628" y="601884"/>
                  </a:lnTo>
                  <a:lnTo>
                    <a:pt x="2083597" y="601884"/>
                  </a:lnTo>
                  <a:lnTo>
                    <a:pt x="2083443" y="602500"/>
                  </a:lnTo>
                  <a:lnTo>
                    <a:pt x="0" y="602500"/>
                  </a:lnTo>
                  <a:lnTo>
                    <a:pt x="150471" y="616"/>
                  </a:lnTo>
                  <a:lnTo>
                    <a:pt x="223325" y="6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B6BDB84C-6648-48F1-B037-8F8479954490}"/>
                </a:ext>
              </a:extLst>
            </p:cNvPr>
            <p:cNvSpPr/>
            <p:nvPr userDrawn="1"/>
          </p:nvSpPr>
          <p:spPr>
            <a:xfrm>
              <a:off x="2328682" y="1871433"/>
              <a:ext cx="293868" cy="601884"/>
            </a:xfrm>
            <a:prstGeom prst="parallelogram">
              <a:avLst>
                <a:gd name="adj" fmla="val 548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a:extLst>
                <a:ext uri="{FF2B5EF4-FFF2-40B4-BE49-F238E27FC236}">
                  <a16:creationId xmlns:a16="http://schemas.microsoft.com/office/drawing/2014/main" id="{7D531944-9C5C-44B6-99DD-79A312FA6615}"/>
                </a:ext>
              </a:extLst>
            </p:cNvPr>
            <p:cNvSpPr/>
            <p:nvPr userDrawn="1"/>
          </p:nvSpPr>
          <p:spPr>
            <a:xfrm>
              <a:off x="2242820" y="1868893"/>
              <a:ext cx="201930" cy="601884"/>
            </a:xfrm>
            <a:prstGeom prst="parallelogram">
              <a:avLst>
                <a:gd name="adj" fmla="val 735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Freeform 14">
            <a:extLst>
              <a:ext uri="{FF2B5EF4-FFF2-40B4-BE49-F238E27FC236}">
                <a16:creationId xmlns:a16="http://schemas.microsoft.com/office/drawing/2014/main" id="{723D6510-0DC3-439D-B5A9-244A1F97B1F4}"/>
              </a:ext>
            </a:extLst>
          </p:cNvPr>
          <p:cNvSpPr>
            <a:spLocks noEditPoints="1"/>
          </p:cNvSpPr>
          <p:nvPr userDrawn="1"/>
        </p:nvSpPr>
        <p:spPr bwMode="auto">
          <a:xfrm>
            <a:off x="9692700" y="393614"/>
            <a:ext cx="1654180" cy="428355"/>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16" name="文本框 15">
            <a:extLst>
              <a:ext uri="{FF2B5EF4-FFF2-40B4-BE49-F238E27FC236}">
                <a16:creationId xmlns:a16="http://schemas.microsoft.com/office/drawing/2014/main" id="{1CFC7158-AD31-4E25-9FE7-3FA9873A13A6}"/>
              </a:ext>
            </a:extLst>
          </p:cNvPr>
          <p:cNvSpPr txBox="1"/>
          <p:nvPr userDrawn="1"/>
        </p:nvSpPr>
        <p:spPr>
          <a:xfrm>
            <a:off x="526098" y="6601321"/>
            <a:ext cx="1952942" cy="276999"/>
          </a:xfrm>
          <a:prstGeom prst="rect">
            <a:avLst/>
          </a:prstGeom>
          <a:noFill/>
        </p:spPr>
        <p:txBody>
          <a:bodyPr wrap="square" rtlCol="0">
            <a:spAutoFit/>
          </a:bodyPr>
          <a:lstStyle/>
          <a:p>
            <a:pPr algn="dist"/>
            <a:r>
              <a:rPr lang="zh-CN" altLang="en-US" sz="1200" dirty="0">
                <a:solidFill>
                  <a:schemeClr val="bg1"/>
                </a:solidFill>
              </a:rPr>
              <a:t>艰苦朴素 求真务实</a:t>
            </a:r>
          </a:p>
        </p:txBody>
      </p:sp>
      <p:grpSp>
        <p:nvGrpSpPr>
          <p:cNvPr id="17" name="组合 16">
            <a:extLst>
              <a:ext uri="{FF2B5EF4-FFF2-40B4-BE49-F238E27FC236}">
                <a16:creationId xmlns:a16="http://schemas.microsoft.com/office/drawing/2014/main" id="{26873964-8CDA-4A41-BD3D-BF052BABFAD4}"/>
              </a:ext>
            </a:extLst>
          </p:cNvPr>
          <p:cNvGrpSpPr/>
          <p:nvPr userDrawn="1"/>
        </p:nvGrpSpPr>
        <p:grpSpPr>
          <a:xfrm>
            <a:off x="9712960" y="6634480"/>
            <a:ext cx="1930522" cy="223520"/>
            <a:chOff x="9636760" y="6649720"/>
            <a:chExt cx="1930522" cy="142240"/>
          </a:xfrm>
        </p:grpSpPr>
        <p:cxnSp>
          <p:nvCxnSpPr>
            <p:cNvPr id="18" name="直接连接符 17">
              <a:extLst>
                <a:ext uri="{FF2B5EF4-FFF2-40B4-BE49-F238E27FC236}">
                  <a16:creationId xmlns:a16="http://schemas.microsoft.com/office/drawing/2014/main" id="{96684038-494D-4CD4-908D-38111F6E5ABA}"/>
                </a:ext>
              </a:extLst>
            </p:cNvPr>
            <p:cNvCxnSpPr>
              <a:cxnSpLocks/>
            </p:cNvCxnSpPr>
            <p:nvPr userDrawn="1"/>
          </p:nvCxnSpPr>
          <p:spPr>
            <a:xfrm flipH="1">
              <a:off x="963676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4CFE665-D878-41CF-9D97-22448A9A0D1C}"/>
                </a:ext>
              </a:extLst>
            </p:cNvPr>
            <p:cNvCxnSpPr>
              <a:cxnSpLocks/>
            </p:cNvCxnSpPr>
            <p:nvPr userDrawn="1"/>
          </p:nvCxnSpPr>
          <p:spPr>
            <a:xfrm flipH="1">
              <a:off x="982270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0DC4D29-5746-4A79-A623-A5CCF2667C18}"/>
                </a:ext>
              </a:extLst>
            </p:cNvPr>
            <p:cNvCxnSpPr>
              <a:cxnSpLocks/>
            </p:cNvCxnSpPr>
            <p:nvPr userDrawn="1"/>
          </p:nvCxnSpPr>
          <p:spPr>
            <a:xfrm flipH="1">
              <a:off x="1000864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DBBA3E5-3689-4202-9831-D2D47643882E}"/>
                </a:ext>
              </a:extLst>
            </p:cNvPr>
            <p:cNvCxnSpPr>
              <a:cxnSpLocks/>
            </p:cNvCxnSpPr>
            <p:nvPr userDrawn="1"/>
          </p:nvCxnSpPr>
          <p:spPr>
            <a:xfrm flipH="1">
              <a:off x="1019458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138EEC7-8824-4239-B551-F85325EF1D33}"/>
                </a:ext>
              </a:extLst>
            </p:cNvPr>
            <p:cNvCxnSpPr>
              <a:cxnSpLocks/>
            </p:cNvCxnSpPr>
            <p:nvPr userDrawn="1"/>
          </p:nvCxnSpPr>
          <p:spPr>
            <a:xfrm flipH="1">
              <a:off x="1038052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5D51BF7-A84A-4CF1-A4F5-FE9322194AC5}"/>
                </a:ext>
              </a:extLst>
            </p:cNvPr>
            <p:cNvCxnSpPr>
              <a:cxnSpLocks/>
            </p:cNvCxnSpPr>
            <p:nvPr userDrawn="1"/>
          </p:nvCxnSpPr>
          <p:spPr>
            <a:xfrm flipH="1">
              <a:off x="1056646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24ED038-9FB4-4C40-A9E2-5E1E3200BB8A}"/>
                </a:ext>
              </a:extLst>
            </p:cNvPr>
            <p:cNvCxnSpPr>
              <a:cxnSpLocks/>
            </p:cNvCxnSpPr>
            <p:nvPr userDrawn="1"/>
          </p:nvCxnSpPr>
          <p:spPr>
            <a:xfrm flipH="1">
              <a:off x="1075240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E13A28F-3C39-46E0-8FDA-19BE3428D2A9}"/>
                </a:ext>
              </a:extLst>
            </p:cNvPr>
            <p:cNvCxnSpPr>
              <a:cxnSpLocks/>
            </p:cNvCxnSpPr>
            <p:nvPr userDrawn="1"/>
          </p:nvCxnSpPr>
          <p:spPr>
            <a:xfrm flipH="1">
              <a:off x="1093834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6328D3E-D8DD-4346-B987-30AD0B93323A}"/>
                </a:ext>
              </a:extLst>
            </p:cNvPr>
            <p:cNvCxnSpPr>
              <a:cxnSpLocks/>
            </p:cNvCxnSpPr>
            <p:nvPr userDrawn="1"/>
          </p:nvCxnSpPr>
          <p:spPr>
            <a:xfrm flipH="1">
              <a:off x="1112428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E905FA9-DCD3-4501-A767-831968BD6262}"/>
                </a:ext>
              </a:extLst>
            </p:cNvPr>
            <p:cNvCxnSpPr>
              <a:cxnSpLocks/>
            </p:cNvCxnSpPr>
            <p:nvPr userDrawn="1"/>
          </p:nvCxnSpPr>
          <p:spPr>
            <a:xfrm flipH="1">
              <a:off x="1131022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7362F4D-4F7C-40A5-B4DB-6BBDD5E3B828}"/>
                </a:ext>
              </a:extLst>
            </p:cNvPr>
            <p:cNvCxnSpPr>
              <a:cxnSpLocks/>
            </p:cNvCxnSpPr>
            <p:nvPr userDrawn="1"/>
          </p:nvCxnSpPr>
          <p:spPr>
            <a:xfrm flipH="1">
              <a:off x="1149616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文本占位符 10">
            <a:extLst>
              <a:ext uri="{FF2B5EF4-FFF2-40B4-BE49-F238E27FC236}">
                <a16:creationId xmlns:a16="http://schemas.microsoft.com/office/drawing/2014/main" id="{6969E5D2-D375-4830-BD29-024C23B35B0A}"/>
              </a:ext>
            </a:extLst>
          </p:cNvPr>
          <p:cNvSpPr>
            <a:spLocks noGrp="1"/>
          </p:cNvSpPr>
          <p:nvPr>
            <p:ph type="body" sz="quarter" idx="10" hasCustomPrompt="1"/>
          </p:nvPr>
        </p:nvSpPr>
        <p:spPr>
          <a:xfrm>
            <a:off x="878754" y="304800"/>
            <a:ext cx="3373206" cy="603250"/>
          </a:xfrm>
        </p:spPr>
        <p:txBody>
          <a:bodyPr>
            <a:noAutofit/>
          </a:bodyPr>
          <a:lstStyle>
            <a:lvl1pPr marL="0" indent="0" algn="just">
              <a:buNone/>
              <a:defRPr sz="4000" b="1">
                <a:latin typeface="微软雅黑" panose="020B0503020204020204" pitchFamily="34" charset="-122"/>
                <a:ea typeface="微软雅黑" panose="020B0503020204020204" pitchFamily="34" charset="-122"/>
              </a:defRPr>
            </a:lvl1pPr>
          </a:lstStyle>
          <a:p>
            <a:pPr lvl="0"/>
            <a:r>
              <a:rPr lang="zh-CN" altLang="en-US" dirty="0"/>
              <a:t>两张图片页面</a:t>
            </a:r>
          </a:p>
        </p:txBody>
      </p:sp>
      <p:sp>
        <p:nvSpPr>
          <p:cNvPr id="32" name="图片占位符 31">
            <a:extLst>
              <a:ext uri="{FF2B5EF4-FFF2-40B4-BE49-F238E27FC236}">
                <a16:creationId xmlns:a16="http://schemas.microsoft.com/office/drawing/2014/main" id="{3FE1F7F4-E8BC-45BC-AFC9-A6E58DB638CE}"/>
              </a:ext>
            </a:extLst>
          </p:cNvPr>
          <p:cNvSpPr>
            <a:spLocks noGrp="1"/>
          </p:cNvSpPr>
          <p:nvPr>
            <p:ph type="pic" sz="quarter" idx="11"/>
          </p:nvPr>
        </p:nvSpPr>
        <p:spPr>
          <a:xfrm>
            <a:off x="899478" y="1706562"/>
            <a:ext cx="2880042" cy="1722437"/>
          </a:xfrm>
        </p:spPr>
        <p:txBody>
          <a:bodyPr/>
          <a:lstStyle/>
          <a:p>
            <a:endParaRPr lang="zh-CN" altLang="en-US"/>
          </a:p>
        </p:txBody>
      </p:sp>
      <p:sp>
        <p:nvSpPr>
          <p:cNvPr id="33" name="矩形 32">
            <a:extLst>
              <a:ext uri="{FF2B5EF4-FFF2-40B4-BE49-F238E27FC236}">
                <a16:creationId xmlns:a16="http://schemas.microsoft.com/office/drawing/2014/main" id="{8A891BCD-249E-46D8-B4D8-D0D5F45818A3}"/>
              </a:ext>
            </a:extLst>
          </p:cNvPr>
          <p:cNvSpPr/>
          <p:nvPr userDrawn="1"/>
        </p:nvSpPr>
        <p:spPr>
          <a:xfrm>
            <a:off x="812800" y="1696720"/>
            <a:ext cx="86360" cy="174752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4" name="图片占位符 31">
            <a:extLst>
              <a:ext uri="{FF2B5EF4-FFF2-40B4-BE49-F238E27FC236}">
                <a16:creationId xmlns:a16="http://schemas.microsoft.com/office/drawing/2014/main" id="{4D30303A-5C97-4DE4-9B28-BAEDA573090D}"/>
              </a:ext>
            </a:extLst>
          </p:cNvPr>
          <p:cNvSpPr>
            <a:spLocks noGrp="1"/>
          </p:cNvSpPr>
          <p:nvPr>
            <p:ph type="pic" sz="quarter" idx="12"/>
          </p:nvPr>
        </p:nvSpPr>
        <p:spPr>
          <a:xfrm>
            <a:off x="8324837" y="4221162"/>
            <a:ext cx="2880042" cy="1722437"/>
          </a:xfrm>
        </p:spPr>
        <p:txBody>
          <a:bodyPr/>
          <a:lstStyle/>
          <a:p>
            <a:endParaRPr lang="zh-CN" altLang="en-US"/>
          </a:p>
        </p:txBody>
      </p:sp>
      <p:sp>
        <p:nvSpPr>
          <p:cNvPr id="35" name="矩形 34">
            <a:extLst>
              <a:ext uri="{FF2B5EF4-FFF2-40B4-BE49-F238E27FC236}">
                <a16:creationId xmlns:a16="http://schemas.microsoft.com/office/drawing/2014/main" id="{AD1FF6DF-9504-4FEA-8AFA-E3C556647274}"/>
              </a:ext>
            </a:extLst>
          </p:cNvPr>
          <p:cNvSpPr/>
          <p:nvPr userDrawn="1"/>
        </p:nvSpPr>
        <p:spPr>
          <a:xfrm>
            <a:off x="11225199" y="4211320"/>
            <a:ext cx="86360" cy="174752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485BCD7C-FCB8-4F5B-A954-DF87ACF03539}"/>
              </a:ext>
            </a:extLst>
          </p:cNvPr>
          <p:cNvCxnSpPr>
            <a:cxnSpLocks/>
          </p:cNvCxnSpPr>
          <p:nvPr userDrawn="1"/>
        </p:nvCxnSpPr>
        <p:spPr>
          <a:xfrm>
            <a:off x="947738" y="908050"/>
            <a:ext cx="1072832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360293"/>
      </p:ext>
    </p:extLst>
  </p:cSld>
  <p:clrMapOvr>
    <a:masterClrMapping/>
  </p:clrMapOvr>
  <p:extLst>
    <p:ext uri="{DCECCB84-F9BA-43D5-87BE-67443E8EF086}">
      <p15:sldGuideLst xmlns:p15="http://schemas.microsoft.com/office/powerpoint/2012/main">
        <p15:guide id="1" pos="483" userDrawn="1">
          <p15:clr>
            <a:srgbClr val="FBAE40"/>
          </p15:clr>
        </p15:guide>
        <p15:guide id="2" pos="719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descr="建筑上有雕塑&#10;&#10;描述已自动生成">
            <a:extLst>
              <a:ext uri="{FF2B5EF4-FFF2-40B4-BE49-F238E27FC236}">
                <a16:creationId xmlns:a16="http://schemas.microsoft.com/office/drawing/2014/main" id="{CE8559F8-1982-49D4-90F7-EAB549C258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683" b="4943"/>
          <a:stretch/>
        </p:blipFill>
        <p:spPr>
          <a:xfrm>
            <a:off x="0" y="0"/>
            <a:ext cx="12192000" cy="6858000"/>
          </a:xfrm>
          <a:prstGeom prst="rect">
            <a:avLst/>
          </a:prstGeom>
        </p:spPr>
      </p:pic>
      <p:sp>
        <p:nvSpPr>
          <p:cNvPr id="9" name="矩形 8">
            <a:extLst>
              <a:ext uri="{FF2B5EF4-FFF2-40B4-BE49-F238E27FC236}">
                <a16:creationId xmlns:a16="http://schemas.microsoft.com/office/drawing/2014/main" id="{9FBD83E4-9D50-4D3D-8FC5-577CCC604D9D}"/>
              </a:ext>
            </a:extLst>
          </p:cNvPr>
          <p:cNvSpPr/>
          <p:nvPr userDrawn="1"/>
        </p:nvSpPr>
        <p:spPr>
          <a:xfrm>
            <a:off x="0"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8B5A60A-F784-4559-AC28-72A61FB522F0}"/>
              </a:ext>
            </a:extLst>
          </p:cNvPr>
          <p:cNvSpPr/>
          <p:nvPr userDrawn="1"/>
        </p:nvSpPr>
        <p:spPr>
          <a:xfrm>
            <a:off x="0" y="6609144"/>
            <a:ext cx="12192000" cy="2488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椭圆 10">
            <a:extLst>
              <a:ext uri="{FF2B5EF4-FFF2-40B4-BE49-F238E27FC236}">
                <a16:creationId xmlns:a16="http://schemas.microsoft.com/office/drawing/2014/main" id="{26821E10-895B-4BE9-A5A7-0BBDD65F34B5}"/>
              </a:ext>
            </a:extLst>
          </p:cNvPr>
          <p:cNvSpPr/>
          <p:nvPr userDrawn="1"/>
        </p:nvSpPr>
        <p:spPr>
          <a:xfrm>
            <a:off x="528050" y="220814"/>
            <a:ext cx="679136" cy="693587"/>
          </a:xfrm>
          <a:prstGeom prst="ellipse">
            <a:avLst/>
          </a:prstGeom>
          <a:solidFill>
            <a:schemeClr val="accent6">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EE928999-D344-45C6-BA33-071DCCA4A7F7}"/>
              </a:ext>
            </a:extLst>
          </p:cNvPr>
          <p:cNvGrpSpPr/>
          <p:nvPr userDrawn="1"/>
        </p:nvGrpSpPr>
        <p:grpSpPr>
          <a:xfrm>
            <a:off x="9095041" y="294736"/>
            <a:ext cx="2578100" cy="604424"/>
            <a:chOff x="2242820" y="1868893"/>
            <a:chExt cx="2578100" cy="604424"/>
          </a:xfrm>
        </p:grpSpPr>
        <p:sp>
          <p:nvSpPr>
            <p:cNvPr id="13" name="任意多边形: 形状 12">
              <a:extLst>
                <a:ext uri="{FF2B5EF4-FFF2-40B4-BE49-F238E27FC236}">
                  <a16:creationId xmlns:a16="http://schemas.microsoft.com/office/drawing/2014/main" id="{29D6E0C3-A294-4E48-95A9-9B545B4202B0}"/>
                </a:ext>
              </a:extLst>
            </p:cNvPr>
            <p:cNvSpPr/>
            <p:nvPr userDrawn="1"/>
          </p:nvSpPr>
          <p:spPr>
            <a:xfrm>
              <a:off x="2510292" y="1870817"/>
              <a:ext cx="2310628" cy="602500"/>
            </a:xfrm>
            <a:custGeom>
              <a:avLst/>
              <a:gdLst>
                <a:gd name="connsiteX0" fmla="*/ 223325 w 2310628"/>
                <a:gd name="connsiteY0" fmla="*/ 0 h 602500"/>
                <a:gd name="connsiteX1" fmla="*/ 2310628 w 2310628"/>
                <a:gd name="connsiteY1" fmla="*/ 0 h 602500"/>
                <a:gd name="connsiteX2" fmla="*/ 2310628 w 2310628"/>
                <a:gd name="connsiteY2" fmla="*/ 601884 h 602500"/>
                <a:gd name="connsiteX3" fmla="*/ 2083597 w 2310628"/>
                <a:gd name="connsiteY3" fmla="*/ 601884 h 602500"/>
                <a:gd name="connsiteX4" fmla="*/ 2083443 w 2310628"/>
                <a:gd name="connsiteY4" fmla="*/ 602500 h 602500"/>
                <a:gd name="connsiteX5" fmla="*/ 0 w 2310628"/>
                <a:gd name="connsiteY5" fmla="*/ 602500 h 602500"/>
                <a:gd name="connsiteX6" fmla="*/ 150471 w 2310628"/>
                <a:gd name="connsiteY6" fmla="*/ 616 h 602500"/>
                <a:gd name="connsiteX7" fmla="*/ 223325 w 2310628"/>
                <a:gd name="connsiteY7" fmla="*/ 616 h 6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628" h="602500">
                  <a:moveTo>
                    <a:pt x="223325" y="0"/>
                  </a:moveTo>
                  <a:lnTo>
                    <a:pt x="2310628" y="0"/>
                  </a:lnTo>
                  <a:lnTo>
                    <a:pt x="2310628" y="601884"/>
                  </a:lnTo>
                  <a:lnTo>
                    <a:pt x="2083597" y="601884"/>
                  </a:lnTo>
                  <a:lnTo>
                    <a:pt x="2083443" y="602500"/>
                  </a:lnTo>
                  <a:lnTo>
                    <a:pt x="0" y="602500"/>
                  </a:lnTo>
                  <a:lnTo>
                    <a:pt x="150471" y="616"/>
                  </a:lnTo>
                  <a:lnTo>
                    <a:pt x="223325" y="6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DD97C235-4CFF-434E-83B3-771DA8F38296}"/>
                </a:ext>
              </a:extLst>
            </p:cNvPr>
            <p:cNvSpPr/>
            <p:nvPr userDrawn="1"/>
          </p:nvSpPr>
          <p:spPr>
            <a:xfrm>
              <a:off x="2328682" y="1871433"/>
              <a:ext cx="293868" cy="601884"/>
            </a:xfrm>
            <a:prstGeom prst="parallelogram">
              <a:avLst>
                <a:gd name="adj" fmla="val 548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平行四边形 14">
              <a:extLst>
                <a:ext uri="{FF2B5EF4-FFF2-40B4-BE49-F238E27FC236}">
                  <a16:creationId xmlns:a16="http://schemas.microsoft.com/office/drawing/2014/main" id="{45D2CAFE-7421-47DD-AC49-A3C05D50B8BD}"/>
                </a:ext>
              </a:extLst>
            </p:cNvPr>
            <p:cNvSpPr/>
            <p:nvPr userDrawn="1"/>
          </p:nvSpPr>
          <p:spPr>
            <a:xfrm>
              <a:off x="2242820" y="1868893"/>
              <a:ext cx="201930" cy="601884"/>
            </a:xfrm>
            <a:prstGeom prst="parallelogram">
              <a:avLst>
                <a:gd name="adj" fmla="val 735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Freeform 14">
            <a:extLst>
              <a:ext uri="{FF2B5EF4-FFF2-40B4-BE49-F238E27FC236}">
                <a16:creationId xmlns:a16="http://schemas.microsoft.com/office/drawing/2014/main" id="{AEF5461A-978B-4D83-825F-6D351202959D}"/>
              </a:ext>
            </a:extLst>
          </p:cNvPr>
          <p:cNvSpPr>
            <a:spLocks noEditPoints="1"/>
          </p:cNvSpPr>
          <p:nvPr userDrawn="1"/>
        </p:nvSpPr>
        <p:spPr bwMode="auto">
          <a:xfrm>
            <a:off x="9692700" y="393614"/>
            <a:ext cx="1654180" cy="428355"/>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17" name="文本框 16">
            <a:extLst>
              <a:ext uri="{FF2B5EF4-FFF2-40B4-BE49-F238E27FC236}">
                <a16:creationId xmlns:a16="http://schemas.microsoft.com/office/drawing/2014/main" id="{EE225B1F-ACFC-4885-AC9C-943243FB9D03}"/>
              </a:ext>
            </a:extLst>
          </p:cNvPr>
          <p:cNvSpPr txBox="1"/>
          <p:nvPr userDrawn="1"/>
        </p:nvSpPr>
        <p:spPr>
          <a:xfrm>
            <a:off x="526098" y="6601321"/>
            <a:ext cx="1952942" cy="276999"/>
          </a:xfrm>
          <a:prstGeom prst="rect">
            <a:avLst/>
          </a:prstGeom>
          <a:noFill/>
        </p:spPr>
        <p:txBody>
          <a:bodyPr wrap="square" rtlCol="0">
            <a:spAutoFit/>
          </a:bodyPr>
          <a:lstStyle/>
          <a:p>
            <a:pPr algn="dist"/>
            <a:r>
              <a:rPr lang="zh-CN" altLang="en-US" sz="1200" dirty="0">
                <a:solidFill>
                  <a:schemeClr val="bg1"/>
                </a:solidFill>
              </a:rPr>
              <a:t>艰苦朴素 求真务实</a:t>
            </a:r>
          </a:p>
        </p:txBody>
      </p:sp>
      <p:grpSp>
        <p:nvGrpSpPr>
          <p:cNvPr id="18" name="组合 17">
            <a:extLst>
              <a:ext uri="{FF2B5EF4-FFF2-40B4-BE49-F238E27FC236}">
                <a16:creationId xmlns:a16="http://schemas.microsoft.com/office/drawing/2014/main" id="{4409042B-F638-4C03-81BC-CF5A6CFC7EA1}"/>
              </a:ext>
            </a:extLst>
          </p:cNvPr>
          <p:cNvGrpSpPr/>
          <p:nvPr userDrawn="1"/>
        </p:nvGrpSpPr>
        <p:grpSpPr>
          <a:xfrm>
            <a:off x="9712960" y="6634480"/>
            <a:ext cx="1930522" cy="223520"/>
            <a:chOff x="9636760" y="6649720"/>
            <a:chExt cx="1930522" cy="142240"/>
          </a:xfrm>
        </p:grpSpPr>
        <p:cxnSp>
          <p:nvCxnSpPr>
            <p:cNvPr id="19" name="直接连接符 18">
              <a:extLst>
                <a:ext uri="{FF2B5EF4-FFF2-40B4-BE49-F238E27FC236}">
                  <a16:creationId xmlns:a16="http://schemas.microsoft.com/office/drawing/2014/main" id="{8F34D98F-E47E-43F3-92DB-5C71C8FD8F6F}"/>
                </a:ext>
              </a:extLst>
            </p:cNvPr>
            <p:cNvCxnSpPr>
              <a:cxnSpLocks/>
            </p:cNvCxnSpPr>
            <p:nvPr userDrawn="1"/>
          </p:nvCxnSpPr>
          <p:spPr>
            <a:xfrm flipH="1">
              <a:off x="963676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9258333-D603-4C95-82DE-E9C20D96D4D2}"/>
                </a:ext>
              </a:extLst>
            </p:cNvPr>
            <p:cNvCxnSpPr>
              <a:cxnSpLocks/>
            </p:cNvCxnSpPr>
            <p:nvPr userDrawn="1"/>
          </p:nvCxnSpPr>
          <p:spPr>
            <a:xfrm flipH="1">
              <a:off x="982270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B121597-B843-471F-AD9D-E23F7E1497AF}"/>
                </a:ext>
              </a:extLst>
            </p:cNvPr>
            <p:cNvCxnSpPr>
              <a:cxnSpLocks/>
            </p:cNvCxnSpPr>
            <p:nvPr userDrawn="1"/>
          </p:nvCxnSpPr>
          <p:spPr>
            <a:xfrm flipH="1">
              <a:off x="1000864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D6D71ED-05C9-4AEA-9028-1D26BDA39EA2}"/>
                </a:ext>
              </a:extLst>
            </p:cNvPr>
            <p:cNvCxnSpPr>
              <a:cxnSpLocks/>
            </p:cNvCxnSpPr>
            <p:nvPr userDrawn="1"/>
          </p:nvCxnSpPr>
          <p:spPr>
            <a:xfrm flipH="1">
              <a:off x="1019458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4A2530D-19F9-4E32-9E31-039F12D3005B}"/>
                </a:ext>
              </a:extLst>
            </p:cNvPr>
            <p:cNvCxnSpPr>
              <a:cxnSpLocks/>
            </p:cNvCxnSpPr>
            <p:nvPr userDrawn="1"/>
          </p:nvCxnSpPr>
          <p:spPr>
            <a:xfrm flipH="1">
              <a:off x="1038052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B813BDD-C4A1-4C0D-99BD-4129D4F03500}"/>
                </a:ext>
              </a:extLst>
            </p:cNvPr>
            <p:cNvCxnSpPr>
              <a:cxnSpLocks/>
            </p:cNvCxnSpPr>
            <p:nvPr userDrawn="1"/>
          </p:nvCxnSpPr>
          <p:spPr>
            <a:xfrm flipH="1">
              <a:off x="1056646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2667D70-45FB-4B17-9239-EBFCBA8700E8}"/>
                </a:ext>
              </a:extLst>
            </p:cNvPr>
            <p:cNvCxnSpPr>
              <a:cxnSpLocks/>
            </p:cNvCxnSpPr>
            <p:nvPr userDrawn="1"/>
          </p:nvCxnSpPr>
          <p:spPr>
            <a:xfrm flipH="1">
              <a:off x="1075240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C55E1E6-1DD3-488D-9B90-4C0970CB9A4C}"/>
                </a:ext>
              </a:extLst>
            </p:cNvPr>
            <p:cNvCxnSpPr>
              <a:cxnSpLocks/>
            </p:cNvCxnSpPr>
            <p:nvPr userDrawn="1"/>
          </p:nvCxnSpPr>
          <p:spPr>
            <a:xfrm flipH="1">
              <a:off x="1093834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F66152C-79DB-495A-A091-587534405C4C}"/>
                </a:ext>
              </a:extLst>
            </p:cNvPr>
            <p:cNvCxnSpPr>
              <a:cxnSpLocks/>
            </p:cNvCxnSpPr>
            <p:nvPr userDrawn="1"/>
          </p:nvCxnSpPr>
          <p:spPr>
            <a:xfrm flipH="1">
              <a:off x="1112428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3FE805A-90EE-42B7-9C58-665C99A02641}"/>
                </a:ext>
              </a:extLst>
            </p:cNvPr>
            <p:cNvCxnSpPr>
              <a:cxnSpLocks/>
            </p:cNvCxnSpPr>
            <p:nvPr userDrawn="1"/>
          </p:nvCxnSpPr>
          <p:spPr>
            <a:xfrm flipH="1">
              <a:off x="1131022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7308DFC-E638-4726-9645-1F1C60B09ED1}"/>
                </a:ext>
              </a:extLst>
            </p:cNvPr>
            <p:cNvCxnSpPr>
              <a:cxnSpLocks/>
            </p:cNvCxnSpPr>
            <p:nvPr userDrawn="1"/>
          </p:nvCxnSpPr>
          <p:spPr>
            <a:xfrm flipH="1">
              <a:off x="1149616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文本占位符 10">
            <a:extLst>
              <a:ext uri="{FF2B5EF4-FFF2-40B4-BE49-F238E27FC236}">
                <a16:creationId xmlns:a16="http://schemas.microsoft.com/office/drawing/2014/main" id="{94FA1009-84A6-4786-81E1-81E2B02D38CD}"/>
              </a:ext>
            </a:extLst>
          </p:cNvPr>
          <p:cNvSpPr>
            <a:spLocks noGrp="1"/>
          </p:cNvSpPr>
          <p:nvPr>
            <p:ph type="body" sz="quarter" idx="10"/>
          </p:nvPr>
        </p:nvSpPr>
        <p:spPr>
          <a:xfrm>
            <a:off x="878754" y="304800"/>
            <a:ext cx="4348566" cy="603250"/>
          </a:xfrm>
        </p:spPr>
        <p:txBody>
          <a:bodyPr>
            <a:noAutofit/>
          </a:bodyPr>
          <a:lstStyle>
            <a:lvl1pPr marL="0" indent="0" algn="just">
              <a:buNone/>
              <a:defRPr sz="4000" b="1">
                <a:latin typeface="微软雅黑" panose="020B0503020204020204" pitchFamily="34" charset="-122"/>
                <a:ea typeface="微软雅黑" panose="020B0503020204020204" pitchFamily="34" charset="-122"/>
              </a:defRPr>
            </a:lvl1pPr>
          </a:lstStyle>
          <a:p>
            <a:pPr lvl="0"/>
            <a:endParaRPr lang="zh-CN" altLang="en-US" dirty="0"/>
          </a:p>
        </p:txBody>
      </p:sp>
      <p:sp>
        <p:nvSpPr>
          <p:cNvPr id="3" name="图片占位符 2">
            <a:extLst>
              <a:ext uri="{FF2B5EF4-FFF2-40B4-BE49-F238E27FC236}">
                <a16:creationId xmlns:a16="http://schemas.microsoft.com/office/drawing/2014/main" id="{702961E8-DF83-4061-A712-4D49C3469B41}"/>
              </a:ext>
            </a:extLst>
          </p:cNvPr>
          <p:cNvSpPr>
            <a:spLocks noGrp="1"/>
          </p:cNvSpPr>
          <p:nvPr>
            <p:ph type="pic" sz="quarter" idx="11"/>
          </p:nvPr>
        </p:nvSpPr>
        <p:spPr>
          <a:xfrm>
            <a:off x="786536" y="1725211"/>
            <a:ext cx="3300412" cy="2036762"/>
          </a:xfrm>
        </p:spPr>
        <p:txBody>
          <a:bodyPr/>
          <a:lstStyle/>
          <a:p>
            <a:endParaRPr lang="zh-CN" altLang="en-US"/>
          </a:p>
        </p:txBody>
      </p:sp>
      <p:sp>
        <p:nvSpPr>
          <p:cNvPr id="32" name="图片占位符 2">
            <a:extLst>
              <a:ext uri="{FF2B5EF4-FFF2-40B4-BE49-F238E27FC236}">
                <a16:creationId xmlns:a16="http://schemas.microsoft.com/office/drawing/2014/main" id="{EB10DD6E-C15D-40D2-BCA2-DDB60A46C049}"/>
              </a:ext>
            </a:extLst>
          </p:cNvPr>
          <p:cNvSpPr>
            <a:spLocks noGrp="1"/>
          </p:cNvSpPr>
          <p:nvPr>
            <p:ph type="pic" sz="quarter" idx="12"/>
          </p:nvPr>
        </p:nvSpPr>
        <p:spPr>
          <a:xfrm>
            <a:off x="4449993" y="1725211"/>
            <a:ext cx="3300412" cy="2036762"/>
          </a:xfrm>
        </p:spPr>
        <p:txBody>
          <a:bodyPr/>
          <a:lstStyle/>
          <a:p>
            <a:endParaRPr lang="zh-CN" altLang="en-US"/>
          </a:p>
        </p:txBody>
      </p:sp>
      <p:sp>
        <p:nvSpPr>
          <p:cNvPr id="33" name="图片占位符 2">
            <a:extLst>
              <a:ext uri="{FF2B5EF4-FFF2-40B4-BE49-F238E27FC236}">
                <a16:creationId xmlns:a16="http://schemas.microsoft.com/office/drawing/2014/main" id="{E38DE479-CA4B-40A9-9ECE-E5CAD4A0EF46}"/>
              </a:ext>
            </a:extLst>
          </p:cNvPr>
          <p:cNvSpPr>
            <a:spLocks noGrp="1"/>
          </p:cNvSpPr>
          <p:nvPr>
            <p:ph type="pic" sz="quarter" idx="13"/>
          </p:nvPr>
        </p:nvSpPr>
        <p:spPr>
          <a:xfrm>
            <a:off x="8113451" y="1725211"/>
            <a:ext cx="3300412" cy="2036762"/>
          </a:xfrm>
        </p:spPr>
        <p:txBody>
          <a:bodyPr/>
          <a:lstStyle/>
          <a:p>
            <a:endParaRPr lang="zh-CN" altLang="en-US"/>
          </a:p>
        </p:txBody>
      </p:sp>
      <p:sp>
        <p:nvSpPr>
          <p:cNvPr id="34" name="图片占位符 2">
            <a:extLst>
              <a:ext uri="{FF2B5EF4-FFF2-40B4-BE49-F238E27FC236}">
                <a16:creationId xmlns:a16="http://schemas.microsoft.com/office/drawing/2014/main" id="{46CD986E-CC4D-4DB6-B153-91D1930471FD}"/>
              </a:ext>
            </a:extLst>
          </p:cNvPr>
          <p:cNvSpPr>
            <a:spLocks noGrp="1"/>
          </p:cNvSpPr>
          <p:nvPr>
            <p:ph type="pic" sz="quarter" idx="14"/>
          </p:nvPr>
        </p:nvSpPr>
        <p:spPr>
          <a:xfrm>
            <a:off x="786536" y="3986017"/>
            <a:ext cx="3300412" cy="2036762"/>
          </a:xfrm>
        </p:spPr>
        <p:txBody>
          <a:bodyPr/>
          <a:lstStyle/>
          <a:p>
            <a:endParaRPr lang="zh-CN" altLang="en-US"/>
          </a:p>
        </p:txBody>
      </p:sp>
      <p:sp>
        <p:nvSpPr>
          <p:cNvPr id="35" name="图片占位符 2">
            <a:extLst>
              <a:ext uri="{FF2B5EF4-FFF2-40B4-BE49-F238E27FC236}">
                <a16:creationId xmlns:a16="http://schemas.microsoft.com/office/drawing/2014/main" id="{92103A76-EEC9-425D-A381-70CB51EA6BBC}"/>
              </a:ext>
            </a:extLst>
          </p:cNvPr>
          <p:cNvSpPr>
            <a:spLocks noGrp="1"/>
          </p:cNvSpPr>
          <p:nvPr>
            <p:ph type="pic" sz="quarter" idx="15"/>
          </p:nvPr>
        </p:nvSpPr>
        <p:spPr>
          <a:xfrm>
            <a:off x="4449993" y="3986017"/>
            <a:ext cx="3300412" cy="2036762"/>
          </a:xfrm>
        </p:spPr>
        <p:txBody>
          <a:bodyPr/>
          <a:lstStyle/>
          <a:p>
            <a:endParaRPr lang="zh-CN" altLang="en-US"/>
          </a:p>
        </p:txBody>
      </p:sp>
      <p:sp>
        <p:nvSpPr>
          <p:cNvPr id="36" name="图片占位符 2">
            <a:extLst>
              <a:ext uri="{FF2B5EF4-FFF2-40B4-BE49-F238E27FC236}">
                <a16:creationId xmlns:a16="http://schemas.microsoft.com/office/drawing/2014/main" id="{3208BAF3-CA81-4025-A113-8233AFE9D12C}"/>
              </a:ext>
            </a:extLst>
          </p:cNvPr>
          <p:cNvSpPr>
            <a:spLocks noGrp="1"/>
          </p:cNvSpPr>
          <p:nvPr>
            <p:ph type="pic" sz="quarter" idx="16"/>
          </p:nvPr>
        </p:nvSpPr>
        <p:spPr>
          <a:xfrm>
            <a:off x="8113451" y="3986017"/>
            <a:ext cx="3300412" cy="2036762"/>
          </a:xfrm>
        </p:spPr>
        <p:txBody>
          <a:bodyPr/>
          <a:lstStyle/>
          <a:p>
            <a:endParaRPr lang="zh-CN" altLang="en-US"/>
          </a:p>
        </p:txBody>
      </p:sp>
      <p:cxnSp>
        <p:nvCxnSpPr>
          <p:cNvPr id="37" name="直接连接符 36">
            <a:extLst>
              <a:ext uri="{FF2B5EF4-FFF2-40B4-BE49-F238E27FC236}">
                <a16:creationId xmlns:a16="http://schemas.microsoft.com/office/drawing/2014/main" id="{8AA6A627-2BF3-49D7-A0A3-CA6980332CB4}"/>
              </a:ext>
            </a:extLst>
          </p:cNvPr>
          <p:cNvCxnSpPr>
            <a:cxnSpLocks/>
          </p:cNvCxnSpPr>
          <p:nvPr userDrawn="1"/>
        </p:nvCxnSpPr>
        <p:spPr>
          <a:xfrm>
            <a:off x="947738" y="908050"/>
            <a:ext cx="1072832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469129"/>
      </p:ext>
    </p:extLst>
  </p:cSld>
  <p:clrMapOvr>
    <a:masterClrMapping/>
  </p:clrMapOvr>
  <p:extLst>
    <p:ext uri="{DCECCB84-F9BA-43D5-87BE-67443E8EF086}">
      <p15:sldGuideLst xmlns:p15="http://schemas.microsoft.com/office/powerpoint/2012/main">
        <p15:guide id="1" pos="483" userDrawn="1">
          <p15:clr>
            <a:srgbClr val="FBAE40"/>
          </p15:clr>
        </p15:guide>
        <p15:guide id="2" pos="7219" userDrawn="1">
          <p15:clr>
            <a:srgbClr val="FBAE40"/>
          </p15:clr>
        </p15:guide>
        <p15:guide id="3" pos="3840" userDrawn="1">
          <p15:clr>
            <a:srgbClr val="FBAE40"/>
          </p15:clr>
        </p15:guide>
        <p15:guide id="4" orient="horz" pos="247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descr="建筑上有雕塑&#10;&#10;描述已自动生成">
            <a:extLst>
              <a:ext uri="{FF2B5EF4-FFF2-40B4-BE49-F238E27FC236}">
                <a16:creationId xmlns:a16="http://schemas.microsoft.com/office/drawing/2014/main" id="{62E62AFD-143C-4CE3-81BC-6D313CADAE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683" b="4943"/>
          <a:stretch/>
        </p:blipFill>
        <p:spPr>
          <a:xfrm>
            <a:off x="0" y="0"/>
            <a:ext cx="12192000" cy="6858000"/>
          </a:xfrm>
          <a:prstGeom prst="rect">
            <a:avLst/>
          </a:prstGeom>
        </p:spPr>
      </p:pic>
      <p:sp>
        <p:nvSpPr>
          <p:cNvPr id="11" name="矩形 10">
            <a:extLst>
              <a:ext uri="{FF2B5EF4-FFF2-40B4-BE49-F238E27FC236}">
                <a16:creationId xmlns:a16="http://schemas.microsoft.com/office/drawing/2014/main" id="{83439C71-2E26-4C59-94C5-46FB1EBF276E}"/>
              </a:ext>
            </a:extLst>
          </p:cNvPr>
          <p:cNvSpPr/>
          <p:nvPr userDrawn="1"/>
        </p:nvSpPr>
        <p:spPr>
          <a:xfrm>
            <a:off x="0"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5B14C8C-872A-42D4-9857-D38D63478233}"/>
              </a:ext>
            </a:extLst>
          </p:cNvPr>
          <p:cNvSpPr/>
          <p:nvPr userDrawn="1"/>
        </p:nvSpPr>
        <p:spPr>
          <a:xfrm>
            <a:off x="0" y="6609144"/>
            <a:ext cx="12192000" cy="2488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椭圆 12">
            <a:extLst>
              <a:ext uri="{FF2B5EF4-FFF2-40B4-BE49-F238E27FC236}">
                <a16:creationId xmlns:a16="http://schemas.microsoft.com/office/drawing/2014/main" id="{C0B6455D-51C5-42D1-A9FD-6D3255E85CDE}"/>
              </a:ext>
            </a:extLst>
          </p:cNvPr>
          <p:cNvSpPr/>
          <p:nvPr userDrawn="1"/>
        </p:nvSpPr>
        <p:spPr>
          <a:xfrm>
            <a:off x="528050" y="220814"/>
            <a:ext cx="679136" cy="693587"/>
          </a:xfrm>
          <a:prstGeom prst="ellipse">
            <a:avLst/>
          </a:prstGeom>
          <a:solidFill>
            <a:schemeClr val="accent6">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AE309D66-8B25-4D17-8573-D5444ADBB6A7}"/>
              </a:ext>
            </a:extLst>
          </p:cNvPr>
          <p:cNvGrpSpPr/>
          <p:nvPr userDrawn="1"/>
        </p:nvGrpSpPr>
        <p:grpSpPr>
          <a:xfrm>
            <a:off x="9095041" y="294736"/>
            <a:ext cx="2578100" cy="604424"/>
            <a:chOff x="2242820" y="1868893"/>
            <a:chExt cx="2578100" cy="604424"/>
          </a:xfrm>
        </p:grpSpPr>
        <p:sp>
          <p:nvSpPr>
            <p:cNvPr id="15" name="任意多边形: 形状 14">
              <a:extLst>
                <a:ext uri="{FF2B5EF4-FFF2-40B4-BE49-F238E27FC236}">
                  <a16:creationId xmlns:a16="http://schemas.microsoft.com/office/drawing/2014/main" id="{294295F3-5CE6-475A-9CB4-A4C866659665}"/>
                </a:ext>
              </a:extLst>
            </p:cNvPr>
            <p:cNvSpPr/>
            <p:nvPr userDrawn="1"/>
          </p:nvSpPr>
          <p:spPr>
            <a:xfrm>
              <a:off x="2510292" y="1870817"/>
              <a:ext cx="2310628" cy="602500"/>
            </a:xfrm>
            <a:custGeom>
              <a:avLst/>
              <a:gdLst>
                <a:gd name="connsiteX0" fmla="*/ 223325 w 2310628"/>
                <a:gd name="connsiteY0" fmla="*/ 0 h 602500"/>
                <a:gd name="connsiteX1" fmla="*/ 2310628 w 2310628"/>
                <a:gd name="connsiteY1" fmla="*/ 0 h 602500"/>
                <a:gd name="connsiteX2" fmla="*/ 2310628 w 2310628"/>
                <a:gd name="connsiteY2" fmla="*/ 601884 h 602500"/>
                <a:gd name="connsiteX3" fmla="*/ 2083597 w 2310628"/>
                <a:gd name="connsiteY3" fmla="*/ 601884 h 602500"/>
                <a:gd name="connsiteX4" fmla="*/ 2083443 w 2310628"/>
                <a:gd name="connsiteY4" fmla="*/ 602500 h 602500"/>
                <a:gd name="connsiteX5" fmla="*/ 0 w 2310628"/>
                <a:gd name="connsiteY5" fmla="*/ 602500 h 602500"/>
                <a:gd name="connsiteX6" fmla="*/ 150471 w 2310628"/>
                <a:gd name="connsiteY6" fmla="*/ 616 h 602500"/>
                <a:gd name="connsiteX7" fmla="*/ 223325 w 2310628"/>
                <a:gd name="connsiteY7" fmla="*/ 616 h 6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628" h="602500">
                  <a:moveTo>
                    <a:pt x="223325" y="0"/>
                  </a:moveTo>
                  <a:lnTo>
                    <a:pt x="2310628" y="0"/>
                  </a:lnTo>
                  <a:lnTo>
                    <a:pt x="2310628" y="601884"/>
                  </a:lnTo>
                  <a:lnTo>
                    <a:pt x="2083597" y="601884"/>
                  </a:lnTo>
                  <a:lnTo>
                    <a:pt x="2083443" y="602500"/>
                  </a:lnTo>
                  <a:lnTo>
                    <a:pt x="0" y="602500"/>
                  </a:lnTo>
                  <a:lnTo>
                    <a:pt x="150471" y="616"/>
                  </a:lnTo>
                  <a:lnTo>
                    <a:pt x="223325" y="6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863B5540-6038-4445-8166-2D4BF4D93FEB}"/>
                </a:ext>
              </a:extLst>
            </p:cNvPr>
            <p:cNvSpPr/>
            <p:nvPr userDrawn="1"/>
          </p:nvSpPr>
          <p:spPr>
            <a:xfrm>
              <a:off x="2328682" y="1871433"/>
              <a:ext cx="293868" cy="601884"/>
            </a:xfrm>
            <a:prstGeom prst="parallelogram">
              <a:avLst>
                <a:gd name="adj" fmla="val 548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16">
              <a:extLst>
                <a:ext uri="{FF2B5EF4-FFF2-40B4-BE49-F238E27FC236}">
                  <a16:creationId xmlns:a16="http://schemas.microsoft.com/office/drawing/2014/main" id="{9F070237-4835-4B02-A527-ACEBAD9DCD99}"/>
                </a:ext>
              </a:extLst>
            </p:cNvPr>
            <p:cNvSpPr/>
            <p:nvPr userDrawn="1"/>
          </p:nvSpPr>
          <p:spPr>
            <a:xfrm>
              <a:off x="2242820" y="1868893"/>
              <a:ext cx="201930" cy="601884"/>
            </a:xfrm>
            <a:prstGeom prst="parallelogram">
              <a:avLst>
                <a:gd name="adj" fmla="val 735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Freeform 14">
            <a:extLst>
              <a:ext uri="{FF2B5EF4-FFF2-40B4-BE49-F238E27FC236}">
                <a16:creationId xmlns:a16="http://schemas.microsoft.com/office/drawing/2014/main" id="{DE5CE907-EC27-41C7-A934-0E2237859272}"/>
              </a:ext>
            </a:extLst>
          </p:cNvPr>
          <p:cNvSpPr>
            <a:spLocks noEditPoints="1"/>
          </p:cNvSpPr>
          <p:nvPr userDrawn="1"/>
        </p:nvSpPr>
        <p:spPr bwMode="auto">
          <a:xfrm>
            <a:off x="9692700" y="393614"/>
            <a:ext cx="1654180" cy="428355"/>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19" name="文本框 18">
            <a:extLst>
              <a:ext uri="{FF2B5EF4-FFF2-40B4-BE49-F238E27FC236}">
                <a16:creationId xmlns:a16="http://schemas.microsoft.com/office/drawing/2014/main" id="{2D0C7ED1-B2E8-45AF-A09B-8A11E3950573}"/>
              </a:ext>
            </a:extLst>
          </p:cNvPr>
          <p:cNvSpPr txBox="1"/>
          <p:nvPr userDrawn="1"/>
        </p:nvSpPr>
        <p:spPr>
          <a:xfrm>
            <a:off x="526098" y="6601321"/>
            <a:ext cx="1952942" cy="276999"/>
          </a:xfrm>
          <a:prstGeom prst="rect">
            <a:avLst/>
          </a:prstGeom>
          <a:noFill/>
        </p:spPr>
        <p:txBody>
          <a:bodyPr wrap="square" rtlCol="0">
            <a:spAutoFit/>
          </a:bodyPr>
          <a:lstStyle/>
          <a:p>
            <a:pPr algn="dist"/>
            <a:r>
              <a:rPr lang="zh-CN" altLang="en-US" sz="1200" dirty="0">
                <a:solidFill>
                  <a:schemeClr val="bg1"/>
                </a:solidFill>
              </a:rPr>
              <a:t>艰苦朴素 求真务实</a:t>
            </a:r>
          </a:p>
        </p:txBody>
      </p:sp>
      <p:grpSp>
        <p:nvGrpSpPr>
          <p:cNvPr id="20" name="组合 19">
            <a:extLst>
              <a:ext uri="{FF2B5EF4-FFF2-40B4-BE49-F238E27FC236}">
                <a16:creationId xmlns:a16="http://schemas.microsoft.com/office/drawing/2014/main" id="{877FA6A9-1B03-4512-A273-4A7DEC78EF63}"/>
              </a:ext>
            </a:extLst>
          </p:cNvPr>
          <p:cNvGrpSpPr/>
          <p:nvPr userDrawn="1"/>
        </p:nvGrpSpPr>
        <p:grpSpPr>
          <a:xfrm>
            <a:off x="9712960" y="6634480"/>
            <a:ext cx="1930522" cy="223520"/>
            <a:chOff x="9636760" y="6649720"/>
            <a:chExt cx="1930522" cy="142240"/>
          </a:xfrm>
        </p:grpSpPr>
        <p:cxnSp>
          <p:nvCxnSpPr>
            <p:cNvPr id="21" name="直接连接符 20">
              <a:extLst>
                <a:ext uri="{FF2B5EF4-FFF2-40B4-BE49-F238E27FC236}">
                  <a16:creationId xmlns:a16="http://schemas.microsoft.com/office/drawing/2014/main" id="{12937C71-D5FD-4059-91F3-C7E0AC884524}"/>
                </a:ext>
              </a:extLst>
            </p:cNvPr>
            <p:cNvCxnSpPr>
              <a:cxnSpLocks/>
            </p:cNvCxnSpPr>
            <p:nvPr userDrawn="1"/>
          </p:nvCxnSpPr>
          <p:spPr>
            <a:xfrm flipH="1">
              <a:off x="963676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A5B9DC6-2EE2-49D5-B4B9-82E0E40C843F}"/>
                </a:ext>
              </a:extLst>
            </p:cNvPr>
            <p:cNvCxnSpPr>
              <a:cxnSpLocks/>
            </p:cNvCxnSpPr>
            <p:nvPr userDrawn="1"/>
          </p:nvCxnSpPr>
          <p:spPr>
            <a:xfrm flipH="1">
              <a:off x="982270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A3C7CD2-962B-4C4C-A9D5-8F3E87B0336D}"/>
                </a:ext>
              </a:extLst>
            </p:cNvPr>
            <p:cNvCxnSpPr>
              <a:cxnSpLocks/>
            </p:cNvCxnSpPr>
            <p:nvPr userDrawn="1"/>
          </p:nvCxnSpPr>
          <p:spPr>
            <a:xfrm flipH="1">
              <a:off x="1000864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0769E70-CCED-4A8F-BADE-D31BF8A1A611}"/>
                </a:ext>
              </a:extLst>
            </p:cNvPr>
            <p:cNvCxnSpPr>
              <a:cxnSpLocks/>
            </p:cNvCxnSpPr>
            <p:nvPr userDrawn="1"/>
          </p:nvCxnSpPr>
          <p:spPr>
            <a:xfrm flipH="1">
              <a:off x="1019458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14F3E6B-1ABE-4F30-BC4B-726F17ECE825}"/>
                </a:ext>
              </a:extLst>
            </p:cNvPr>
            <p:cNvCxnSpPr>
              <a:cxnSpLocks/>
            </p:cNvCxnSpPr>
            <p:nvPr userDrawn="1"/>
          </p:nvCxnSpPr>
          <p:spPr>
            <a:xfrm flipH="1">
              <a:off x="1038052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F589E95-B460-422B-9CA7-9FB2B06B42EF}"/>
                </a:ext>
              </a:extLst>
            </p:cNvPr>
            <p:cNvCxnSpPr>
              <a:cxnSpLocks/>
            </p:cNvCxnSpPr>
            <p:nvPr userDrawn="1"/>
          </p:nvCxnSpPr>
          <p:spPr>
            <a:xfrm flipH="1">
              <a:off x="1056646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CA12736-4E10-4CE1-A075-01D515D9B6D8}"/>
                </a:ext>
              </a:extLst>
            </p:cNvPr>
            <p:cNvCxnSpPr>
              <a:cxnSpLocks/>
            </p:cNvCxnSpPr>
            <p:nvPr userDrawn="1"/>
          </p:nvCxnSpPr>
          <p:spPr>
            <a:xfrm flipH="1">
              <a:off x="1075240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CC809B1-A3EB-4630-8477-079A6758596E}"/>
                </a:ext>
              </a:extLst>
            </p:cNvPr>
            <p:cNvCxnSpPr>
              <a:cxnSpLocks/>
            </p:cNvCxnSpPr>
            <p:nvPr userDrawn="1"/>
          </p:nvCxnSpPr>
          <p:spPr>
            <a:xfrm flipH="1">
              <a:off x="1093834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5A10318-1A8D-454F-8B3B-9DEDC117D98E}"/>
                </a:ext>
              </a:extLst>
            </p:cNvPr>
            <p:cNvCxnSpPr>
              <a:cxnSpLocks/>
            </p:cNvCxnSpPr>
            <p:nvPr userDrawn="1"/>
          </p:nvCxnSpPr>
          <p:spPr>
            <a:xfrm flipH="1">
              <a:off x="1112428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D16CCB8-04A3-4739-916C-BBB4D92EC7DA}"/>
                </a:ext>
              </a:extLst>
            </p:cNvPr>
            <p:cNvCxnSpPr>
              <a:cxnSpLocks/>
            </p:cNvCxnSpPr>
            <p:nvPr userDrawn="1"/>
          </p:nvCxnSpPr>
          <p:spPr>
            <a:xfrm flipH="1">
              <a:off x="1131022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3786BFA-80A3-4573-958B-45B08DB2671F}"/>
                </a:ext>
              </a:extLst>
            </p:cNvPr>
            <p:cNvCxnSpPr>
              <a:cxnSpLocks/>
            </p:cNvCxnSpPr>
            <p:nvPr userDrawn="1"/>
          </p:nvCxnSpPr>
          <p:spPr>
            <a:xfrm flipH="1">
              <a:off x="1149616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2" name="文本占位符 10">
            <a:extLst>
              <a:ext uri="{FF2B5EF4-FFF2-40B4-BE49-F238E27FC236}">
                <a16:creationId xmlns:a16="http://schemas.microsoft.com/office/drawing/2014/main" id="{D92E48F1-7B08-492A-AEB8-AFB09B3E9216}"/>
              </a:ext>
            </a:extLst>
          </p:cNvPr>
          <p:cNvSpPr>
            <a:spLocks noGrp="1"/>
          </p:cNvSpPr>
          <p:nvPr>
            <p:ph type="body" sz="quarter" idx="10"/>
          </p:nvPr>
        </p:nvSpPr>
        <p:spPr>
          <a:xfrm>
            <a:off x="878754" y="304800"/>
            <a:ext cx="4348566" cy="603250"/>
          </a:xfrm>
        </p:spPr>
        <p:txBody>
          <a:bodyPr>
            <a:noAutofit/>
          </a:bodyPr>
          <a:lstStyle>
            <a:lvl1pPr marL="0" indent="0" algn="just">
              <a:buNone/>
              <a:defRPr sz="4000" b="1">
                <a:latin typeface="微软雅黑" panose="020B0503020204020204" pitchFamily="34" charset="-122"/>
                <a:ea typeface="微软雅黑" panose="020B0503020204020204" pitchFamily="34" charset="-122"/>
              </a:defRPr>
            </a:lvl1pPr>
          </a:lstStyle>
          <a:p>
            <a:pPr lvl="0"/>
            <a:endParaRPr lang="zh-CN" altLang="en-US" dirty="0"/>
          </a:p>
        </p:txBody>
      </p:sp>
      <p:sp>
        <p:nvSpPr>
          <p:cNvPr id="42" name="图片占位符 41">
            <a:extLst>
              <a:ext uri="{FF2B5EF4-FFF2-40B4-BE49-F238E27FC236}">
                <a16:creationId xmlns:a16="http://schemas.microsoft.com/office/drawing/2014/main" id="{016BDAC2-7123-4114-A85E-6B722DA2665A}"/>
              </a:ext>
            </a:extLst>
          </p:cNvPr>
          <p:cNvSpPr>
            <a:spLocks noGrp="1"/>
          </p:cNvSpPr>
          <p:nvPr>
            <p:ph type="pic" sz="quarter" idx="11"/>
          </p:nvPr>
        </p:nvSpPr>
        <p:spPr>
          <a:xfrm>
            <a:off x="1263514" y="1404586"/>
            <a:ext cx="2469961" cy="2998422"/>
          </a:xfrm>
          <a:ln w="31750">
            <a:gradFill flip="none" rotWithShape="1">
              <a:gsLst>
                <a:gs pos="0">
                  <a:schemeClr val="accent5">
                    <a:lumMod val="75000"/>
                  </a:schemeClr>
                </a:gs>
                <a:gs pos="100000">
                  <a:schemeClr val="bg1">
                    <a:alpha val="0"/>
                  </a:schemeClr>
                </a:gs>
              </a:gsLst>
              <a:lin ang="10800000" scaled="1"/>
              <a:tileRect/>
            </a:gradFill>
          </a:ln>
        </p:spPr>
        <p:txBody>
          <a:bodyPr/>
          <a:lstStyle/>
          <a:p>
            <a:endParaRPr lang="zh-CN" altLang="en-US"/>
          </a:p>
        </p:txBody>
      </p:sp>
      <p:sp>
        <p:nvSpPr>
          <p:cNvPr id="43" name="图片占位符 41">
            <a:extLst>
              <a:ext uri="{FF2B5EF4-FFF2-40B4-BE49-F238E27FC236}">
                <a16:creationId xmlns:a16="http://schemas.microsoft.com/office/drawing/2014/main" id="{20B12457-E80E-4DD1-82D4-CCE584A80BC1}"/>
              </a:ext>
            </a:extLst>
          </p:cNvPr>
          <p:cNvSpPr>
            <a:spLocks noGrp="1"/>
          </p:cNvSpPr>
          <p:nvPr>
            <p:ph type="pic" sz="quarter" idx="12"/>
          </p:nvPr>
        </p:nvSpPr>
        <p:spPr>
          <a:xfrm>
            <a:off x="4914688" y="1404586"/>
            <a:ext cx="2469961" cy="2998422"/>
          </a:xfrm>
          <a:ln w="31750">
            <a:gradFill flip="none" rotWithShape="1">
              <a:gsLst>
                <a:gs pos="0">
                  <a:schemeClr val="accent5">
                    <a:lumMod val="75000"/>
                  </a:schemeClr>
                </a:gs>
                <a:gs pos="100000">
                  <a:schemeClr val="bg1">
                    <a:alpha val="0"/>
                  </a:schemeClr>
                </a:gs>
              </a:gsLst>
              <a:lin ang="10800000" scaled="1"/>
              <a:tileRect/>
            </a:gradFill>
          </a:ln>
        </p:spPr>
        <p:txBody>
          <a:bodyPr/>
          <a:lstStyle/>
          <a:p>
            <a:endParaRPr lang="zh-CN" altLang="en-US"/>
          </a:p>
        </p:txBody>
      </p:sp>
      <p:sp>
        <p:nvSpPr>
          <p:cNvPr id="44" name="图片占位符 41">
            <a:extLst>
              <a:ext uri="{FF2B5EF4-FFF2-40B4-BE49-F238E27FC236}">
                <a16:creationId xmlns:a16="http://schemas.microsoft.com/office/drawing/2014/main" id="{52AECC1D-B659-4522-A16D-69AA7C805F6D}"/>
              </a:ext>
            </a:extLst>
          </p:cNvPr>
          <p:cNvSpPr>
            <a:spLocks noGrp="1"/>
          </p:cNvSpPr>
          <p:nvPr>
            <p:ph type="pic" sz="quarter" idx="13"/>
          </p:nvPr>
        </p:nvSpPr>
        <p:spPr>
          <a:xfrm>
            <a:off x="8565861" y="1404586"/>
            <a:ext cx="2469961" cy="2998422"/>
          </a:xfrm>
          <a:ln w="31750">
            <a:gradFill flip="none" rotWithShape="1">
              <a:gsLst>
                <a:gs pos="0">
                  <a:schemeClr val="accent5">
                    <a:lumMod val="75000"/>
                  </a:schemeClr>
                </a:gs>
                <a:gs pos="100000">
                  <a:schemeClr val="bg1">
                    <a:alpha val="0"/>
                  </a:schemeClr>
                </a:gs>
              </a:gsLst>
              <a:lin ang="10800000" scaled="1"/>
              <a:tileRect/>
            </a:gradFill>
          </a:ln>
        </p:spPr>
        <p:txBody>
          <a:bodyPr/>
          <a:lstStyle/>
          <a:p>
            <a:endParaRPr lang="zh-CN" altLang="en-US"/>
          </a:p>
        </p:txBody>
      </p:sp>
      <p:cxnSp>
        <p:nvCxnSpPr>
          <p:cNvPr id="34" name="直接连接符 33">
            <a:extLst>
              <a:ext uri="{FF2B5EF4-FFF2-40B4-BE49-F238E27FC236}">
                <a16:creationId xmlns:a16="http://schemas.microsoft.com/office/drawing/2014/main" id="{8EC8074D-E8E9-4786-81E2-23FFD49876AA}"/>
              </a:ext>
            </a:extLst>
          </p:cNvPr>
          <p:cNvCxnSpPr>
            <a:cxnSpLocks/>
          </p:cNvCxnSpPr>
          <p:nvPr userDrawn="1"/>
        </p:nvCxnSpPr>
        <p:spPr>
          <a:xfrm>
            <a:off x="947738" y="908050"/>
            <a:ext cx="1072832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787207"/>
      </p:ext>
    </p:extLst>
  </p:cSld>
  <p:clrMapOvr>
    <a:masterClrMapping/>
  </p:clrMapOvr>
  <p:extLst>
    <p:ext uri="{DCECCB84-F9BA-43D5-87BE-67443E8EF086}">
      <p15:sldGuideLst xmlns:p15="http://schemas.microsoft.com/office/powerpoint/2012/main">
        <p15:guide id="1" pos="665" userDrawn="1">
          <p15:clr>
            <a:srgbClr val="FBAE40"/>
          </p15:clr>
        </p15:guide>
        <p15:guide id="2" pos="3840" userDrawn="1">
          <p15:clr>
            <a:srgbClr val="FBAE40"/>
          </p15:clr>
        </p15:guide>
        <p15:guide id="3" pos="706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descr="建筑上有雕塑&#10;&#10;描述已自动生成">
            <a:extLst>
              <a:ext uri="{FF2B5EF4-FFF2-40B4-BE49-F238E27FC236}">
                <a16:creationId xmlns:a16="http://schemas.microsoft.com/office/drawing/2014/main" id="{A0936F00-D699-484D-AB3D-3670AE52C3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683" b="4943"/>
          <a:stretch/>
        </p:blipFill>
        <p:spPr>
          <a:xfrm>
            <a:off x="0" y="0"/>
            <a:ext cx="12192000" cy="6858000"/>
          </a:xfrm>
          <a:prstGeom prst="rect">
            <a:avLst/>
          </a:prstGeom>
        </p:spPr>
      </p:pic>
      <p:sp>
        <p:nvSpPr>
          <p:cNvPr id="7" name="矩形 6">
            <a:extLst>
              <a:ext uri="{FF2B5EF4-FFF2-40B4-BE49-F238E27FC236}">
                <a16:creationId xmlns:a16="http://schemas.microsoft.com/office/drawing/2014/main" id="{2C9162B7-4F82-4E72-B76E-59063717EB25}"/>
              </a:ext>
            </a:extLst>
          </p:cNvPr>
          <p:cNvSpPr/>
          <p:nvPr userDrawn="1"/>
        </p:nvSpPr>
        <p:spPr>
          <a:xfrm>
            <a:off x="0"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94E67CF-E27E-482B-A75C-81BF33BFAC06}"/>
              </a:ext>
            </a:extLst>
          </p:cNvPr>
          <p:cNvSpPr/>
          <p:nvPr userDrawn="1"/>
        </p:nvSpPr>
        <p:spPr>
          <a:xfrm>
            <a:off x="0" y="6609144"/>
            <a:ext cx="12192000" cy="2488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椭圆 8">
            <a:extLst>
              <a:ext uri="{FF2B5EF4-FFF2-40B4-BE49-F238E27FC236}">
                <a16:creationId xmlns:a16="http://schemas.microsoft.com/office/drawing/2014/main" id="{F7D4816F-08D4-4FAF-8DB9-B7F9AAE35418}"/>
              </a:ext>
            </a:extLst>
          </p:cNvPr>
          <p:cNvSpPr/>
          <p:nvPr userDrawn="1"/>
        </p:nvSpPr>
        <p:spPr>
          <a:xfrm>
            <a:off x="528050" y="220814"/>
            <a:ext cx="679136" cy="693587"/>
          </a:xfrm>
          <a:prstGeom prst="ellipse">
            <a:avLst/>
          </a:prstGeom>
          <a:solidFill>
            <a:schemeClr val="accent6">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A83F63C2-F4B2-492B-9E92-AB9AA61CEAA9}"/>
              </a:ext>
            </a:extLst>
          </p:cNvPr>
          <p:cNvGrpSpPr/>
          <p:nvPr userDrawn="1"/>
        </p:nvGrpSpPr>
        <p:grpSpPr>
          <a:xfrm>
            <a:off x="9095041" y="294736"/>
            <a:ext cx="2578100" cy="604424"/>
            <a:chOff x="2242820" y="1868893"/>
            <a:chExt cx="2578100" cy="604424"/>
          </a:xfrm>
        </p:grpSpPr>
        <p:sp>
          <p:nvSpPr>
            <p:cNvPr id="11" name="任意多边形: 形状 10">
              <a:extLst>
                <a:ext uri="{FF2B5EF4-FFF2-40B4-BE49-F238E27FC236}">
                  <a16:creationId xmlns:a16="http://schemas.microsoft.com/office/drawing/2014/main" id="{5960F4B5-B68C-4697-9E15-2ABC01B062A5}"/>
                </a:ext>
              </a:extLst>
            </p:cNvPr>
            <p:cNvSpPr/>
            <p:nvPr userDrawn="1"/>
          </p:nvSpPr>
          <p:spPr>
            <a:xfrm>
              <a:off x="2510292" y="1870817"/>
              <a:ext cx="2310628" cy="602500"/>
            </a:xfrm>
            <a:custGeom>
              <a:avLst/>
              <a:gdLst>
                <a:gd name="connsiteX0" fmla="*/ 223325 w 2310628"/>
                <a:gd name="connsiteY0" fmla="*/ 0 h 602500"/>
                <a:gd name="connsiteX1" fmla="*/ 2310628 w 2310628"/>
                <a:gd name="connsiteY1" fmla="*/ 0 h 602500"/>
                <a:gd name="connsiteX2" fmla="*/ 2310628 w 2310628"/>
                <a:gd name="connsiteY2" fmla="*/ 601884 h 602500"/>
                <a:gd name="connsiteX3" fmla="*/ 2083597 w 2310628"/>
                <a:gd name="connsiteY3" fmla="*/ 601884 h 602500"/>
                <a:gd name="connsiteX4" fmla="*/ 2083443 w 2310628"/>
                <a:gd name="connsiteY4" fmla="*/ 602500 h 602500"/>
                <a:gd name="connsiteX5" fmla="*/ 0 w 2310628"/>
                <a:gd name="connsiteY5" fmla="*/ 602500 h 602500"/>
                <a:gd name="connsiteX6" fmla="*/ 150471 w 2310628"/>
                <a:gd name="connsiteY6" fmla="*/ 616 h 602500"/>
                <a:gd name="connsiteX7" fmla="*/ 223325 w 2310628"/>
                <a:gd name="connsiteY7" fmla="*/ 616 h 6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628" h="602500">
                  <a:moveTo>
                    <a:pt x="223325" y="0"/>
                  </a:moveTo>
                  <a:lnTo>
                    <a:pt x="2310628" y="0"/>
                  </a:lnTo>
                  <a:lnTo>
                    <a:pt x="2310628" y="601884"/>
                  </a:lnTo>
                  <a:lnTo>
                    <a:pt x="2083597" y="601884"/>
                  </a:lnTo>
                  <a:lnTo>
                    <a:pt x="2083443" y="602500"/>
                  </a:lnTo>
                  <a:lnTo>
                    <a:pt x="0" y="602500"/>
                  </a:lnTo>
                  <a:lnTo>
                    <a:pt x="150471" y="616"/>
                  </a:lnTo>
                  <a:lnTo>
                    <a:pt x="223325" y="6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F0A4760D-82C4-4618-8356-8C5A397866E7}"/>
                </a:ext>
              </a:extLst>
            </p:cNvPr>
            <p:cNvSpPr/>
            <p:nvPr userDrawn="1"/>
          </p:nvSpPr>
          <p:spPr>
            <a:xfrm>
              <a:off x="2328682" y="1871433"/>
              <a:ext cx="293868" cy="601884"/>
            </a:xfrm>
            <a:prstGeom prst="parallelogram">
              <a:avLst>
                <a:gd name="adj" fmla="val 548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2">
              <a:extLst>
                <a:ext uri="{FF2B5EF4-FFF2-40B4-BE49-F238E27FC236}">
                  <a16:creationId xmlns:a16="http://schemas.microsoft.com/office/drawing/2014/main" id="{F83526AE-290C-4586-9137-29726A109876}"/>
                </a:ext>
              </a:extLst>
            </p:cNvPr>
            <p:cNvSpPr/>
            <p:nvPr userDrawn="1"/>
          </p:nvSpPr>
          <p:spPr>
            <a:xfrm>
              <a:off x="2242820" y="1868893"/>
              <a:ext cx="201930" cy="601884"/>
            </a:xfrm>
            <a:prstGeom prst="parallelogram">
              <a:avLst>
                <a:gd name="adj" fmla="val 735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Freeform 14">
            <a:extLst>
              <a:ext uri="{FF2B5EF4-FFF2-40B4-BE49-F238E27FC236}">
                <a16:creationId xmlns:a16="http://schemas.microsoft.com/office/drawing/2014/main" id="{17DE8979-1E81-451E-8BE9-7DA7A988656F}"/>
              </a:ext>
            </a:extLst>
          </p:cNvPr>
          <p:cNvSpPr>
            <a:spLocks noEditPoints="1"/>
          </p:cNvSpPr>
          <p:nvPr userDrawn="1"/>
        </p:nvSpPr>
        <p:spPr bwMode="auto">
          <a:xfrm>
            <a:off x="9692700" y="393614"/>
            <a:ext cx="1654180" cy="428355"/>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15" name="文本框 14">
            <a:extLst>
              <a:ext uri="{FF2B5EF4-FFF2-40B4-BE49-F238E27FC236}">
                <a16:creationId xmlns:a16="http://schemas.microsoft.com/office/drawing/2014/main" id="{5B1DA7E0-79EC-4BB5-9045-2BC1028F0D4E}"/>
              </a:ext>
            </a:extLst>
          </p:cNvPr>
          <p:cNvSpPr txBox="1"/>
          <p:nvPr userDrawn="1"/>
        </p:nvSpPr>
        <p:spPr>
          <a:xfrm>
            <a:off x="526098" y="6601321"/>
            <a:ext cx="1952942" cy="276999"/>
          </a:xfrm>
          <a:prstGeom prst="rect">
            <a:avLst/>
          </a:prstGeom>
          <a:noFill/>
        </p:spPr>
        <p:txBody>
          <a:bodyPr wrap="square" rtlCol="0">
            <a:spAutoFit/>
          </a:bodyPr>
          <a:lstStyle/>
          <a:p>
            <a:pPr algn="dist"/>
            <a:r>
              <a:rPr lang="zh-CN" altLang="en-US" sz="1200" dirty="0">
                <a:solidFill>
                  <a:schemeClr val="bg1"/>
                </a:solidFill>
              </a:rPr>
              <a:t>艰苦朴素 求真务实</a:t>
            </a:r>
          </a:p>
        </p:txBody>
      </p:sp>
      <p:grpSp>
        <p:nvGrpSpPr>
          <p:cNvPr id="16" name="组合 15">
            <a:extLst>
              <a:ext uri="{FF2B5EF4-FFF2-40B4-BE49-F238E27FC236}">
                <a16:creationId xmlns:a16="http://schemas.microsoft.com/office/drawing/2014/main" id="{350F3AD8-1294-45B9-9248-A4C23580A23D}"/>
              </a:ext>
            </a:extLst>
          </p:cNvPr>
          <p:cNvGrpSpPr/>
          <p:nvPr userDrawn="1"/>
        </p:nvGrpSpPr>
        <p:grpSpPr>
          <a:xfrm>
            <a:off x="9712960" y="6634480"/>
            <a:ext cx="1930522" cy="223520"/>
            <a:chOff x="9636760" y="6649720"/>
            <a:chExt cx="1930522" cy="142240"/>
          </a:xfrm>
        </p:grpSpPr>
        <p:cxnSp>
          <p:nvCxnSpPr>
            <p:cNvPr id="17" name="直接连接符 16">
              <a:extLst>
                <a:ext uri="{FF2B5EF4-FFF2-40B4-BE49-F238E27FC236}">
                  <a16:creationId xmlns:a16="http://schemas.microsoft.com/office/drawing/2014/main" id="{DFFAC6A2-5166-4283-BBDB-ADF3C8B984AF}"/>
                </a:ext>
              </a:extLst>
            </p:cNvPr>
            <p:cNvCxnSpPr>
              <a:cxnSpLocks/>
            </p:cNvCxnSpPr>
            <p:nvPr userDrawn="1"/>
          </p:nvCxnSpPr>
          <p:spPr>
            <a:xfrm flipH="1">
              <a:off x="963676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8AFB911-6AFC-4666-9888-401832E4DE60}"/>
                </a:ext>
              </a:extLst>
            </p:cNvPr>
            <p:cNvCxnSpPr>
              <a:cxnSpLocks/>
            </p:cNvCxnSpPr>
            <p:nvPr userDrawn="1"/>
          </p:nvCxnSpPr>
          <p:spPr>
            <a:xfrm flipH="1">
              <a:off x="982270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C94D1A1-AE9F-49FC-B130-FEA1BC1AAA35}"/>
                </a:ext>
              </a:extLst>
            </p:cNvPr>
            <p:cNvCxnSpPr>
              <a:cxnSpLocks/>
            </p:cNvCxnSpPr>
            <p:nvPr userDrawn="1"/>
          </p:nvCxnSpPr>
          <p:spPr>
            <a:xfrm flipH="1">
              <a:off x="1000864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69974AA-C2B8-4F99-B53A-18AC9043F8E8}"/>
                </a:ext>
              </a:extLst>
            </p:cNvPr>
            <p:cNvCxnSpPr>
              <a:cxnSpLocks/>
            </p:cNvCxnSpPr>
            <p:nvPr userDrawn="1"/>
          </p:nvCxnSpPr>
          <p:spPr>
            <a:xfrm flipH="1">
              <a:off x="1019458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CA92CF5-C139-4A22-AA90-0714681B7AF6}"/>
                </a:ext>
              </a:extLst>
            </p:cNvPr>
            <p:cNvCxnSpPr>
              <a:cxnSpLocks/>
            </p:cNvCxnSpPr>
            <p:nvPr userDrawn="1"/>
          </p:nvCxnSpPr>
          <p:spPr>
            <a:xfrm flipH="1">
              <a:off x="1038052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5CD911C-E627-44ED-ACB9-B4E557412BE7}"/>
                </a:ext>
              </a:extLst>
            </p:cNvPr>
            <p:cNvCxnSpPr>
              <a:cxnSpLocks/>
            </p:cNvCxnSpPr>
            <p:nvPr userDrawn="1"/>
          </p:nvCxnSpPr>
          <p:spPr>
            <a:xfrm flipH="1">
              <a:off x="1056646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A6EF0C5-59D9-45F5-A449-6F563CA8F1F5}"/>
                </a:ext>
              </a:extLst>
            </p:cNvPr>
            <p:cNvCxnSpPr>
              <a:cxnSpLocks/>
            </p:cNvCxnSpPr>
            <p:nvPr userDrawn="1"/>
          </p:nvCxnSpPr>
          <p:spPr>
            <a:xfrm flipH="1">
              <a:off x="1075240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D800228-18D4-4E25-8F30-058E4D5B681D}"/>
                </a:ext>
              </a:extLst>
            </p:cNvPr>
            <p:cNvCxnSpPr>
              <a:cxnSpLocks/>
            </p:cNvCxnSpPr>
            <p:nvPr userDrawn="1"/>
          </p:nvCxnSpPr>
          <p:spPr>
            <a:xfrm flipH="1">
              <a:off x="1093834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21C67DA-941C-4B20-A79B-E0B81B1CEE60}"/>
                </a:ext>
              </a:extLst>
            </p:cNvPr>
            <p:cNvCxnSpPr>
              <a:cxnSpLocks/>
            </p:cNvCxnSpPr>
            <p:nvPr userDrawn="1"/>
          </p:nvCxnSpPr>
          <p:spPr>
            <a:xfrm flipH="1">
              <a:off x="1112428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85C012B-2138-4B45-8E10-22BA9BA0924A}"/>
                </a:ext>
              </a:extLst>
            </p:cNvPr>
            <p:cNvCxnSpPr>
              <a:cxnSpLocks/>
            </p:cNvCxnSpPr>
            <p:nvPr userDrawn="1"/>
          </p:nvCxnSpPr>
          <p:spPr>
            <a:xfrm flipH="1">
              <a:off x="1131022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27D1A8E-C2AE-4812-8534-BD74EF30B307}"/>
                </a:ext>
              </a:extLst>
            </p:cNvPr>
            <p:cNvCxnSpPr>
              <a:cxnSpLocks/>
            </p:cNvCxnSpPr>
            <p:nvPr userDrawn="1"/>
          </p:nvCxnSpPr>
          <p:spPr>
            <a:xfrm flipH="1">
              <a:off x="1149616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文本占位符 10">
            <a:extLst>
              <a:ext uri="{FF2B5EF4-FFF2-40B4-BE49-F238E27FC236}">
                <a16:creationId xmlns:a16="http://schemas.microsoft.com/office/drawing/2014/main" id="{EAEBF45E-F728-4052-AE6B-E9B4B9CF5CEE}"/>
              </a:ext>
            </a:extLst>
          </p:cNvPr>
          <p:cNvSpPr>
            <a:spLocks noGrp="1"/>
          </p:cNvSpPr>
          <p:nvPr>
            <p:ph type="body" sz="quarter" idx="10"/>
          </p:nvPr>
        </p:nvSpPr>
        <p:spPr>
          <a:xfrm>
            <a:off x="878754" y="304800"/>
            <a:ext cx="4348566" cy="603250"/>
          </a:xfrm>
        </p:spPr>
        <p:txBody>
          <a:bodyPr>
            <a:noAutofit/>
          </a:bodyPr>
          <a:lstStyle>
            <a:lvl1pPr marL="0" indent="0" algn="just">
              <a:buNone/>
              <a:defRPr sz="4000" b="1">
                <a:latin typeface="微软雅黑" panose="020B0503020204020204" pitchFamily="34" charset="-122"/>
                <a:ea typeface="微软雅黑" panose="020B0503020204020204" pitchFamily="34" charset="-122"/>
              </a:defRPr>
            </a:lvl1pPr>
          </a:lstStyle>
          <a:p>
            <a:pPr lvl="0"/>
            <a:endParaRPr lang="zh-CN" altLang="en-US" dirty="0"/>
          </a:p>
        </p:txBody>
      </p:sp>
      <p:sp>
        <p:nvSpPr>
          <p:cNvPr id="34" name="图片占位符 33">
            <a:extLst>
              <a:ext uri="{FF2B5EF4-FFF2-40B4-BE49-F238E27FC236}">
                <a16:creationId xmlns:a16="http://schemas.microsoft.com/office/drawing/2014/main" id="{D514C0AD-4E52-4BD9-AAD1-B0835419734D}"/>
              </a:ext>
            </a:extLst>
          </p:cNvPr>
          <p:cNvSpPr>
            <a:spLocks noGrp="1"/>
          </p:cNvSpPr>
          <p:nvPr>
            <p:ph type="pic" sz="quarter" idx="11"/>
          </p:nvPr>
        </p:nvSpPr>
        <p:spPr>
          <a:xfrm>
            <a:off x="961181" y="1203164"/>
            <a:ext cx="2395477" cy="3589338"/>
          </a:xfrm>
        </p:spPr>
        <p:txBody>
          <a:bodyPr/>
          <a:lstStyle/>
          <a:p>
            <a:endParaRPr lang="zh-CN" altLang="en-US"/>
          </a:p>
        </p:txBody>
      </p:sp>
      <p:sp>
        <p:nvSpPr>
          <p:cNvPr id="35" name="图片占位符 33">
            <a:extLst>
              <a:ext uri="{FF2B5EF4-FFF2-40B4-BE49-F238E27FC236}">
                <a16:creationId xmlns:a16="http://schemas.microsoft.com/office/drawing/2014/main" id="{C03898B4-EDBA-40B0-A27E-51396F5B0D51}"/>
              </a:ext>
            </a:extLst>
          </p:cNvPr>
          <p:cNvSpPr>
            <a:spLocks noGrp="1"/>
          </p:cNvSpPr>
          <p:nvPr>
            <p:ph type="pic" sz="quarter" idx="12"/>
          </p:nvPr>
        </p:nvSpPr>
        <p:spPr>
          <a:xfrm>
            <a:off x="6199194" y="1203164"/>
            <a:ext cx="2395477" cy="3589338"/>
          </a:xfrm>
        </p:spPr>
        <p:txBody>
          <a:bodyPr/>
          <a:lstStyle/>
          <a:p>
            <a:endParaRPr lang="zh-CN" altLang="en-US"/>
          </a:p>
        </p:txBody>
      </p:sp>
      <p:sp>
        <p:nvSpPr>
          <p:cNvPr id="36" name="图片占位符 33">
            <a:extLst>
              <a:ext uri="{FF2B5EF4-FFF2-40B4-BE49-F238E27FC236}">
                <a16:creationId xmlns:a16="http://schemas.microsoft.com/office/drawing/2014/main" id="{3259DEF1-226C-45FF-87DD-B5C048D9EAB4}"/>
              </a:ext>
            </a:extLst>
          </p:cNvPr>
          <p:cNvSpPr>
            <a:spLocks noGrp="1"/>
          </p:cNvSpPr>
          <p:nvPr>
            <p:ph type="pic" sz="quarter" idx="13"/>
          </p:nvPr>
        </p:nvSpPr>
        <p:spPr>
          <a:xfrm>
            <a:off x="3578989" y="2721375"/>
            <a:ext cx="2395477" cy="3589338"/>
          </a:xfrm>
        </p:spPr>
        <p:txBody>
          <a:bodyPr/>
          <a:lstStyle/>
          <a:p>
            <a:endParaRPr lang="zh-CN" altLang="en-US"/>
          </a:p>
        </p:txBody>
      </p:sp>
      <p:sp>
        <p:nvSpPr>
          <p:cNvPr id="37" name="图片占位符 33">
            <a:extLst>
              <a:ext uri="{FF2B5EF4-FFF2-40B4-BE49-F238E27FC236}">
                <a16:creationId xmlns:a16="http://schemas.microsoft.com/office/drawing/2014/main" id="{740E8010-9B84-499A-9A79-6C1F9F71FF33}"/>
              </a:ext>
            </a:extLst>
          </p:cNvPr>
          <p:cNvSpPr>
            <a:spLocks noGrp="1"/>
          </p:cNvSpPr>
          <p:nvPr>
            <p:ph type="pic" sz="quarter" idx="14"/>
          </p:nvPr>
        </p:nvSpPr>
        <p:spPr>
          <a:xfrm>
            <a:off x="8817002" y="2721375"/>
            <a:ext cx="2395477" cy="3589338"/>
          </a:xfrm>
        </p:spPr>
        <p:txBody>
          <a:bodyPr/>
          <a:lstStyle/>
          <a:p>
            <a:endParaRPr lang="zh-CN" altLang="en-US"/>
          </a:p>
        </p:txBody>
      </p:sp>
      <p:cxnSp>
        <p:nvCxnSpPr>
          <p:cNvPr id="32" name="直接连接符 31">
            <a:extLst>
              <a:ext uri="{FF2B5EF4-FFF2-40B4-BE49-F238E27FC236}">
                <a16:creationId xmlns:a16="http://schemas.microsoft.com/office/drawing/2014/main" id="{7B43E65E-6C6F-4D62-ADAF-8F9C799DAD35}"/>
              </a:ext>
            </a:extLst>
          </p:cNvPr>
          <p:cNvCxnSpPr>
            <a:cxnSpLocks/>
          </p:cNvCxnSpPr>
          <p:nvPr userDrawn="1"/>
        </p:nvCxnSpPr>
        <p:spPr>
          <a:xfrm>
            <a:off x="947738" y="908050"/>
            <a:ext cx="1072832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015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6" name="图片 5" descr="建筑上有雕塑&#10;&#10;描述已自动生成">
            <a:extLst>
              <a:ext uri="{FF2B5EF4-FFF2-40B4-BE49-F238E27FC236}">
                <a16:creationId xmlns:a16="http://schemas.microsoft.com/office/drawing/2014/main" id="{A0936F00-D699-484D-AB3D-3670AE52C3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683" b="4943"/>
          <a:stretch/>
        </p:blipFill>
        <p:spPr>
          <a:xfrm>
            <a:off x="0" y="0"/>
            <a:ext cx="12192000" cy="6858000"/>
          </a:xfrm>
          <a:prstGeom prst="rect">
            <a:avLst/>
          </a:prstGeom>
        </p:spPr>
      </p:pic>
      <p:sp>
        <p:nvSpPr>
          <p:cNvPr id="7" name="矩形 6">
            <a:extLst>
              <a:ext uri="{FF2B5EF4-FFF2-40B4-BE49-F238E27FC236}">
                <a16:creationId xmlns:a16="http://schemas.microsoft.com/office/drawing/2014/main" id="{2C9162B7-4F82-4E72-B76E-59063717EB25}"/>
              </a:ext>
            </a:extLst>
          </p:cNvPr>
          <p:cNvSpPr/>
          <p:nvPr userDrawn="1"/>
        </p:nvSpPr>
        <p:spPr>
          <a:xfrm>
            <a:off x="0"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94E67CF-E27E-482B-A75C-81BF33BFAC06}"/>
              </a:ext>
            </a:extLst>
          </p:cNvPr>
          <p:cNvSpPr/>
          <p:nvPr userDrawn="1"/>
        </p:nvSpPr>
        <p:spPr>
          <a:xfrm>
            <a:off x="0" y="6609144"/>
            <a:ext cx="12192000" cy="2488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椭圆 8">
            <a:extLst>
              <a:ext uri="{FF2B5EF4-FFF2-40B4-BE49-F238E27FC236}">
                <a16:creationId xmlns:a16="http://schemas.microsoft.com/office/drawing/2014/main" id="{F7D4816F-08D4-4FAF-8DB9-B7F9AAE35418}"/>
              </a:ext>
            </a:extLst>
          </p:cNvPr>
          <p:cNvSpPr/>
          <p:nvPr userDrawn="1"/>
        </p:nvSpPr>
        <p:spPr>
          <a:xfrm>
            <a:off x="528050" y="220814"/>
            <a:ext cx="679136" cy="693587"/>
          </a:xfrm>
          <a:prstGeom prst="ellipse">
            <a:avLst/>
          </a:prstGeom>
          <a:solidFill>
            <a:schemeClr val="accent6">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A83F63C2-F4B2-492B-9E92-AB9AA61CEAA9}"/>
              </a:ext>
            </a:extLst>
          </p:cNvPr>
          <p:cNvGrpSpPr/>
          <p:nvPr userDrawn="1"/>
        </p:nvGrpSpPr>
        <p:grpSpPr>
          <a:xfrm>
            <a:off x="9095041" y="294736"/>
            <a:ext cx="2578100" cy="604424"/>
            <a:chOff x="2242820" y="1868893"/>
            <a:chExt cx="2578100" cy="604424"/>
          </a:xfrm>
        </p:grpSpPr>
        <p:sp>
          <p:nvSpPr>
            <p:cNvPr id="11" name="任意多边形: 形状 10">
              <a:extLst>
                <a:ext uri="{FF2B5EF4-FFF2-40B4-BE49-F238E27FC236}">
                  <a16:creationId xmlns:a16="http://schemas.microsoft.com/office/drawing/2014/main" id="{5960F4B5-B68C-4697-9E15-2ABC01B062A5}"/>
                </a:ext>
              </a:extLst>
            </p:cNvPr>
            <p:cNvSpPr/>
            <p:nvPr userDrawn="1"/>
          </p:nvSpPr>
          <p:spPr>
            <a:xfrm>
              <a:off x="2510292" y="1870817"/>
              <a:ext cx="2310628" cy="602500"/>
            </a:xfrm>
            <a:custGeom>
              <a:avLst/>
              <a:gdLst>
                <a:gd name="connsiteX0" fmla="*/ 223325 w 2310628"/>
                <a:gd name="connsiteY0" fmla="*/ 0 h 602500"/>
                <a:gd name="connsiteX1" fmla="*/ 2310628 w 2310628"/>
                <a:gd name="connsiteY1" fmla="*/ 0 h 602500"/>
                <a:gd name="connsiteX2" fmla="*/ 2310628 w 2310628"/>
                <a:gd name="connsiteY2" fmla="*/ 601884 h 602500"/>
                <a:gd name="connsiteX3" fmla="*/ 2083597 w 2310628"/>
                <a:gd name="connsiteY3" fmla="*/ 601884 h 602500"/>
                <a:gd name="connsiteX4" fmla="*/ 2083443 w 2310628"/>
                <a:gd name="connsiteY4" fmla="*/ 602500 h 602500"/>
                <a:gd name="connsiteX5" fmla="*/ 0 w 2310628"/>
                <a:gd name="connsiteY5" fmla="*/ 602500 h 602500"/>
                <a:gd name="connsiteX6" fmla="*/ 150471 w 2310628"/>
                <a:gd name="connsiteY6" fmla="*/ 616 h 602500"/>
                <a:gd name="connsiteX7" fmla="*/ 223325 w 2310628"/>
                <a:gd name="connsiteY7" fmla="*/ 616 h 6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628" h="602500">
                  <a:moveTo>
                    <a:pt x="223325" y="0"/>
                  </a:moveTo>
                  <a:lnTo>
                    <a:pt x="2310628" y="0"/>
                  </a:lnTo>
                  <a:lnTo>
                    <a:pt x="2310628" y="601884"/>
                  </a:lnTo>
                  <a:lnTo>
                    <a:pt x="2083597" y="601884"/>
                  </a:lnTo>
                  <a:lnTo>
                    <a:pt x="2083443" y="602500"/>
                  </a:lnTo>
                  <a:lnTo>
                    <a:pt x="0" y="602500"/>
                  </a:lnTo>
                  <a:lnTo>
                    <a:pt x="150471" y="616"/>
                  </a:lnTo>
                  <a:lnTo>
                    <a:pt x="223325" y="6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F0A4760D-82C4-4618-8356-8C5A397866E7}"/>
                </a:ext>
              </a:extLst>
            </p:cNvPr>
            <p:cNvSpPr/>
            <p:nvPr userDrawn="1"/>
          </p:nvSpPr>
          <p:spPr>
            <a:xfrm>
              <a:off x="2328682" y="1871433"/>
              <a:ext cx="293868" cy="601884"/>
            </a:xfrm>
            <a:prstGeom prst="parallelogram">
              <a:avLst>
                <a:gd name="adj" fmla="val 548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2">
              <a:extLst>
                <a:ext uri="{FF2B5EF4-FFF2-40B4-BE49-F238E27FC236}">
                  <a16:creationId xmlns:a16="http://schemas.microsoft.com/office/drawing/2014/main" id="{F83526AE-290C-4586-9137-29726A109876}"/>
                </a:ext>
              </a:extLst>
            </p:cNvPr>
            <p:cNvSpPr/>
            <p:nvPr userDrawn="1"/>
          </p:nvSpPr>
          <p:spPr>
            <a:xfrm>
              <a:off x="2242820" y="1868893"/>
              <a:ext cx="201930" cy="601884"/>
            </a:xfrm>
            <a:prstGeom prst="parallelogram">
              <a:avLst>
                <a:gd name="adj" fmla="val 735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Freeform 14">
            <a:extLst>
              <a:ext uri="{FF2B5EF4-FFF2-40B4-BE49-F238E27FC236}">
                <a16:creationId xmlns:a16="http://schemas.microsoft.com/office/drawing/2014/main" id="{17DE8979-1E81-451E-8BE9-7DA7A988656F}"/>
              </a:ext>
            </a:extLst>
          </p:cNvPr>
          <p:cNvSpPr>
            <a:spLocks noEditPoints="1"/>
          </p:cNvSpPr>
          <p:nvPr userDrawn="1"/>
        </p:nvSpPr>
        <p:spPr bwMode="auto">
          <a:xfrm>
            <a:off x="9692700" y="393614"/>
            <a:ext cx="1654180" cy="428355"/>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15" name="文本框 14">
            <a:extLst>
              <a:ext uri="{FF2B5EF4-FFF2-40B4-BE49-F238E27FC236}">
                <a16:creationId xmlns:a16="http://schemas.microsoft.com/office/drawing/2014/main" id="{5B1DA7E0-79EC-4BB5-9045-2BC1028F0D4E}"/>
              </a:ext>
            </a:extLst>
          </p:cNvPr>
          <p:cNvSpPr txBox="1"/>
          <p:nvPr userDrawn="1"/>
        </p:nvSpPr>
        <p:spPr>
          <a:xfrm>
            <a:off x="526098" y="6601321"/>
            <a:ext cx="1952942" cy="276999"/>
          </a:xfrm>
          <a:prstGeom prst="rect">
            <a:avLst/>
          </a:prstGeom>
          <a:noFill/>
        </p:spPr>
        <p:txBody>
          <a:bodyPr wrap="square" rtlCol="0">
            <a:spAutoFit/>
          </a:bodyPr>
          <a:lstStyle/>
          <a:p>
            <a:pPr algn="dist"/>
            <a:r>
              <a:rPr lang="zh-CN" altLang="en-US" sz="1200" dirty="0">
                <a:solidFill>
                  <a:schemeClr val="bg1"/>
                </a:solidFill>
              </a:rPr>
              <a:t>艰苦朴素 求真务实</a:t>
            </a:r>
          </a:p>
        </p:txBody>
      </p:sp>
      <p:grpSp>
        <p:nvGrpSpPr>
          <p:cNvPr id="16" name="组合 15">
            <a:extLst>
              <a:ext uri="{FF2B5EF4-FFF2-40B4-BE49-F238E27FC236}">
                <a16:creationId xmlns:a16="http://schemas.microsoft.com/office/drawing/2014/main" id="{350F3AD8-1294-45B9-9248-A4C23580A23D}"/>
              </a:ext>
            </a:extLst>
          </p:cNvPr>
          <p:cNvGrpSpPr/>
          <p:nvPr userDrawn="1"/>
        </p:nvGrpSpPr>
        <p:grpSpPr>
          <a:xfrm>
            <a:off x="9712960" y="6634480"/>
            <a:ext cx="1930522" cy="223520"/>
            <a:chOff x="9636760" y="6649720"/>
            <a:chExt cx="1930522" cy="142240"/>
          </a:xfrm>
        </p:grpSpPr>
        <p:cxnSp>
          <p:nvCxnSpPr>
            <p:cNvPr id="17" name="直接连接符 16">
              <a:extLst>
                <a:ext uri="{FF2B5EF4-FFF2-40B4-BE49-F238E27FC236}">
                  <a16:creationId xmlns:a16="http://schemas.microsoft.com/office/drawing/2014/main" id="{DFFAC6A2-5166-4283-BBDB-ADF3C8B984AF}"/>
                </a:ext>
              </a:extLst>
            </p:cNvPr>
            <p:cNvCxnSpPr>
              <a:cxnSpLocks/>
            </p:cNvCxnSpPr>
            <p:nvPr userDrawn="1"/>
          </p:nvCxnSpPr>
          <p:spPr>
            <a:xfrm flipH="1">
              <a:off x="963676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8AFB911-6AFC-4666-9888-401832E4DE60}"/>
                </a:ext>
              </a:extLst>
            </p:cNvPr>
            <p:cNvCxnSpPr>
              <a:cxnSpLocks/>
            </p:cNvCxnSpPr>
            <p:nvPr userDrawn="1"/>
          </p:nvCxnSpPr>
          <p:spPr>
            <a:xfrm flipH="1">
              <a:off x="982270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C94D1A1-AE9F-49FC-B130-FEA1BC1AAA35}"/>
                </a:ext>
              </a:extLst>
            </p:cNvPr>
            <p:cNvCxnSpPr>
              <a:cxnSpLocks/>
            </p:cNvCxnSpPr>
            <p:nvPr userDrawn="1"/>
          </p:nvCxnSpPr>
          <p:spPr>
            <a:xfrm flipH="1">
              <a:off x="1000864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69974AA-C2B8-4F99-B53A-18AC9043F8E8}"/>
                </a:ext>
              </a:extLst>
            </p:cNvPr>
            <p:cNvCxnSpPr>
              <a:cxnSpLocks/>
            </p:cNvCxnSpPr>
            <p:nvPr userDrawn="1"/>
          </p:nvCxnSpPr>
          <p:spPr>
            <a:xfrm flipH="1">
              <a:off x="1019458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CA92CF5-C139-4A22-AA90-0714681B7AF6}"/>
                </a:ext>
              </a:extLst>
            </p:cNvPr>
            <p:cNvCxnSpPr>
              <a:cxnSpLocks/>
            </p:cNvCxnSpPr>
            <p:nvPr userDrawn="1"/>
          </p:nvCxnSpPr>
          <p:spPr>
            <a:xfrm flipH="1">
              <a:off x="1038052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5CD911C-E627-44ED-ACB9-B4E557412BE7}"/>
                </a:ext>
              </a:extLst>
            </p:cNvPr>
            <p:cNvCxnSpPr>
              <a:cxnSpLocks/>
            </p:cNvCxnSpPr>
            <p:nvPr userDrawn="1"/>
          </p:nvCxnSpPr>
          <p:spPr>
            <a:xfrm flipH="1">
              <a:off x="1056646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A6EF0C5-59D9-45F5-A449-6F563CA8F1F5}"/>
                </a:ext>
              </a:extLst>
            </p:cNvPr>
            <p:cNvCxnSpPr>
              <a:cxnSpLocks/>
            </p:cNvCxnSpPr>
            <p:nvPr userDrawn="1"/>
          </p:nvCxnSpPr>
          <p:spPr>
            <a:xfrm flipH="1">
              <a:off x="1075240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D800228-18D4-4E25-8F30-058E4D5B681D}"/>
                </a:ext>
              </a:extLst>
            </p:cNvPr>
            <p:cNvCxnSpPr>
              <a:cxnSpLocks/>
            </p:cNvCxnSpPr>
            <p:nvPr userDrawn="1"/>
          </p:nvCxnSpPr>
          <p:spPr>
            <a:xfrm flipH="1">
              <a:off x="1093834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21C67DA-941C-4B20-A79B-E0B81B1CEE60}"/>
                </a:ext>
              </a:extLst>
            </p:cNvPr>
            <p:cNvCxnSpPr>
              <a:cxnSpLocks/>
            </p:cNvCxnSpPr>
            <p:nvPr userDrawn="1"/>
          </p:nvCxnSpPr>
          <p:spPr>
            <a:xfrm flipH="1">
              <a:off x="1112428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85C012B-2138-4B45-8E10-22BA9BA0924A}"/>
                </a:ext>
              </a:extLst>
            </p:cNvPr>
            <p:cNvCxnSpPr>
              <a:cxnSpLocks/>
            </p:cNvCxnSpPr>
            <p:nvPr userDrawn="1"/>
          </p:nvCxnSpPr>
          <p:spPr>
            <a:xfrm flipH="1">
              <a:off x="1131022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27D1A8E-C2AE-4812-8534-BD74EF30B307}"/>
                </a:ext>
              </a:extLst>
            </p:cNvPr>
            <p:cNvCxnSpPr>
              <a:cxnSpLocks/>
            </p:cNvCxnSpPr>
            <p:nvPr userDrawn="1"/>
          </p:nvCxnSpPr>
          <p:spPr>
            <a:xfrm flipH="1">
              <a:off x="1149616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图片占位符 2">
            <a:extLst>
              <a:ext uri="{FF2B5EF4-FFF2-40B4-BE49-F238E27FC236}">
                <a16:creationId xmlns:a16="http://schemas.microsoft.com/office/drawing/2014/main" id="{1CDF4D9A-7175-4AF3-8CE0-897D1127CCCD}"/>
              </a:ext>
            </a:extLst>
          </p:cNvPr>
          <p:cNvSpPr>
            <a:spLocks noGrp="1"/>
          </p:cNvSpPr>
          <p:nvPr>
            <p:ph type="pic" sz="quarter" idx="11"/>
          </p:nvPr>
        </p:nvSpPr>
        <p:spPr>
          <a:xfrm>
            <a:off x="2500313" y="1066800"/>
            <a:ext cx="2020887" cy="3111909"/>
          </a:xfrm>
        </p:spPr>
        <p:txBody>
          <a:bodyPr/>
          <a:lstStyle/>
          <a:p>
            <a:endParaRPr lang="zh-CN" altLang="en-US"/>
          </a:p>
        </p:txBody>
      </p:sp>
      <p:sp>
        <p:nvSpPr>
          <p:cNvPr id="5" name="图片占位符 4">
            <a:extLst>
              <a:ext uri="{FF2B5EF4-FFF2-40B4-BE49-F238E27FC236}">
                <a16:creationId xmlns:a16="http://schemas.microsoft.com/office/drawing/2014/main" id="{7507C2D2-B491-4733-896E-5A2318E541DE}"/>
              </a:ext>
            </a:extLst>
          </p:cNvPr>
          <p:cNvSpPr>
            <a:spLocks noGrp="1"/>
          </p:cNvSpPr>
          <p:nvPr>
            <p:ph type="pic" sz="quarter" idx="12"/>
          </p:nvPr>
        </p:nvSpPr>
        <p:spPr>
          <a:xfrm>
            <a:off x="4581832" y="1071716"/>
            <a:ext cx="3067665" cy="1966453"/>
          </a:xfrm>
        </p:spPr>
        <p:txBody>
          <a:bodyPr/>
          <a:lstStyle/>
          <a:p>
            <a:endParaRPr lang="zh-CN" altLang="en-US"/>
          </a:p>
        </p:txBody>
      </p:sp>
      <p:sp>
        <p:nvSpPr>
          <p:cNvPr id="45" name="图片占位符 4">
            <a:extLst>
              <a:ext uri="{FF2B5EF4-FFF2-40B4-BE49-F238E27FC236}">
                <a16:creationId xmlns:a16="http://schemas.microsoft.com/office/drawing/2014/main" id="{2549CBA8-7494-4720-97A3-220D20381FFA}"/>
              </a:ext>
            </a:extLst>
          </p:cNvPr>
          <p:cNvSpPr>
            <a:spLocks noGrp="1"/>
          </p:cNvSpPr>
          <p:nvPr>
            <p:ph type="pic" sz="quarter" idx="13"/>
          </p:nvPr>
        </p:nvSpPr>
        <p:spPr>
          <a:xfrm>
            <a:off x="7733070" y="1066802"/>
            <a:ext cx="3298724" cy="5098024"/>
          </a:xfrm>
        </p:spPr>
        <p:txBody>
          <a:bodyPr/>
          <a:lstStyle/>
          <a:p>
            <a:endParaRPr lang="zh-CN" altLang="en-US"/>
          </a:p>
        </p:txBody>
      </p:sp>
      <p:sp>
        <p:nvSpPr>
          <p:cNvPr id="46" name="图片占位符 4">
            <a:extLst>
              <a:ext uri="{FF2B5EF4-FFF2-40B4-BE49-F238E27FC236}">
                <a16:creationId xmlns:a16="http://schemas.microsoft.com/office/drawing/2014/main" id="{D10D864D-8169-4A44-8A26-62C8DC27F9CD}"/>
              </a:ext>
            </a:extLst>
          </p:cNvPr>
          <p:cNvSpPr>
            <a:spLocks noGrp="1"/>
          </p:cNvSpPr>
          <p:nvPr>
            <p:ph type="pic" sz="quarter" idx="14"/>
          </p:nvPr>
        </p:nvSpPr>
        <p:spPr>
          <a:xfrm>
            <a:off x="4581831" y="3854247"/>
            <a:ext cx="1514169" cy="2300747"/>
          </a:xfrm>
        </p:spPr>
        <p:txBody>
          <a:bodyPr/>
          <a:lstStyle/>
          <a:p>
            <a:endParaRPr lang="zh-CN" altLang="en-US"/>
          </a:p>
        </p:txBody>
      </p:sp>
      <p:sp>
        <p:nvSpPr>
          <p:cNvPr id="47" name="图片占位符 4">
            <a:extLst>
              <a:ext uri="{FF2B5EF4-FFF2-40B4-BE49-F238E27FC236}">
                <a16:creationId xmlns:a16="http://schemas.microsoft.com/office/drawing/2014/main" id="{DEA86A9F-E389-4AEB-ADDD-E1FD4ADE294E}"/>
              </a:ext>
            </a:extLst>
          </p:cNvPr>
          <p:cNvSpPr>
            <a:spLocks noGrp="1"/>
          </p:cNvSpPr>
          <p:nvPr>
            <p:ph type="pic" sz="quarter" idx="15"/>
          </p:nvPr>
        </p:nvSpPr>
        <p:spPr>
          <a:xfrm>
            <a:off x="6150076" y="3839499"/>
            <a:ext cx="1514169" cy="2300747"/>
          </a:xfrm>
        </p:spPr>
        <p:txBody>
          <a:bodyPr/>
          <a:lstStyle/>
          <a:p>
            <a:endParaRPr lang="zh-CN" altLang="en-US"/>
          </a:p>
        </p:txBody>
      </p:sp>
      <p:sp>
        <p:nvSpPr>
          <p:cNvPr id="48" name="图片占位符 4">
            <a:extLst>
              <a:ext uri="{FF2B5EF4-FFF2-40B4-BE49-F238E27FC236}">
                <a16:creationId xmlns:a16="http://schemas.microsoft.com/office/drawing/2014/main" id="{0324B44A-C100-4FD0-9E64-E7E862908CE8}"/>
              </a:ext>
            </a:extLst>
          </p:cNvPr>
          <p:cNvSpPr>
            <a:spLocks noGrp="1"/>
          </p:cNvSpPr>
          <p:nvPr>
            <p:ph type="pic" sz="quarter" idx="16"/>
          </p:nvPr>
        </p:nvSpPr>
        <p:spPr>
          <a:xfrm>
            <a:off x="1140541" y="4247538"/>
            <a:ext cx="3380659" cy="1887791"/>
          </a:xfrm>
        </p:spPr>
        <p:txBody>
          <a:bodyPr/>
          <a:lstStyle/>
          <a:p>
            <a:endParaRPr lang="zh-CN" altLang="en-US"/>
          </a:p>
        </p:txBody>
      </p:sp>
      <p:sp>
        <p:nvSpPr>
          <p:cNvPr id="49" name="文本占位符 10">
            <a:extLst>
              <a:ext uri="{FF2B5EF4-FFF2-40B4-BE49-F238E27FC236}">
                <a16:creationId xmlns:a16="http://schemas.microsoft.com/office/drawing/2014/main" id="{97D34605-887C-4DFA-A732-3907DF13A69C}"/>
              </a:ext>
            </a:extLst>
          </p:cNvPr>
          <p:cNvSpPr>
            <a:spLocks noGrp="1"/>
          </p:cNvSpPr>
          <p:nvPr>
            <p:ph type="body" sz="quarter" idx="10"/>
          </p:nvPr>
        </p:nvSpPr>
        <p:spPr>
          <a:xfrm>
            <a:off x="878754" y="304800"/>
            <a:ext cx="4348566" cy="603250"/>
          </a:xfrm>
        </p:spPr>
        <p:txBody>
          <a:bodyPr>
            <a:noAutofit/>
          </a:bodyPr>
          <a:lstStyle>
            <a:lvl1pPr marL="0" indent="0" algn="just">
              <a:buNone/>
              <a:defRPr sz="4000" b="1">
                <a:latin typeface="微软雅黑" panose="020B0503020204020204" pitchFamily="34" charset="-122"/>
                <a:ea typeface="微软雅黑" panose="020B0503020204020204" pitchFamily="34" charset="-122"/>
              </a:defRPr>
            </a:lvl1pPr>
          </a:lstStyle>
          <a:p>
            <a:pPr lvl="0"/>
            <a:endParaRPr lang="zh-CN" altLang="en-US" dirty="0"/>
          </a:p>
        </p:txBody>
      </p:sp>
      <p:cxnSp>
        <p:nvCxnSpPr>
          <p:cNvPr id="53" name="直接连接符 52">
            <a:extLst>
              <a:ext uri="{FF2B5EF4-FFF2-40B4-BE49-F238E27FC236}">
                <a16:creationId xmlns:a16="http://schemas.microsoft.com/office/drawing/2014/main" id="{9B0FD9ED-57D4-4E1D-8C6A-CEEC84FC5F76}"/>
              </a:ext>
            </a:extLst>
          </p:cNvPr>
          <p:cNvCxnSpPr>
            <a:cxnSpLocks/>
          </p:cNvCxnSpPr>
          <p:nvPr userDrawn="1"/>
        </p:nvCxnSpPr>
        <p:spPr>
          <a:xfrm>
            <a:off x="947738" y="908050"/>
            <a:ext cx="1072832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086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pic>
        <p:nvPicPr>
          <p:cNvPr id="5" name="图片 4" descr="建筑上有雕塑&#10;&#10;描述已自动生成">
            <a:extLst>
              <a:ext uri="{FF2B5EF4-FFF2-40B4-BE49-F238E27FC236}">
                <a16:creationId xmlns:a16="http://schemas.microsoft.com/office/drawing/2014/main" id="{0E496A3E-67EF-400A-99EE-A1A62920B5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683" b="4943"/>
          <a:stretch/>
        </p:blipFill>
        <p:spPr>
          <a:xfrm>
            <a:off x="0" y="0"/>
            <a:ext cx="12192000" cy="6858000"/>
          </a:xfrm>
          <a:prstGeom prst="rect">
            <a:avLst/>
          </a:prstGeom>
        </p:spPr>
      </p:pic>
      <p:sp>
        <p:nvSpPr>
          <p:cNvPr id="6" name="矩形 5">
            <a:extLst>
              <a:ext uri="{FF2B5EF4-FFF2-40B4-BE49-F238E27FC236}">
                <a16:creationId xmlns:a16="http://schemas.microsoft.com/office/drawing/2014/main" id="{7B2014C3-E5C0-481A-B9D9-BB1AA4428596}"/>
              </a:ext>
            </a:extLst>
          </p:cNvPr>
          <p:cNvSpPr/>
          <p:nvPr userDrawn="1"/>
        </p:nvSpPr>
        <p:spPr>
          <a:xfrm>
            <a:off x="0"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B14DEAF-DCF5-43ED-B6F9-BD61F21035D3}"/>
              </a:ext>
            </a:extLst>
          </p:cNvPr>
          <p:cNvSpPr/>
          <p:nvPr userDrawn="1"/>
        </p:nvSpPr>
        <p:spPr>
          <a:xfrm>
            <a:off x="0" y="6609144"/>
            <a:ext cx="12192000" cy="2488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椭圆 7">
            <a:extLst>
              <a:ext uri="{FF2B5EF4-FFF2-40B4-BE49-F238E27FC236}">
                <a16:creationId xmlns:a16="http://schemas.microsoft.com/office/drawing/2014/main" id="{F70F957D-4AD5-447F-ABA7-BF5446F0E16A}"/>
              </a:ext>
            </a:extLst>
          </p:cNvPr>
          <p:cNvSpPr/>
          <p:nvPr userDrawn="1"/>
        </p:nvSpPr>
        <p:spPr>
          <a:xfrm>
            <a:off x="528050" y="220814"/>
            <a:ext cx="679136" cy="693587"/>
          </a:xfrm>
          <a:prstGeom prst="ellipse">
            <a:avLst/>
          </a:prstGeom>
          <a:solidFill>
            <a:schemeClr val="accent6">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52B0F76E-E4A6-439A-9D12-F131A7093DAA}"/>
              </a:ext>
            </a:extLst>
          </p:cNvPr>
          <p:cNvGrpSpPr/>
          <p:nvPr userDrawn="1"/>
        </p:nvGrpSpPr>
        <p:grpSpPr>
          <a:xfrm>
            <a:off x="9095041" y="294736"/>
            <a:ext cx="2578100" cy="604424"/>
            <a:chOff x="2242820" y="1868893"/>
            <a:chExt cx="2578100" cy="604424"/>
          </a:xfrm>
        </p:grpSpPr>
        <p:sp>
          <p:nvSpPr>
            <p:cNvPr id="10" name="任意多边形: 形状 9">
              <a:extLst>
                <a:ext uri="{FF2B5EF4-FFF2-40B4-BE49-F238E27FC236}">
                  <a16:creationId xmlns:a16="http://schemas.microsoft.com/office/drawing/2014/main" id="{67B8EFB6-957F-4244-9B38-B886E29256D9}"/>
                </a:ext>
              </a:extLst>
            </p:cNvPr>
            <p:cNvSpPr/>
            <p:nvPr userDrawn="1"/>
          </p:nvSpPr>
          <p:spPr>
            <a:xfrm>
              <a:off x="2510292" y="1870817"/>
              <a:ext cx="2310628" cy="602500"/>
            </a:xfrm>
            <a:custGeom>
              <a:avLst/>
              <a:gdLst>
                <a:gd name="connsiteX0" fmla="*/ 223325 w 2310628"/>
                <a:gd name="connsiteY0" fmla="*/ 0 h 602500"/>
                <a:gd name="connsiteX1" fmla="*/ 2310628 w 2310628"/>
                <a:gd name="connsiteY1" fmla="*/ 0 h 602500"/>
                <a:gd name="connsiteX2" fmla="*/ 2310628 w 2310628"/>
                <a:gd name="connsiteY2" fmla="*/ 601884 h 602500"/>
                <a:gd name="connsiteX3" fmla="*/ 2083597 w 2310628"/>
                <a:gd name="connsiteY3" fmla="*/ 601884 h 602500"/>
                <a:gd name="connsiteX4" fmla="*/ 2083443 w 2310628"/>
                <a:gd name="connsiteY4" fmla="*/ 602500 h 602500"/>
                <a:gd name="connsiteX5" fmla="*/ 0 w 2310628"/>
                <a:gd name="connsiteY5" fmla="*/ 602500 h 602500"/>
                <a:gd name="connsiteX6" fmla="*/ 150471 w 2310628"/>
                <a:gd name="connsiteY6" fmla="*/ 616 h 602500"/>
                <a:gd name="connsiteX7" fmla="*/ 223325 w 2310628"/>
                <a:gd name="connsiteY7" fmla="*/ 616 h 6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628" h="602500">
                  <a:moveTo>
                    <a:pt x="223325" y="0"/>
                  </a:moveTo>
                  <a:lnTo>
                    <a:pt x="2310628" y="0"/>
                  </a:lnTo>
                  <a:lnTo>
                    <a:pt x="2310628" y="601884"/>
                  </a:lnTo>
                  <a:lnTo>
                    <a:pt x="2083597" y="601884"/>
                  </a:lnTo>
                  <a:lnTo>
                    <a:pt x="2083443" y="602500"/>
                  </a:lnTo>
                  <a:lnTo>
                    <a:pt x="0" y="602500"/>
                  </a:lnTo>
                  <a:lnTo>
                    <a:pt x="150471" y="616"/>
                  </a:lnTo>
                  <a:lnTo>
                    <a:pt x="223325" y="6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442AEEE3-7A1F-4A25-8100-8A7280033E33}"/>
                </a:ext>
              </a:extLst>
            </p:cNvPr>
            <p:cNvSpPr/>
            <p:nvPr userDrawn="1"/>
          </p:nvSpPr>
          <p:spPr>
            <a:xfrm>
              <a:off x="2328682" y="1871433"/>
              <a:ext cx="293868" cy="601884"/>
            </a:xfrm>
            <a:prstGeom prst="parallelogram">
              <a:avLst>
                <a:gd name="adj" fmla="val 548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DE65A378-16F0-4B13-8783-29B96601D771}"/>
                </a:ext>
              </a:extLst>
            </p:cNvPr>
            <p:cNvSpPr/>
            <p:nvPr userDrawn="1"/>
          </p:nvSpPr>
          <p:spPr>
            <a:xfrm>
              <a:off x="2242820" y="1868893"/>
              <a:ext cx="201930" cy="601884"/>
            </a:xfrm>
            <a:prstGeom prst="parallelogram">
              <a:avLst>
                <a:gd name="adj" fmla="val 735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Freeform 14">
            <a:extLst>
              <a:ext uri="{FF2B5EF4-FFF2-40B4-BE49-F238E27FC236}">
                <a16:creationId xmlns:a16="http://schemas.microsoft.com/office/drawing/2014/main" id="{0684C8F8-E9E8-489F-A602-28B22E9F3586}"/>
              </a:ext>
            </a:extLst>
          </p:cNvPr>
          <p:cNvSpPr>
            <a:spLocks noEditPoints="1"/>
          </p:cNvSpPr>
          <p:nvPr userDrawn="1"/>
        </p:nvSpPr>
        <p:spPr bwMode="auto">
          <a:xfrm>
            <a:off x="9692700" y="393614"/>
            <a:ext cx="1654180" cy="428355"/>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14" name="文本框 13">
            <a:extLst>
              <a:ext uri="{FF2B5EF4-FFF2-40B4-BE49-F238E27FC236}">
                <a16:creationId xmlns:a16="http://schemas.microsoft.com/office/drawing/2014/main" id="{D5AC135C-59DF-4ECC-AC00-680A334AA798}"/>
              </a:ext>
            </a:extLst>
          </p:cNvPr>
          <p:cNvSpPr txBox="1"/>
          <p:nvPr userDrawn="1"/>
        </p:nvSpPr>
        <p:spPr>
          <a:xfrm>
            <a:off x="526098" y="6601321"/>
            <a:ext cx="1952942" cy="276999"/>
          </a:xfrm>
          <a:prstGeom prst="rect">
            <a:avLst/>
          </a:prstGeom>
          <a:noFill/>
        </p:spPr>
        <p:txBody>
          <a:bodyPr wrap="square" rtlCol="0">
            <a:spAutoFit/>
          </a:bodyPr>
          <a:lstStyle/>
          <a:p>
            <a:pPr algn="dist"/>
            <a:r>
              <a:rPr lang="zh-CN" altLang="en-US" sz="1200" dirty="0">
                <a:solidFill>
                  <a:schemeClr val="bg1"/>
                </a:solidFill>
              </a:rPr>
              <a:t>艰苦朴素 求真务实</a:t>
            </a:r>
          </a:p>
        </p:txBody>
      </p:sp>
      <p:grpSp>
        <p:nvGrpSpPr>
          <p:cNvPr id="15" name="组合 14">
            <a:extLst>
              <a:ext uri="{FF2B5EF4-FFF2-40B4-BE49-F238E27FC236}">
                <a16:creationId xmlns:a16="http://schemas.microsoft.com/office/drawing/2014/main" id="{E2866A81-8577-4B84-A9FC-D35AA9267F63}"/>
              </a:ext>
            </a:extLst>
          </p:cNvPr>
          <p:cNvGrpSpPr/>
          <p:nvPr userDrawn="1"/>
        </p:nvGrpSpPr>
        <p:grpSpPr>
          <a:xfrm>
            <a:off x="9712960" y="6634480"/>
            <a:ext cx="1930522" cy="223520"/>
            <a:chOff x="9636760" y="6649720"/>
            <a:chExt cx="1930522" cy="142240"/>
          </a:xfrm>
        </p:grpSpPr>
        <p:cxnSp>
          <p:nvCxnSpPr>
            <p:cNvPr id="16" name="直接连接符 15">
              <a:extLst>
                <a:ext uri="{FF2B5EF4-FFF2-40B4-BE49-F238E27FC236}">
                  <a16:creationId xmlns:a16="http://schemas.microsoft.com/office/drawing/2014/main" id="{C9ADD69E-B75D-4E43-A214-5C74280B702C}"/>
                </a:ext>
              </a:extLst>
            </p:cNvPr>
            <p:cNvCxnSpPr>
              <a:cxnSpLocks/>
            </p:cNvCxnSpPr>
            <p:nvPr userDrawn="1"/>
          </p:nvCxnSpPr>
          <p:spPr>
            <a:xfrm flipH="1">
              <a:off x="963676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67634A1-5D76-48F9-8F41-1027C6152940}"/>
                </a:ext>
              </a:extLst>
            </p:cNvPr>
            <p:cNvCxnSpPr>
              <a:cxnSpLocks/>
            </p:cNvCxnSpPr>
            <p:nvPr userDrawn="1"/>
          </p:nvCxnSpPr>
          <p:spPr>
            <a:xfrm flipH="1">
              <a:off x="982270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F21003-A283-45E9-9888-451218D4AB94}"/>
                </a:ext>
              </a:extLst>
            </p:cNvPr>
            <p:cNvCxnSpPr>
              <a:cxnSpLocks/>
            </p:cNvCxnSpPr>
            <p:nvPr userDrawn="1"/>
          </p:nvCxnSpPr>
          <p:spPr>
            <a:xfrm flipH="1">
              <a:off x="1000864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1D10DD3-EB32-453F-B5DD-CE6DC0330E30}"/>
                </a:ext>
              </a:extLst>
            </p:cNvPr>
            <p:cNvCxnSpPr>
              <a:cxnSpLocks/>
            </p:cNvCxnSpPr>
            <p:nvPr userDrawn="1"/>
          </p:nvCxnSpPr>
          <p:spPr>
            <a:xfrm flipH="1">
              <a:off x="1019458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FC8354E-0108-46D8-814F-D98CAFEA0C15}"/>
                </a:ext>
              </a:extLst>
            </p:cNvPr>
            <p:cNvCxnSpPr>
              <a:cxnSpLocks/>
            </p:cNvCxnSpPr>
            <p:nvPr userDrawn="1"/>
          </p:nvCxnSpPr>
          <p:spPr>
            <a:xfrm flipH="1">
              <a:off x="1038052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439ACCA-9B35-4D7F-90EB-EDAF3595836C}"/>
                </a:ext>
              </a:extLst>
            </p:cNvPr>
            <p:cNvCxnSpPr>
              <a:cxnSpLocks/>
            </p:cNvCxnSpPr>
            <p:nvPr userDrawn="1"/>
          </p:nvCxnSpPr>
          <p:spPr>
            <a:xfrm flipH="1">
              <a:off x="1056646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0C70DE5-0848-4EF7-8F31-18821BCC9AE7}"/>
                </a:ext>
              </a:extLst>
            </p:cNvPr>
            <p:cNvCxnSpPr>
              <a:cxnSpLocks/>
            </p:cNvCxnSpPr>
            <p:nvPr userDrawn="1"/>
          </p:nvCxnSpPr>
          <p:spPr>
            <a:xfrm flipH="1">
              <a:off x="1075240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BBA2DE8-03F3-407F-9E06-126AC024F07E}"/>
                </a:ext>
              </a:extLst>
            </p:cNvPr>
            <p:cNvCxnSpPr>
              <a:cxnSpLocks/>
            </p:cNvCxnSpPr>
            <p:nvPr userDrawn="1"/>
          </p:nvCxnSpPr>
          <p:spPr>
            <a:xfrm flipH="1">
              <a:off x="1093834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06B70D3-6832-4FDD-8A14-2F4FDA2215DD}"/>
                </a:ext>
              </a:extLst>
            </p:cNvPr>
            <p:cNvCxnSpPr>
              <a:cxnSpLocks/>
            </p:cNvCxnSpPr>
            <p:nvPr userDrawn="1"/>
          </p:nvCxnSpPr>
          <p:spPr>
            <a:xfrm flipH="1">
              <a:off x="1112428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5AE854D-3DCE-46B8-907D-A967DCF1A438}"/>
                </a:ext>
              </a:extLst>
            </p:cNvPr>
            <p:cNvCxnSpPr>
              <a:cxnSpLocks/>
            </p:cNvCxnSpPr>
            <p:nvPr userDrawn="1"/>
          </p:nvCxnSpPr>
          <p:spPr>
            <a:xfrm flipH="1">
              <a:off x="1131022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DA814B5-CF55-464A-BCAD-64A6B9BC7CF8}"/>
                </a:ext>
              </a:extLst>
            </p:cNvPr>
            <p:cNvCxnSpPr>
              <a:cxnSpLocks/>
            </p:cNvCxnSpPr>
            <p:nvPr userDrawn="1"/>
          </p:nvCxnSpPr>
          <p:spPr>
            <a:xfrm flipH="1">
              <a:off x="1149616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文本占位符 10">
            <a:extLst>
              <a:ext uri="{FF2B5EF4-FFF2-40B4-BE49-F238E27FC236}">
                <a16:creationId xmlns:a16="http://schemas.microsoft.com/office/drawing/2014/main" id="{8A9A76C3-E240-4F36-85A0-CE714B906AEA}"/>
              </a:ext>
            </a:extLst>
          </p:cNvPr>
          <p:cNvSpPr>
            <a:spLocks noGrp="1"/>
          </p:cNvSpPr>
          <p:nvPr>
            <p:ph type="body" sz="quarter" idx="10"/>
          </p:nvPr>
        </p:nvSpPr>
        <p:spPr>
          <a:xfrm>
            <a:off x="878754" y="304800"/>
            <a:ext cx="4348566" cy="603250"/>
          </a:xfrm>
        </p:spPr>
        <p:txBody>
          <a:bodyPr>
            <a:noAutofit/>
          </a:bodyPr>
          <a:lstStyle>
            <a:lvl1pPr marL="0" indent="0" algn="just">
              <a:buNone/>
              <a:defRPr sz="4000" b="1">
                <a:latin typeface="微软雅黑" panose="020B0503020204020204" pitchFamily="34" charset="-122"/>
                <a:ea typeface="微软雅黑" panose="020B0503020204020204" pitchFamily="34" charset="-122"/>
              </a:defRPr>
            </a:lvl1pPr>
          </a:lstStyle>
          <a:p>
            <a:pPr lvl="0"/>
            <a:endParaRPr lang="zh-CN" altLang="en-US" dirty="0"/>
          </a:p>
        </p:txBody>
      </p:sp>
      <p:sp>
        <p:nvSpPr>
          <p:cNvPr id="37" name="图片占位符 36">
            <a:extLst>
              <a:ext uri="{FF2B5EF4-FFF2-40B4-BE49-F238E27FC236}">
                <a16:creationId xmlns:a16="http://schemas.microsoft.com/office/drawing/2014/main" id="{1FD9C823-AB38-48FD-940D-75962EAB5369}"/>
              </a:ext>
            </a:extLst>
          </p:cNvPr>
          <p:cNvSpPr>
            <a:spLocks noGrp="1"/>
          </p:cNvSpPr>
          <p:nvPr>
            <p:ph type="pic" sz="quarter" idx="11"/>
          </p:nvPr>
        </p:nvSpPr>
        <p:spPr>
          <a:xfrm>
            <a:off x="1307940" y="1655183"/>
            <a:ext cx="3321934" cy="3321934"/>
          </a:xfrm>
          <a:custGeom>
            <a:avLst/>
            <a:gdLst>
              <a:gd name="connsiteX0" fmla="*/ 2066081 w 4132162"/>
              <a:gd name="connsiteY0" fmla="*/ 0 h 4132162"/>
              <a:gd name="connsiteX1" fmla="*/ 4132162 w 4132162"/>
              <a:gd name="connsiteY1" fmla="*/ 2066081 h 4132162"/>
              <a:gd name="connsiteX2" fmla="*/ 2066081 w 4132162"/>
              <a:gd name="connsiteY2" fmla="*/ 4132162 h 4132162"/>
              <a:gd name="connsiteX3" fmla="*/ 0 w 4132162"/>
              <a:gd name="connsiteY3" fmla="*/ 2066081 h 4132162"/>
              <a:gd name="connsiteX4" fmla="*/ 2066081 w 4132162"/>
              <a:gd name="connsiteY4" fmla="*/ 0 h 4132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2" h="4132162">
                <a:moveTo>
                  <a:pt x="2066081" y="0"/>
                </a:moveTo>
                <a:cubicBezTo>
                  <a:pt x="3207146" y="0"/>
                  <a:pt x="4132162" y="925016"/>
                  <a:pt x="4132162" y="2066081"/>
                </a:cubicBezTo>
                <a:cubicBezTo>
                  <a:pt x="4132162" y="3207146"/>
                  <a:pt x="3207146" y="4132162"/>
                  <a:pt x="2066081" y="4132162"/>
                </a:cubicBezTo>
                <a:cubicBezTo>
                  <a:pt x="925016" y="4132162"/>
                  <a:pt x="0" y="3207146"/>
                  <a:pt x="0" y="2066081"/>
                </a:cubicBezTo>
                <a:cubicBezTo>
                  <a:pt x="0" y="925016"/>
                  <a:pt x="925016" y="0"/>
                  <a:pt x="2066081" y="0"/>
                </a:cubicBezTo>
                <a:close/>
              </a:path>
            </a:pathLst>
          </a:custGeom>
        </p:spPr>
        <p:txBody>
          <a:bodyPr wrap="square">
            <a:noAutofit/>
          </a:bodyPr>
          <a:lstStyle/>
          <a:p>
            <a:endParaRPr lang="zh-CN" altLang="en-US"/>
          </a:p>
        </p:txBody>
      </p:sp>
      <p:cxnSp>
        <p:nvCxnSpPr>
          <p:cNvPr id="38" name="直接连接符 37">
            <a:extLst>
              <a:ext uri="{FF2B5EF4-FFF2-40B4-BE49-F238E27FC236}">
                <a16:creationId xmlns:a16="http://schemas.microsoft.com/office/drawing/2014/main" id="{D9457621-970B-448B-8E94-9AEDA6EF4272}"/>
              </a:ext>
            </a:extLst>
          </p:cNvPr>
          <p:cNvCxnSpPr>
            <a:cxnSpLocks/>
          </p:cNvCxnSpPr>
          <p:nvPr userDrawn="1"/>
        </p:nvCxnSpPr>
        <p:spPr>
          <a:xfrm>
            <a:off x="947738" y="908050"/>
            <a:ext cx="1072832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113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5" name="图片 4" descr="建筑上有雕塑&#10;&#10;描述已自动生成">
            <a:extLst>
              <a:ext uri="{FF2B5EF4-FFF2-40B4-BE49-F238E27FC236}">
                <a16:creationId xmlns:a16="http://schemas.microsoft.com/office/drawing/2014/main" id="{0E496A3E-67EF-400A-99EE-A1A62920B5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683" b="4943"/>
          <a:stretch/>
        </p:blipFill>
        <p:spPr>
          <a:xfrm>
            <a:off x="0" y="0"/>
            <a:ext cx="12192000" cy="6858000"/>
          </a:xfrm>
          <a:prstGeom prst="rect">
            <a:avLst/>
          </a:prstGeom>
        </p:spPr>
      </p:pic>
      <p:sp>
        <p:nvSpPr>
          <p:cNvPr id="6" name="矩形 5">
            <a:extLst>
              <a:ext uri="{FF2B5EF4-FFF2-40B4-BE49-F238E27FC236}">
                <a16:creationId xmlns:a16="http://schemas.microsoft.com/office/drawing/2014/main" id="{7B2014C3-E5C0-481A-B9D9-BB1AA4428596}"/>
              </a:ext>
            </a:extLst>
          </p:cNvPr>
          <p:cNvSpPr/>
          <p:nvPr userDrawn="1"/>
        </p:nvSpPr>
        <p:spPr>
          <a:xfrm>
            <a:off x="0"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B14DEAF-DCF5-43ED-B6F9-BD61F21035D3}"/>
              </a:ext>
            </a:extLst>
          </p:cNvPr>
          <p:cNvSpPr/>
          <p:nvPr userDrawn="1"/>
        </p:nvSpPr>
        <p:spPr>
          <a:xfrm>
            <a:off x="0" y="6609144"/>
            <a:ext cx="12192000" cy="2488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椭圆 7">
            <a:extLst>
              <a:ext uri="{FF2B5EF4-FFF2-40B4-BE49-F238E27FC236}">
                <a16:creationId xmlns:a16="http://schemas.microsoft.com/office/drawing/2014/main" id="{F70F957D-4AD5-447F-ABA7-BF5446F0E16A}"/>
              </a:ext>
            </a:extLst>
          </p:cNvPr>
          <p:cNvSpPr/>
          <p:nvPr userDrawn="1"/>
        </p:nvSpPr>
        <p:spPr>
          <a:xfrm>
            <a:off x="528050" y="220814"/>
            <a:ext cx="679136" cy="693587"/>
          </a:xfrm>
          <a:prstGeom prst="ellipse">
            <a:avLst/>
          </a:prstGeom>
          <a:solidFill>
            <a:schemeClr val="accent6">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52B0F76E-E4A6-439A-9D12-F131A7093DAA}"/>
              </a:ext>
            </a:extLst>
          </p:cNvPr>
          <p:cNvGrpSpPr/>
          <p:nvPr userDrawn="1"/>
        </p:nvGrpSpPr>
        <p:grpSpPr>
          <a:xfrm>
            <a:off x="9095041" y="294736"/>
            <a:ext cx="2578100" cy="604424"/>
            <a:chOff x="2242820" y="1868893"/>
            <a:chExt cx="2578100" cy="604424"/>
          </a:xfrm>
        </p:grpSpPr>
        <p:sp>
          <p:nvSpPr>
            <p:cNvPr id="10" name="任意多边形: 形状 9">
              <a:extLst>
                <a:ext uri="{FF2B5EF4-FFF2-40B4-BE49-F238E27FC236}">
                  <a16:creationId xmlns:a16="http://schemas.microsoft.com/office/drawing/2014/main" id="{67B8EFB6-957F-4244-9B38-B886E29256D9}"/>
                </a:ext>
              </a:extLst>
            </p:cNvPr>
            <p:cNvSpPr/>
            <p:nvPr userDrawn="1"/>
          </p:nvSpPr>
          <p:spPr>
            <a:xfrm>
              <a:off x="2510292" y="1870817"/>
              <a:ext cx="2310628" cy="602500"/>
            </a:xfrm>
            <a:custGeom>
              <a:avLst/>
              <a:gdLst>
                <a:gd name="connsiteX0" fmla="*/ 223325 w 2310628"/>
                <a:gd name="connsiteY0" fmla="*/ 0 h 602500"/>
                <a:gd name="connsiteX1" fmla="*/ 2310628 w 2310628"/>
                <a:gd name="connsiteY1" fmla="*/ 0 h 602500"/>
                <a:gd name="connsiteX2" fmla="*/ 2310628 w 2310628"/>
                <a:gd name="connsiteY2" fmla="*/ 601884 h 602500"/>
                <a:gd name="connsiteX3" fmla="*/ 2083597 w 2310628"/>
                <a:gd name="connsiteY3" fmla="*/ 601884 h 602500"/>
                <a:gd name="connsiteX4" fmla="*/ 2083443 w 2310628"/>
                <a:gd name="connsiteY4" fmla="*/ 602500 h 602500"/>
                <a:gd name="connsiteX5" fmla="*/ 0 w 2310628"/>
                <a:gd name="connsiteY5" fmla="*/ 602500 h 602500"/>
                <a:gd name="connsiteX6" fmla="*/ 150471 w 2310628"/>
                <a:gd name="connsiteY6" fmla="*/ 616 h 602500"/>
                <a:gd name="connsiteX7" fmla="*/ 223325 w 2310628"/>
                <a:gd name="connsiteY7" fmla="*/ 616 h 6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628" h="602500">
                  <a:moveTo>
                    <a:pt x="223325" y="0"/>
                  </a:moveTo>
                  <a:lnTo>
                    <a:pt x="2310628" y="0"/>
                  </a:lnTo>
                  <a:lnTo>
                    <a:pt x="2310628" y="601884"/>
                  </a:lnTo>
                  <a:lnTo>
                    <a:pt x="2083597" y="601884"/>
                  </a:lnTo>
                  <a:lnTo>
                    <a:pt x="2083443" y="602500"/>
                  </a:lnTo>
                  <a:lnTo>
                    <a:pt x="0" y="602500"/>
                  </a:lnTo>
                  <a:lnTo>
                    <a:pt x="150471" y="616"/>
                  </a:lnTo>
                  <a:lnTo>
                    <a:pt x="223325" y="6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442AEEE3-7A1F-4A25-8100-8A7280033E33}"/>
                </a:ext>
              </a:extLst>
            </p:cNvPr>
            <p:cNvSpPr/>
            <p:nvPr userDrawn="1"/>
          </p:nvSpPr>
          <p:spPr>
            <a:xfrm>
              <a:off x="2328682" y="1871433"/>
              <a:ext cx="293868" cy="601884"/>
            </a:xfrm>
            <a:prstGeom prst="parallelogram">
              <a:avLst>
                <a:gd name="adj" fmla="val 548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DE65A378-16F0-4B13-8783-29B96601D771}"/>
                </a:ext>
              </a:extLst>
            </p:cNvPr>
            <p:cNvSpPr/>
            <p:nvPr userDrawn="1"/>
          </p:nvSpPr>
          <p:spPr>
            <a:xfrm>
              <a:off x="2242820" y="1868893"/>
              <a:ext cx="201930" cy="601884"/>
            </a:xfrm>
            <a:prstGeom prst="parallelogram">
              <a:avLst>
                <a:gd name="adj" fmla="val 735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Freeform 14">
            <a:extLst>
              <a:ext uri="{FF2B5EF4-FFF2-40B4-BE49-F238E27FC236}">
                <a16:creationId xmlns:a16="http://schemas.microsoft.com/office/drawing/2014/main" id="{0684C8F8-E9E8-489F-A602-28B22E9F3586}"/>
              </a:ext>
            </a:extLst>
          </p:cNvPr>
          <p:cNvSpPr>
            <a:spLocks noEditPoints="1"/>
          </p:cNvSpPr>
          <p:nvPr userDrawn="1"/>
        </p:nvSpPr>
        <p:spPr bwMode="auto">
          <a:xfrm>
            <a:off x="9692700" y="393614"/>
            <a:ext cx="1654180" cy="428355"/>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14" name="文本框 13">
            <a:extLst>
              <a:ext uri="{FF2B5EF4-FFF2-40B4-BE49-F238E27FC236}">
                <a16:creationId xmlns:a16="http://schemas.microsoft.com/office/drawing/2014/main" id="{D5AC135C-59DF-4ECC-AC00-680A334AA798}"/>
              </a:ext>
            </a:extLst>
          </p:cNvPr>
          <p:cNvSpPr txBox="1"/>
          <p:nvPr userDrawn="1"/>
        </p:nvSpPr>
        <p:spPr>
          <a:xfrm>
            <a:off x="526098" y="6601321"/>
            <a:ext cx="1952942" cy="276999"/>
          </a:xfrm>
          <a:prstGeom prst="rect">
            <a:avLst/>
          </a:prstGeom>
          <a:noFill/>
        </p:spPr>
        <p:txBody>
          <a:bodyPr wrap="square" rtlCol="0">
            <a:spAutoFit/>
          </a:bodyPr>
          <a:lstStyle/>
          <a:p>
            <a:pPr algn="dist"/>
            <a:r>
              <a:rPr lang="zh-CN" altLang="en-US" sz="1200" dirty="0">
                <a:solidFill>
                  <a:schemeClr val="bg1"/>
                </a:solidFill>
              </a:rPr>
              <a:t>艰苦朴素 求真务实</a:t>
            </a:r>
          </a:p>
        </p:txBody>
      </p:sp>
      <p:grpSp>
        <p:nvGrpSpPr>
          <p:cNvPr id="15" name="组合 14">
            <a:extLst>
              <a:ext uri="{FF2B5EF4-FFF2-40B4-BE49-F238E27FC236}">
                <a16:creationId xmlns:a16="http://schemas.microsoft.com/office/drawing/2014/main" id="{E2866A81-8577-4B84-A9FC-D35AA9267F63}"/>
              </a:ext>
            </a:extLst>
          </p:cNvPr>
          <p:cNvGrpSpPr/>
          <p:nvPr userDrawn="1"/>
        </p:nvGrpSpPr>
        <p:grpSpPr>
          <a:xfrm>
            <a:off x="9712960" y="6634480"/>
            <a:ext cx="1930522" cy="223520"/>
            <a:chOff x="9636760" y="6649720"/>
            <a:chExt cx="1930522" cy="142240"/>
          </a:xfrm>
        </p:grpSpPr>
        <p:cxnSp>
          <p:nvCxnSpPr>
            <p:cNvPr id="16" name="直接连接符 15">
              <a:extLst>
                <a:ext uri="{FF2B5EF4-FFF2-40B4-BE49-F238E27FC236}">
                  <a16:creationId xmlns:a16="http://schemas.microsoft.com/office/drawing/2014/main" id="{C9ADD69E-B75D-4E43-A214-5C74280B702C}"/>
                </a:ext>
              </a:extLst>
            </p:cNvPr>
            <p:cNvCxnSpPr>
              <a:cxnSpLocks/>
            </p:cNvCxnSpPr>
            <p:nvPr userDrawn="1"/>
          </p:nvCxnSpPr>
          <p:spPr>
            <a:xfrm flipH="1">
              <a:off x="963676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67634A1-5D76-48F9-8F41-1027C6152940}"/>
                </a:ext>
              </a:extLst>
            </p:cNvPr>
            <p:cNvCxnSpPr>
              <a:cxnSpLocks/>
            </p:cNvCxnSpPr>
            <p:nvPr userDrawn="1"/>
          </p:nvCxnSpPr>
          <p:spPr>
            <a:xfrm flipH="1">
              <a:off x="982270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F21003-A283-45E9-9888-451218D4AB94}"/>
                </a:ext>
              </a:extLst>
            </p:cNvPr>
            <p:cNvCxnSpPr>
              <a:cxnSpLocks/>
            </p:cNvCxnSpPr>
            <p:nvPr userDrawn="1"/>
          </p:nvCxnSpPr>
          <p:spPr>
            <a:xfrm flipH="1">
              <a:off x="1000864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1D10DD3-EB32-453F-B5DD-CE6DC0330E30}"/>
                </a:ext>
              </a:extLst>
            </p:cNvPr>
            <p:cNvCxnSpPr>
              <a:cxnSpLocks/>
            </p:cNvCxnSpPr>
            <p:nvPr userDrawn="1"/>
          </p:nvCxnSpPr>
          <p:spPr>
            <a:xfrm flipH="1">
              <a:off x="1019458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FC8354E-0108-46D8-814F-D98CAFEA0C15}"/>
                </a:ext>
              </a:extLst>
            </p:cNvPr>
            <p:cNvCxnSpPr>
              <a:cxnSpLocks/>
            </p:cNvCxnSpPr>
            <p:nvPr userDrawn="1"/>
          </p:nvCxnSpPr>
          <p:spPr>
            <a:xfrm flipH="1">
              <a:off x="1038052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439ACCA-9B35-4D7F-90EB-EDAF3595836C}"/>
                </a:ext>
              </a:extLst>
            </p:cNvPr>
            <p:cNvCxnSpPr>
              <a:cxnSpLocks/>
            </p:cNvCxnSpPr>
            <p:nvPr userDrawn="1"/>
          </p:nvCxnSpPr>
          <p:spPr>
            <a:xfrm flipH="1">
              <a:off x="1056646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0C70DE5-0848-4EF7-8F31-18821BCC9AE7}"/>
                </a:ext>
              </a:extLst>
            </p:cNvPr>
            <p:cNvCxnSpPr>
              <a:cxnSpLocks/>
            </p:cNvCxnSpPr>
            <p:nvPr userDrawn="1"/>
          </p:nvCxnSpPr>
          <p:spPr>
            <a:xfrm flipH="1">
              <a:off x="1075240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BBA2DE8-03F3-407F-9E06-126AC024F07E}"/>
                </a:ext>
              </a:extLst>
            </p:cNvPr>
            <p:cNvCxnSpPr>
              <a:cxnSpLocks/>
            </p:cNvCxnSpPr>
            <p:nvPr userDrawn="1"/>
          </p:nvCxnSpPr>
          <p:spPr>
            <a:xfrm flipH="1">
              <a:off x="1093834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06B70D3-6832-4FDD-8A14-2F4FDA2215DD}"/>
                </a:ext>
              </a:extLst>
            </p:cNvPr>
            <p:cNvCxnSpPr>
              <a:cxnSpLocks/>
            </p:cNvCxnSpPr>
            <p:nvPr userDrawn="1"/>
          </p:nvCxnSpPr>
          <p:spPr>
            <a:xfrm flipH="1">
              <a:off x="1112428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5AE854D-3DCE-46B8-907D-A967DCF1A438}"/>
                </a:ext>
              </a:extLst>
            </p:cNvPr>
            <p:cNvCxnSpPr>
              <a:cxnSpLocks/>
            </p:cNvCxnSpPr>
            <p:nvPr userDrawn="1"/>
          </p:nvCxnSpPr>
          <p:spPr>
            <a:xfrm flipH="1">
              <a:off x="1131022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DA814B5-CF55-464A-BCAD-64A6B9BC7CF8}"/>
                </a:ext>
              </a:extLst>
            </p:cNvPr>
            <p:cNvCxnSpPr>
              <a:cxnSpLocks/>
            </p:cNvCxnSpPr>
            <p:nvPr userDrawn="1"/>
          </p:nvCxnSpPr>
          <p:spPr>
            <a:xfrm flipH="1">
              <a:off x="1149616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文本占位符 10">
            <a:extLst>
              <a:ext uri="{FF2B5EF4-FFF2-40B4-BE49-F238E27FC236}">
                <a16:creationId xmlns:a16="http://schemas.microsoft.com/office/drawing/2014/main" id="{8A9A76C3-E240-4F36-85A0-CE714B906AEA}"/>
              </a:ext>
            </a:extLst>
          </p:cNvPr>
          <p:cNvSpPr>
            <a:spLocks noGrp="1"/>
          </p:cNvSpPr>
          <p:nvPr>
            <p:ph type="body" sz="quarter" idx="10"/>
          </p:nvPr>
        </p:nvSpPr>
        <p:spPr>
          <a:xfrm>
            <a:off x="878754" y="304800"/>
            <a:ext cx="4348566" cy="603250"/>
          </a:xfrm>
        </p:spPr>
        <p:txBody>
          <a:bodyPr>
            <a:noAutofit/>
          </a:bodyPr>
          <a:lstStyle>
            <a:lvl1pPr marL="0" indent="0" algn="just">
              <a:buNone/>
              <a:defRPr sz="4000" b="1">
                <a:latin typeface="微软雅黑" panose="020B0503020204020204" pitchFamily="34" charset="-122"/>
                <a:ea typeface="微软雅黑" panose="020B0503020204020204" pitchFamily="34" charset="-122"/>
              </a:defRPr>
            </a:lvl1pPr>
          </a:lstStyle>
          <a:p>
            <a:pPr lvl="0"/>
            <a:endParaRPr lang="zh-CN" altLang="en-US" dirty="0"/>
          </a:p>
        </p:txBody>
      </p:sp>
      <p:sp>
        <p:nvSpPr>
          <p:cNvPr id="37" name="图片占位符 36">
            <a:extLst>
              <a:ext uri="{FF2B5EF4-FFF2-40B4-BE49-F238E27FC236}">
                <a16:creationId xmlns:a16="http://schemas.microsoft.com/office/drawing/2014/main" id="{1FD9C823-AB38-48FD-940D-75962EAB5369}"/>
              </a:ext>
            </a:extLst>
          </p:cNvPr>
          <p:cNvSpPr>
            <a:spLocks noGrp="1"/>
          </p:cNvSpPr>
          <p:nvPr>
            <p:ph type="pic" sz="quarter" idx="11"/>
          </p:nvPr>
        </p:nvSpPr>
        <p:spPr>
          <a:xfrm>
            <a:off x="1018569" y="1284795"/>
            <a:ext cx="1666480" cy="1666480"/>
          </a:xfrm>
          <a:custGeom>
            <a:avLst/>
            <a:gdLst>
              <a:gd name="connsiteX0" fmla="*/ 2066081 w 4132162"/>
              <a:gd name="connsiteY0" fmla="*/ 0 h 4132162"/>
              <a:gd name="connsiteX1" fmla="*/ 4132162 w 4132162"/>
              <a:gd name="connsiteY1" fmla="*/ 2066081 h 4132162"/>
              <a:gd name="connsiteX2" fmla="*/ 2066081 w 4132162"/>
              <a:gd name="connsiteY2" fmla="*/ 4132162 h 4132162"/>
              <a:gd name="connsiteX3" fmla="*/ 0 w 4132162"/>
              <a:gd name="connsiteY3" fmla="*/ 2066081 h 4132162"/>
              <a:gd name="connsiteX4" fmla="*/ 2066081 w 4132162"/>
              <a:gd name="connsiteY4" fmla="*/ 0 h 4132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2" h="4132162">
                <a:moveTo>
                  <a:pt x="2066081" y="0"/>
                </a:moveTo>
                <a:cubicBezTo>
                  <a:pt x="3207146" y="0"/>
                  <a:pt x="4132162" y="925016"/>
                  <a:pt x="4132162" y="2066081"/>
                </a:cubicBezTo>
                <a:cubicBezTo>
                  <a:pt x="4132162" y="3207146"/>
                  <a:pt x="3207146" y="4132162"/>
                  <a:pt x="2066081" y="4132162"/>
                </a:cubicBezTo>
                <a:cubicBezTo>
                  <a:pt x="925016" y="4132162"/>
                  <a:pt x="0" y="3207146"/>
                  <a:pt x="0" y="2066081"/>
                </a:cubicBezTo>
                <a:cubicBezTo>
                  <a:pt x="0" y="925016"/>
                  <a:pt x="925016" y="0"/>
                  <a:pt x="2066081" y="0"/>
                </a:cubicBezTo>
                <a:close/>
              </a:path>
            </a:pathLst>
          </a:custGeom>
        </p:spPr>
        <p:txBody>
          <a:bodyPr wrap="square">
            <a:noAutofit/>
          </a:bodyPr>
          <a:lstStyle/>
          <a:p>
            <a:endParaRPr lang="zh-CN" altLang="en-US" dirty="0"/>
          </a:p>
        </p:txBody>
      </p:sp>
      <p:cxnSp>
        <p:nvCxnSpPr>
          <p:cNvPr id="38" name="直接连接符 37">
            <a:extLst>
              <a:ext uri="{FF2B5EF4-FFF2-40B4-BE49-F238E27FC236}">
                <a16:creationId xmlns:a16="http://schemas.microsoft.com/office/drawing/2014/main" id="{D9457621-970B-448B-8E94-9AEDA6EF4272}"/>
              </a:ext>
            </a:extLst>
          </p:cNvPr>
          <p:cNvCxnSpPr>
            <a:cxnSpLocks/>
          </p:cNvCxnSpPr>
          <p:nvPr userDrawn="1"/>
        </p:nvCxnSpPr>
        <p:spPr>
          <a:xfrm>
            <a:off x="913011" y="889145"/>
            <a:ext cx="1072832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6" name="图片占位符 35">
            <a:extLst>
              <a:ext uri="{FF2B5EF4-FFF2-40B4-BE49-F238E27FC236}">
                <a16:creationId xmlns:a16="http://schemas.microsoft.com/office/drawing/2014/main" id="{D40E632F-761E-4F83-AA70-6C02E8F6F57C}"/>
              </a:ext>
            </a:extLst>
          </p:cNvPr>
          <p:cNvSpPr>
            <a:spLocks noGrp="1"/>
          </p:cNvSpPr>
          <p:nvPr>
            <p:ph type="pic" sz="quarter" idx="12"/>
          </p:nvPr>
        </p:nvSpPr>
        <p:spPr>
          <a:xfrm>
            <a:off x="4612544" y="1284795"/>
            <a:ext cx="1666480" cy="1666480"/>
          </a:xfrm>
          <a:custGeom>
            <a:avLst/>
            <a:gdLst>
              <a:gd name="connsiteX0" fmla="*/ 2066081 w 4132162"/>
              <a:gd name="connsiteY0" fmla="*/ 0 h 4132162"/>
              <a:gd name="connsiteX1" fmla="*/ 4132162 w 4132162"/>
              <a:gd name="connsiteY1" fmla="*/ 2066081 h 4132162"/>
              <a:gd name="connsiteX2" fmla="*/ 2066081 w 4132162"/>
              <a:gd name="connsiteY2" fmla="*/ 4132162 h 4132162"/>
              <a:gd name="connsiteX3" fmla="*/ 0 w 4132162"/>
              <a:gd name="connsiteY3" fmla="*/ 2066081 h 4132162"/>
              <a:gd name="connsiteX4" fmla="*/ 2066081 w 4132162"/>
              <a:gd name="connsiteY4" fmla="*/ 0 h 4132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2" h="4132162">
                <a:moveTo>
                  <a:pt x="2066081" y="0"/>
                </a:moveTo>
                <a:cubicBezTo>
                  <a:pt x="3207146" y="0"/>
                  <a:pt x="4132162" y="925016"/>
                  <a:pt x="4132162" y="2066081"/>
                </a:cubicBezTo>
                <a:cubicBezTo>
                  <a:pt x="4132162" y="3207146"/>
                  <a:pt x="3207146" y="4132162"/>
                  <a:pt x="2066081" y="4132162"/>
                </a:cubicBezTo>
                <a:cubicBezTo>
                  <a:pt x="925016" y="4132162"/>
                  <a:pt x="0" y="3207146"/>
                  <a:pt x="0" y="2066081"/>
                </a:cubicBezTo>
                <a:cubicBezTo>
                  <a:pt x="0" y="925016"/>
                  <a:pt x="925016" y="0"/>
                  <a:pt x="2066081" y="0"/>
                </a:cubicBezTo>
                <a:close/>
              </a:path>
            </a:pathLst>
          </a:custGeom>
        </p:spPr>
        <p:txBody>
          <a:bodyPr wrap="square">
            <a:noAutofit/>
          </a:bodyPr>
          <a:lstStyle/>
          <a:p>
            <a:endParaRPr lang="zh-CN" altLang="en-US" dirty="0"/>
          </a:p>
        </p:txBody>
      </p:sp>
      <p:sp>
        <p:nvSpPr>
          <p:cNvPr id="39" name="图片占位符 38">
            <a:extLst>
              <a:ext uri="{FF2B5EF4-FFF2-40B4-BE49-F238E27FC236}">
                <a16:creationId xmlns:a16="http://schemas.microsoft.com/office/drawing/2014/main" id="{D0136421-B110-44BB-98F2-3738877C6A3F}"/>
              </a:ext>
            </a:extLst>
          </p:cNvPr>
          <p:cNvSpPr>
            <a:spLocks noGrp="1"/>
          </p:cNvSpPr>
          <p:nvPr>
            <p:ph type="pic" sz="quarter" idx="13"/>
          </p:nvPr>
        </p:nvSpPr>
        <p:spPr>
          <a:xfrm>
            <a:off x="8206519" y="1284795"/>
            <a:ext cx="1666480" cy="1666480"/>
          </a:xfrm>
          <a:custGeom>
            <a:avLst/>
            <a:gdLst>
              <a:gd name="connsiteX0" fmla="*/ 2066081 w 4132162"/>
              <a:gd name="connsiteY0" fmla="*/ 0 h 4132162"/>
              <a:gd name="connsiteX1" fmla="*/ 4132162 w 4132162"/>
              <a:gd name="connsiteY1" fmla="*/ 2066081 h 4132162"/>
              <a:gd name="connsiteX2" fmla="*/ 2066081 w 4132162"/>
              <a:gd name="connsiteY2" fmla="*/ 4132162 h 4132162"/>
              <a:gd name="connsiteX3" fmla="*/ 0 w 4132162"/>
              <a:gd name="connsiteY3" fmla="*/ 2066081 h 4132162"/>
              <a:gd name="connsiteX4" fmla="*/ 2066081 w 4132162"/>
              <a:gd name="connsiteY4" fmla="*/ 0 h 4132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2" h="4132162">
                <a:moveTo>
                  <a:pt x="2066081" y="0"/>
                </a:moveTo>
                <a:cubicBezTo>
                  <a:pt x="3207146" y="0"/>
                  <a:pt x="4132162" y="925016"/>
                  <a:pt x="4132162" y="2066081"/>
                </a:cubicBezTo>
                <a:cubicBezTo>
                  <a:pt x="4132162" y="3207146"/>
                  <a:pt x="3207146" y="4132162"/>
                  <a:pt x="2066081" y="4132162"/>
                </a:cubicBezTo>
                <a:cubicBezTo>
                  <a:pt x="925016" y="4132162"/>
                  <a:pt x="0" y="3207146"/>
                  <a:pt x="0" y="2066081"/>
                </a:cubicBezTo>
                <a:cubicBezTo>
                  <a:pt x="0" y="925016"/>
                  <a:pt x="925016" y="0"/>
                  <a:pt x="2066081" y="0"/>
                </a:cubicBezTo>
                <a:close/>
              </a:path>
            </a:pathLst>
          </a:custGeom>
        </p:spPr>
        <p:txBody>
          <a:bodyPr wrap="square">
            <a:noAutofit/>
          </a:bodyPr>
          <a:lstStyle/>
          <a:p>
            <a:endParaRPr lang="zh-CN" altLang="en-US" dirty="0"/>
          </a:p>
        </p:txBody>
      </p:sp>
      <p:sp>
        <p:nvSpPr>
          <p:cNvPr id="40" name="图片占位符 39">
            <a:extLst>
              <a:ext uri="{FF2B5EF4-FFF2-40B4-BE49-F238E27FC236}">
                <a16:creationId xmlns:a16="http://schemas.microsoft.com/office/drawing/2014/main" id="{59B52079-C055-448F-9FB5-F3A2F22F1379}"/>
              </a:ext>
            </a:extLst>
          </p:cNvPr>
          <p:cNvSpPr>
            <a:spLocks noGrp="1"/>
          </p:cNvSpPr>
          <p:nvPr>
            <p:ph type="pic" sz="quarter" idx="14"/>
          </p:nvPr>
        </p:nvSpPr>
        <p:spPr>
          <a:xfrm>
            <a:off x="1018569" y="4236272"/>
            <a:ext cx="1666480" cy="1666480"/>
          </a:xfrm>
          <a:custGeom>
            <a:avLst/>
            <a:gdLst>
              <a:gd name="connsiteX0" fmla="*/ 2066081 w 4132162"/>
              <a:gd name="connsiteY0" fmla="*/ 0 h 4132162"/>
              <a:gd name="connsiteX1" fmla="*/ 4132162 w 4132162"/>
              <a:gd name="connsiteY1" fmla="*/ 2066081 h 4132162"/>
              <a:gd name="connsiteX2" fmla="*/ 2066081 w 4132162"/>
              <a:gd name="connsiteY2" fmla="*/ 4132162 h 4132162"/>
              <a:gd name="connsiteX3" fmla="*/ 0 w 4132162"/>
              <a:gd name="connsiteY3" fmla="*/ 2066081 h 4132162"/>
              <a:gd name="connsiteX4" fmla="*/ 2066081 w 4132162"/>
              <a:gd name="connsiteY4" fmla="*/ 0 h 4132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2" h="4132162">
                <a:moveTo>
                  <a:pt x="2066081" y="0"/>
                </a:moveTo>
                <a:cubicBezTo>
                  <a:pt x="3207146" y="0"/>
                  <a:pt x="4132162" y="925016"/>
                  <a:pt x="4132162" y="2066081"/>
                </a:cubicBezTo>
                <a:cubicBezTo>
                  <a:pt x="4132162" y="3207146"/>
                  <a:pt x="3207146" y="4132162"/>
                  <a:pt x="2066081" y="4132162"/>
                </a:cubicBezTo>
                <a:cubicBezTo>
                  <a:pt x="925016" y="4132162"/>
                  <a:pt x="0" y="3207146"/>
                  <a:pt x="0" y="2066081"/>
                </a:cubicBezTo>
                <a:cubicBezTo>
                  <a:pt x="0" y="925016"/>
                  <a:pt x="925016" y="0"/>
                  <a:pt x="2066081" y="0"/>
                </a:cubicBezTo>
                <a:close/>
              </a:path>
            </a:pathLst>
          </a:custGeom>
        </p:spPr>
        <p:txBody>
          <a:bodyPr wrap="square">
            <a:noAutofit/>
          </a:bodyPr>
          <a:lstStyle/>
          <a:p>
            <a:endParaRPr lang="zh-CN" altLang="en-US" dirty="0"/>
          </a:p>
        </p:txBody>
      </p:sp>
      <p:sp>
        <p:nvSpPr>
          <p:cNvPr id="41" name="图片占位符 40">
            <a:extLst>
              <a:ext uri="{FF2B5EF4-FFF2-40B4-BE49-F238E27FC236}">
                <a16:creationId xmlns:a16="http://schemas.microsoft.com/office/drawing/2014/main" id="{D887D480-FA21-452D-ADD0-6AE74630FA9F}"/>
              </a:ext>
            </a:extLst>
          </p:cNvPr>
          <p:cNvSpPr>
            <a:spLocks noGrp="1"/>
          </p:cNvSpPr>
          <p:nvPr>
            <p:ph type="pic" sz="quarter" idx="15"/>
          </p:nvPr>
        </p:nvSpPr>
        <p:spPr>
          <a:xfrm>
            <a:off x="4612544" y="4236272"/>
            <a:ext cx="1666480" cy="1666480"/>
          </a:xfrm>
          <a:custGeom>
            <a:avLst/>
            <a:gdLst>
              <a:gd name="connsiteX0" fmla="*/ 2066081 w 4132162"/>
              <a:gd name="connsiteY0" fmla="*/ 0 h 4132162"/>
              <a:gd name="connsiteX1" fmla="*/ 4132162 w 4132162"/>
              <a:gd name="connsiteY1" fmla="*/ 2066081 h 4132162"/>
              <a:gd name="connsiteX2" fmla="*/ 2066081 w 4132162"/>
              <a:gd name="connsiteY2" fmla="*/ 4132162 h 4132162"/>
              <a:gd name="connsiteX3" fmla="*/ 0 w 4132162"/>
              <a:gd name="connsiteY3" fmla="*/ 2066081 h 4132162"/>
              <a:gd name="connsiteX4" fmla="*/ 2066081 w 4132162"/>
              <a:gd name="connsiteY4" fmla="*/ 0 h 4132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2" h="4132162">
                <a:moveTo>
                  <a:pt x="2066081" y="0"/>
                </a:moveTo>
                <a:cubicBezTo>
                  <a:pt x="3207146" y="0"/>
                  <a:pt x="4132162" y="925016"/>
                  <a:pt x="4132162" y="2066081"/>
                </a:cubicBezTo>
                <a:cubicBezTo>
                  <a:pt x="4132162" y="3207146"/>
                  <a:pt x="3207146" y="4132162"/>
                  <a:pt x="2066081" y="4132162"/>
                </a:cubicBezTo>
                <a:cubicBezTo>
                  <a:pt x="925016" y="4132162"/>
                  <a:pt x="0" y="3207146"/>
                  <a:pt x="0" y="2066081"/>
                </a:cubicBezTo>
                <a:cubicBezTo>
                  <a:pt x="0" y="925016"/>
                  <a:pt x="925016" y="0"/>
                  <a:pt x="2066081" y="0"/>
                </a:cubicBezTo>
                <a:close/>
              </a:path>
            </a:pathLst>
          </a:custGeom>
        </p:spPr>
        <p:txBody>
          <a:bodyPr wrap="square">
            <a:noAutofit/>
          </a:bodyPr>
          <a:lstStyle/>
          <a:p>
            <a:endParaRPr lang="zh-CN" altLang="en-US" dirty="0"/>
          </a:p>
        </p:txBody>
      </p:sp>
      <p:sp>
        <p:nvSpPr>
          <p:cNvPr id="42" name="图片占位符 41">
            <a:extLst>
              <a:ext uri="{FF2B5EF4-FFF2-40B4-BE49-F238E27FC236}">
                <a16:creationId xmlns:a16="http://schemas.microsoft.com/office/drawing/2014/main" id="{9F260B34-52D4-40D3-8B18-7FE827F852BF}"/>
              </a:ext>
            </a:extLst>
          </p:cNvPr>
          <p:cNvSpPr>
            <a:spLocks noGrp="1"/>
          </p:cNvSpPr>
          <p:nvPr>
            <p:ph type="pic" sz="quarter" idx="16"/>
          </p:nvPr>
        </p:nvSpPr>
        <p:spPr>
          <a:xfrm>
            <a:off x="8206519" y="4236272"/>
            <a:ext cx="1666480" cy="1666480"/>
          </a:xfrm>
          <a:custGeom>
            <a:avLst/>
            <a:gdLst>
              <a:gd name="connsiteX0" fmla="*/ 2066081 w 4132162"/>
              <a:gd name="connsiteY0" fmla="*/ 0 h 4132162"/>
              <a:gd name="connsiteX1" fmla="*/ 4132162 w 4132162"/>
              <a:gd name="connsiteY1" fmla="*/ 2066081 h 4132162"/>
              <a:gd name="connsiteX2" fmla="*/ 2066081 w 4132162"/>
              <a:gd name="connsiteY2" fmla="*/ 4132162 h 4132162"/>
              <a:gd name="connsiteX3" fmla="*/ 0 w 4132162"/>
              <a:gd name="connsiteY3" fmla="*/ 2066081 h 4132162"/>
              <a:gd name="connsiteX4" fmla="*/ 2066081 w 4132162"/>
              <a:gd name="connsiteY4" fmla="*/ 0 h 4132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2" h="4132162">
                <a:moveTo>
                  <a:pt x="2066081" y="0"/>
                </a:moveTo>
                <a:cubicBezTo>
                  <a:pt x="3207146" y="0"/>
                  <a:pt x="4132162" y="925016"/>
                  <a:pt x="4132162" y="2066081"/>
                </a:cubicBezTo>
                <a:cubicBezTo>
                  <a:pt x="4132162" y="3207146"/>
                  <a:pt x="3207146" y="4132162"/>
                  <a:pt x="2066081" y="4132162"/>
                </a:cubicBezTo>
                <a:cubicBezTo>
                  <a:pt x="925016" y="4132162"/>
                  <a:pt x="0" y="3207146"/>
                  <a:pt x="0" y="2066081"/>
                </a:cubicBezTo>
                <a:cubicBezTo>
                  <a:pt x="0" y="925016"/>
                  <a:pt x="925016" y="0"/>
                  <a:pt x="2066081" y="0"/>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377372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7E7AD905-D0BC-44E3-A984-F69969869E7D}"/>
              </a:ext>
            </a:extLst>
          </p:cNvPr>
          <p:cNvSpPr>
            <a:spLocks noGrp="1"/>
          </p:cNvSpPr>
          <p:nvPr>
            <p:ph type="pic" sz="quarter" idx="10"/>
          </p:nvPr>
        </p:nvSpPr>
        <p:spPr>
          <a:xfrm>
            <a:off x="0" y="3854326"/>
            <a:ext cx="12192000" cy="3003675"/>
          </a:xfrm>
          <a:custGeom>
            <a:avLst/>
            <a:gdLst>
              <a:gd name="connsiteX0" fmla="*/ 0 w 12192000"/>
              <a:gd name="connsiteY0" fmla="*/ 0 h 3003675"/>
              <a:gd name="connsiteX1" fmla="*/ 264328 w 12192000"/>
              <a:gd name="connsiteY1" fmla="*/ 163852 h 3003675"/>
              <a:gd name="connsiteX2" fmla="*/ 6126673 w 12192000"/>
              <a:gd name="connsiteY2" fmla="*/ 1205742 h 3003675"/>
              <a:gd name="connsiteX3" fmla="*/ 11989018 w 12192000"/>
              <a:gd name="connsiteY3" fmla="*/ 163852 h 3003675"/>
              <a:gd name="connsiteX4" fmla="*/ 12192000 w 12192000"/>
              <a:gd name="connsiteY4" fmla="*/ 38027 h 3003675"/>
              <a:gd name="connsiteX5" fmla="*/ 12192000 w 12192000"/>
              <a:gd name="connsiteY5" fmla="*/ 3003675 h 3003675"/>
              <a:gd name="connsiteX6" fmla="*/ 0 w 12192000"/>
              <a:gd name="connsiteY6" fmla="*/ 3003675 h 300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03675">
                <a:moveTo>
                  <a:pt x="0" y="0"/>
                </a:moveTo>
                <a:lnTo>
                  <a:pt x="264328" y="163852"/>
                </a:lnTo>
                <a:cubicBezTo>
                  <a:pt x="1393317" y="784449"/>
                  <a:pt x="3595235" y="1205742"/>
                  <a:pt x="6126673" y="1205742"/>
                </a:cubicBezTo>
                <a:cubicBezTo>
                  <a:pt x="8658111" y="1205742"/>
                  <a:pt x="10860030" y="784449"/>
                  <a:pt x="11989018" y="163852"/>
                </a:cubicBezTo>
                <a:lnTo>
                  <a:pt x="12192000" y="38027"/>
                </a:lnTo>
                <a:lnTo>
                  <a:pt x="12192000" y="3003675"/>
                </a:lnTo>
                <a:lnTo>
                  <a:pt x="0" y="300367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53413225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pic>
        <p:nvPicPr>
          <p:cNvPr id="6" name="图片 5" descr="建筑上有雕塑&#10;&#10;描述已自动生成">
            <a:extLst>
              <a:ext uri="{FF2B5EF4-FFF2-40B4-BE49-F238E27FC236}">
                <a16:creationId xmlns:a16="http://schemas.microsoft.com/office/drawing/2014/main" id="{1E83FACF-06A7-4469-8B0D-BAA2C71E8E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683" b="4943"/>
          <a:stretch/>
        </p:blipFill>
        <p:spPr>
          <a:xfrm>
            <a:off x="0" y="0"/>
            <a:ext cx="12192000" cy="6858000"/>
          </a:xfrm>
          <a:prstGeom prst="rect">
            <a:avLst/>
          </a:prstGeom>
        </p:spPr>
      </p:pic>
      <p:sp>
        <p:nvSpPr>
          <p:cNvPr id="7" name="矩形 6">
            <a:extLst>
              <a:ext uri="{FF2B5EF4-FFF2-40B4-BE49-F238E27FC236}">
                <a16:creationId xmlns:a16="http://schemas.microsoft.com/office/drawing/2014/main" id="{91D41A5B-303A-43A2-8017-FB1AFA0603EF}"/>
              </a:ext>
            </a:extLst>
          </p:cNvPr>
          <p:cNvSpPr/>
          <p:nvPr userDrawn="1"/>
        </p:nvSpPr>
        <p:spPr>
          <a:xfrm>
            <a:off x="0"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704AAB7-ED22-4A73-8B2F-AFAC73041D5F}"/>
              </a:ext>
            </a:extLst>
          </p:cNvPr>
          <p:cNvSpPr/>
          <p:nvPr userDrawn="1"/>
        </p:nvSpPr>
        <p:spPr>
          <a:xfrm>
            <a:off x="0" y="6609144"/>
            <a:ext cx="12192000" cy="2488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E4A3557-6491-4D78-98DE-BB1569F2A549}"/>
              </a:ext>
            </a:extLst>
          </p:cNvPr>
          <p:cNvSpPr/>
          <p:nvPr userDrawn="1"/>
        </p:nvSpPr>
        <p:spPr>
          <a:xfrm>
            <a:off x="528050" y="220814"/>
            <a:ext cx="679136" cy="693587"/>
          </a:xfrm>
          <a:prstGeom prst="ellipse">
            <a:avLst/>
          </a:prstGeom>
          <a:solidFill>
            <a:schemeClr val="accent6">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157E8816-6231-4A96-868F-5F79732DCDF0}"/>
              </a:ext>
            </a:extLst>
          </p:cNvPr>
          <p:cNvGrpSpPr/>
          <p:nvPr userDrawn="1"/>
        </p:nvGrpSpPr>
        <p:grpSpPr>
          <a:xfrm>
            <a:off x="9095041" y="294736"/>
            <a:ext cx="2578100" cy="604424"/>
            <a:chOff x="2242820" y="1868893"/>
            <a:chExt cx="2578100" cy="604424"/>
          </a:xfrm>
        </p:grpSpPr>
        <p:sp>
          <p:nvSpPr>
            <p:cNvPr id="11" name="任意多边形: 形状 10">
              <a:extLst>
                <a:ext uri="{FF2B5EF4-FFF2-40B4-BE49-F238E27FC236}">
                  <a16:creationId xmlns:a16="http://schemas.microsoft.com/office/drawing/2014/main" id="{9C2B5891-5FFD-4516-9997-5446685ABD0E}"/>
                </a:ext>
              </a:extLst>
            </p:cNvPr>
            <p:cNvSpPr/>
            <p:nvPr userDrawn="1"/>
          </p:nvSpPr>
          <p:spPr>
            <a:xfrm>
              <a:off x="2510292" y="1870817"/>
              <a:ext cx="2310628" cy="602500"/>
            </a:xfrm>
            <a:custGeom>
              <a:avLst/>
              <a:gdLst>
                <a:gd name="connsiteX0" fmla="*/ 223325 w 2310628"/>
                <a:gd name="connsiteY0" fmla="*/ 0 h 602500"/>
                <a:gd name="connsiteX1" fmla="*/ 2310628 w 2310628"/>
                <a:gd name="connsiteY1" fmla="*/ 0 h 602500"/>
                <a:gd name="connsiteX2" fmla="*/ 2310628 w 2310628"/>
                <a:gd name="connsiteY2" fmla="*/ 601884 h 602500"/>
                <a:gd name="connsiteX3" fmla="*/ 2083597 w 2310628"/>
                <a:gd name="connsiteY3" fmla="*/ 601884 h 602500"/>
                <a:gd name="connsiteX4" fmla="*/ 2083443 w 2310628"/>
                <a:gd name="connsiteY4" fmla="*/ 602500 h 602500"/>
                <a:gd name="connsiteX5" fmla="*/ 0 w 2310628"/>
                <a:gd name="connsiteY5" fmla="*/ 602500 h 602500"/>
                <a:gd name="connsiteX6" fmla="*/ 150471 w 2310628"/>
                <a:gd name="connsiteY6" fmla="*/ 616 h 602500"/>
                <a:gd name="connsiteX7" fmla="*/ 223325 w 2310628"/>
                <a:gd name="connsiteY7" fmla="*/ 616 h 6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628" h="602500">
                  <a:moveTo>
                    <a:pt x="223325" y="0"/>
                  </a:moveTo>
                  <a:lnTo>
                    <a:pt x="2310628" y="0"/>
                  </a:lnTo>
                  <a:lnTo>
                    <a:pt x="2310628" y="601884"/>
                  </a:lnTo>
                  <a:lnTo>
                    <a:pt x="2083597" y="601884"/>
                  </a:lnTo>
                  <a:lnTo>
                    <a:pt x="2083443" y="602500"/>
                  </a:lnTo>
                  <a:lnTo>
                    <a:pt x="0" y="602500"/>
                  </a:lnTo>
                  <a:lnTo>
                    <a:pt x="150471" y="616"/>
                  </a:lnTo>
                  <a:lnTo>
                    <a:pt x="223325" y="6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6D165FBE-5204-442C-9E9C-F4AD919EDB8A}"/>
                </a:ext>
              </a:extLst>
            </p:cNvPr>
            <p:cNvSpPr/>
            <p:nvPr userDrawn="1"/>
          </p:nvSpPr>
          <p:spPr>
            <a:xfrm>
              <a:off x="2328682" y="1871433"/>
              <a:ext cx="293868" cy="601884"/>
            </a:xfrm>
            <a:prstGeom prst="parallelogram">
              <a:avLst>
                <a:gd name="adj" fmla="val 548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2">
              <a:extLst>
                <a:ext uri="{FF2B5EF4-FFF2-40B4-BE49-F238E27FC236}">
                  <a16:creationId xmlns:a16="http://schemas.microsoft.com/office/drawing/2014/main" id="{B03AD93C-51C7-4EF3-80C2-D725CA515264}"/>
                </a:ext>
              </a:extLst>
            </p:cNvPr>
            <p:cNvSpPr/>
            <p:nvPr userDrawn="1"/>
          </p:nvSpPr>
          <p:spPr>
            <a:xfrm>
              <a:off x="2242820" y="1868893"/>
              <a:ext cx="201930" cy="601884"/>
            </a:xfrm>
            <a:prstGeom prst="parallelogram">
              <a:avLst>
                <a:gd name="adj" fmla="val 735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Freeform 14">
            <a:extLst>
              <a:ext uri="{FF2B5EF4-FFF2-40B4-BE49-F238E27FC236}">
                <a16:creationId xmlns:a16="http://schemas.microsoft.com/office/drawing/2014/main" id="{A553EDD3-A316-4ACB-B99A-BAA6449F5CAD}"/>
              </a:ext>
            </a:extLst>
          </p:cNvPr>
          <p:cNvSpPr>
            <a:spLocks noEditPoints="1"/>
          </p:cNvSpPr>
          <p:nvPr userDrawn="1"/>
        </p:nvSpPr>
        <p:spPr bwMode="auto">
          <a:xfrm>
            <a:off x="9692700" y="393614"/>
            <a:ext cx="1654180" cy="428355"/>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15" name="文本框 14">
            <a:extLst>
              <a:ext uri="{FF2B5EF4-FFF2-40B4-BE49-F238E27FC236}">
                <a16:creationId xmlns:a16="http://schemas.microsoft.com/office/drawing/2014/main" id="{FB31B93D-4755-4625-AC07-41E59A81B7F5}"/>
              </a:ext>
            </a:extLst>
          </p:cNvPr>
          <p:cNvSpPr txBox="1"/>
          <p:nvPr userDrawn="1"/>
        </p:nvSpPr>
        <p:spPr>
          <a:xfrm>
            <a:off x="526098" y="6601321"/>
            <a:ext cx="1952942" cy="276999"/>
          </a:xfrm>
          <a:prstGeom prst="rect">
            <a:avLst/>
          </a:prstGeom>
          <a:noFill/>
        </p:spPr>
        <p:txBody>
          <a:bodyPr wrap="square" rtlCol="0">
            <a:spAutoFit/>
          </a:bodyPr>
          <a:lstStyle/>
          <a:p>
            <a:pPr algn="dist"/>
            <a:r>
              <a:rPr lang="zh-CN" altLang="en-US" sz="1200" dirty="0">
                <a:solidFill>
                  <a:schemeClr val="bg1"/>
                </a:solidFill>
              </a:rPr>
              <a:t>艰苦朴素 求真务实</a:t>
            </a:r>
          </a:p>
        </p:txBody>
      </p:sp>
      <p:grpSp>
        <p:nvGrpSpPr>
          <p:cNvPr id="16" name="组合 15">
            <a:extLst>
              <a:ext uri="{FF2B5EF4-FFF2-40B4-BE49-F238E27FC236}">
                <a16:creationId xmlns:a16="http://schemas.microsoft.com/office/drawing/2014/main" id="{7BDABC81-1151-4620-9478-92A52B94EC34}"/>
              </a:ext>
            </a:extLst>
          </p:cNvPr>
          <p:cNvGrpSpPr/>
          <p:nvPr userDrawn="1"/>
        </p:nvGrpSpPr>
        <p:grpSpPr>
          <a:xfrm>
            <a:off x="9712960" y="6634480"/>
            <a:ext cx="1930522" cy="223520"/>
            <a:chOff x="9636760" y="6649720"/>
            <a:chExt cx="1930522" cy="142240"/>
          </a:xfrm>
        </p:grpSpPr>
        <p:cxnSp>
          <p:nvCxnSpPr>
            <p:cNvPr id="17" name="直接连接符 16">
              <a:extLst>
                <a:ext uri="{FF2B5EF4-FFF2-40B4-BE49-F238E27FC236}">
                  <a16:creationId xmlns:a16="http://schemas.microsoft.com/office/drawing/2014/main" id="{8ECEF9D8-0843-4ED6-A080-952A934554B9}"/>
                </a:ext>
              </a:extLst>
            </p:cNvPr>
            <p:cNvCxnSpPr>
              <a:cxnSpLocks/>
            </p:cNvCxnSpPr>
            <p:nvPr userDrawn="1"/>
          </p:nvCxnSpPr>
          <p:spPr>
            <a:xfrm flipH="1">
              <a:off x="963676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ACA16EA-0F8C-4253-BDBC-651751F56CE0}"/>
                </a:ext>
              </a:extLst>
            </p:cNvPr>
            <p:cNvCxnSpPr>
              <a:cxnSpLocks/>
            </p:cNvCxnSpPr>
            <p:nvPr userDrawn="1"/>
          </p:nvCxnSpPr>
          <p:spPr>
            <a:xfrm flipH="1">
              <a:off x="982270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E4442F3-A660-4A40-86A1-7A3C72D65AB2}"/>
                </a:ext>
              </a:extLst>
            </p:cNvPr>
            <p:cNvCxnSpPr>
              <a:cxnSpLocks/>
            </p:cNvCxnSpPr>
            <p:nvPr userDrawn="1"/>
          </p:nvCxnSpPr>
          <p:spPr>
            <a:xfrm flipH="1">
              <a:off x="1000864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5EB7FC2-96A6-49F3-B51C-41DDBE2CC8EF}"/>
                </a:ext>
              </a:extLst>
            </p:cNvPr>
            <p:cNvCxnSpPr>
              <a:cxnSpLocks/>
            </p:cNvCxnSpPr>
            <p:nvPr userDrawn="1"/>
          </p:nvCxnSpPr>
          <p:spPr>
            <a:xfrm flipH="1">
              <a:off x="1019458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EDFAB66-CFE2-410E-8FA9-3F6C759F01CA}"/>
                </a:ext>
              </a:extLst>
            </p:cNvPr>
            <p:cNvCxnSpPr>
              <a:cxnSpLocks/>
            </p:cNvCxnSpPr>
            <p:nvPr userDrawn="1"/>
          </p:nvCxnSpPr>
          <p:spPr>
            <a:xfrm flipH="1">
              <a:off x="1038052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464FDFB-01F7-4AFA-89AA-445B5B125CCF}"/>
                </a:ext>
              </a:extLst>
            </p:cNvPr>
            <p:cNvCxnSpPr>
              <a:cxnSpLocks/>
            </p:cNvCxnSpPr>
            <p:nvPr userDrawn="1"/>
          </p:nvCxnSpPr>
          <p:spPr>
            <a:xfrm flipH="1">
              <a:off x="1056646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65F5C0A-D4AB-43DF-B2A4-0FA2D49E2059}"/>
                </a:ext>
              </a:extLst>
            </p:cNvPr>
            <p:cNvCxnSpPr>
              <a:cxnSpLocks/>
            </p:cNvCxnSpPr>
            <p:nvPr userDrawn="1"/>
          </p:nvCxnSpPr>
          <p:spPr>
            <a:xfrm flipH="1">
              <a:off x="1075240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7710225-4F40-4350-8357-D35415307963}"/>
                </a:ext>
              </a:extLst>
            </p:cNvPr>
            <p:cNvCxnSpPr>
              <a:cxnSpLocks/>
            </p:cNvCxnSpPr>
            <p:nvPr userDrawn="1"/>
          </p:nvCxnSpPr>
          <p:spPr>
            <a:xfrm flipH="1">
              <a:off x="1093834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B7AC480-2B9A-4353-AC94-63DEA465CF80}"/>
                </a:ext>
              </a:extLst>
            </p:cNvPr>
            <p:cNvCxnSpPr>
              <a:cxnSpLocks/>
            </p:cNvCxnSpPr>
            <p:nvPr userDrawn="1"/>
          </p:nvCxnSpPr>
          <p:spPr>
            <a:xfrm flipH="1">
              <a:off x="1112428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C5A9C5C-BB64-46F6-80CE-098073970EC5}"/>
                </a:ext>
              </a:extLst>
            </p:cNvPr>
            <p:cNvCxnSpPr>
              <a:cxnSpLocks/>
            </p:cNvCxnSpPr>
            <p:nvPr userDrawn="1"/>
          </p:nvCxnSpPr>
          <p:spPr>
            <a:xfrm flipH="1">
              <a:off x="1131022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A8D9CA3-5B87-410A-9634-59B5CF51F1D5}"/>
                </a:ext>
              </a:extLst>
            </p:cNvPr>
            <p:cNvCxnSpPr>
              <a:cxnSpLocks/>
            </p:cNvCxnSpPr>
            <p:nvPr userDrawn="1"/>
          </p:nvCxnSpPr>
          <p:spPr>
            <a:xfrm flipH="1">
              <a:off x="1149616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a:extLst>
              <a:ext uri="{FF2B5EF4-FFF2-40B4-BE49-F238E27FC236}">
                <a16:creationId xmlns:a16="http://schemas.microsoft.com/office/drawing/2014/main" id="{08C46B87-5D54-4CBB-A73F-0EEC50432089}"/>
              </a:ext>
            </a:extLst>
          </p:cNvPr>
          <p:cNvCxnSpPr>
            <a:cxnSpLocks/>
          </p:cNvCxnSpPr>
          <p:nvPr userDrawn="1"/>
        </p:nvCxnSpPr>
        <p:spPr>
          <a:xfrm>
            <a:off x="947738" y="908050"/>
            <a:ext cx="1072832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7644290B-BD1E-4618-A971-0C7528AB043E}"/>
              </a:ext>
            </a:extLst>
          </p:cNvPr>
          <p:cNvSpPr>
            <a:spLocks noGrp="1"/>
          </p:cNvSpPr>
          <p:nvPr>
            <p:ph type="title"/>
          </p:nvPr>
        </p:nvSpPr>
        <p:spPr>
          <a:xfrm>
            <a:off x="889000" y="233681"/>
            <a:ext cx="6426200" cy="670560"/>
          </a:xfrm>
        </p:spPr>
        <p:txBody>
          <a:bodyPr>
            <a:noAutofit/>
          </a:bodyPr>
          <a:lstStyle>
            <a:lvl1pPr algn="just">
              <a:defRPr sz="40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815259510"/>
      </p:ext>
    </p:extLst>
  </p:cSld>
  <p:clrMapOvr>
    <a:masterClrMapping/>
  </p:clrMapOvr>
  <p:extLst>
    <p:ext uri="{DCECCB84-F9BA-43D5-87BE-67443E8EF086}">
      <p15:sldGuideLst xmlns:p15="http://schemas.microsoft.com/office/powerpoint/2012/main">
        <p15:guide id="1" pos="55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793FC334-F35D-4DFE-8AE0-17418B85E042}"/>
              </a:ext>
            </a:extLst>
          </p:cNvPr>
          <p:cNvSpPr>
            <a:spLocks noGrp="1"/>
          </p:cNvSpPr>
          <p:nvPr>
            <p:ph type="pic" sz="quarter" idx="10"/>
          </p:nvPr>
        </p:nvSpPr>
        <p:spPr>
          <a:xfrm>
            <a:off x="0" y="0"/>
            <a:ext cx="12192000" cy="4312920"/>
          </a:xfrm>
        </p:spPr>
        <p:txBody>
          <a:bodyPr/>
          <a:lstStyle/>
          <a:p>
            <a:endParaRPr lang="zh-CN" altLang="en-US"/>
          </a:p>
        </p:txBody>
      </p:sp>
    </p:spTree>
    <p:extLst>
      <p:ext uri="{BB962C8B-B14F-4D97-AF65-F5344CB8AC3E}">
        <p14:creationId xmlns:p14="http://schemas.microsoft.com/office/powerpoint/2010/main" val="139383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4" name="图片占位符 23">
            <a:extLst>
              <a:ext uri="{FF2B5EF4-FFF2-40B4-BE49-F238E27FC236}">
                <a16:creationId xmlns:a16="http://schemas.microsoft.com/office/drawing/2014/main" id="{2ECDACC7-93DE-463E-97D8-16F5DDBB80B6}"/>
              </a:ext>
            </a:extLst>
          </p:cNvPr>
          <p:cNvSpPr>
            <a:spLocks noGrp="1"/>
          </p:cNvSpPr>
          <p:nvPr>
            <p:ph type="pic" sz="quarter" idx="10"/>
          </p:nvPr>
        </p:nvSpPr>
        <p:spPr>
          <a:xfrm>
            <a:off x="0" y="0"/>
            <a:ext cx="12192000" cy="6858000"/>
          </a:xfrm>
        </p:spPr>
        <p:txBody>
          <a:bodyPr/>
          <a:lstStyle/>
          <a:p>
            <a:endParaRPr lang="zh-CN" altLang="en-US"/>
          </a:p>
        </p:txBody>
      </p:sp>
    </p:spTree>
    <p:extLst>
      <p:ext uri="{BB962C8B-B14F-4D97-AF65-F5344CB8AC3E}">
        <p14:creationId xmlns:p14="http://schemas.microsoft.com/office/powerpoint/2010/main" val="2377661828"/>
      </p:ext>
    </p:extLst>
  </p:cSld>
  <p:clrMapOvr>
    <a:masterClrMapping/>
  </p:clrMapOvr>
  <p:extLst>
    <p:ext uri="{DCECCB84-F9BA-43D5-87BE-67443E8EF086}">
      <p15:sldGuideLst xmlns:p15="http://schemas.microsoft.com/office/powerpoint/2012/main">
        <p15:guide id="1" pos="483">
          <p15:clr>
            <a:srgbClr val="F26B43"/>
          </p15:clr>
        </p15:guide>
        <p15:guide id="2" pos="7242">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76BB06A0-61B9-4B21-A6D7-65231A3F0ED9}"/>
              </a:ext>
            </a:extLst>
          </p:cNvPr>
          <p:cNvSpPr>
            <a:spLocks noGrp="1"/>
          </p:cNvSpPr>
          <p:nvPr>
            <p:ph type="pic" sz="quarter" idx="10"/>
          </p:nvPr>
        </p:nvSpPr>
        <p:spPr>
          <a:xfrm>
            <a:off x="515938" y="0"/>
            <a:ext cx="4792662" cy="6858000"/>
          </a:xfrm>
        </p:spPr>
        <p:txBody>
          <a:bodyPr/>
          <a:lstStyle/>
          <a:p>
            <a:endParaRPr lang="zh-CN" altLang="en-US"/>
          </a:p>
        </p:txBody>
      </p:sp>
    </p:spTree>
    <p:extLst>
      <p:ext uri="{BB962C8B-B14F-4D97-AF65-F5344CB8AC3E}">
        <p14:creationId xmlns:p14="http://schemas.microsoft.com/office/powerpoint/2010/main" val="2330312889"/>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29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0" name="任意多边形: 形状 19">
            <a:extLst>
              <a:ext uri="{FF2B5EF4-FFF2-40B4-BE49-F238E27FC236}">
                <a16:creationId xmlns:a16="http://schemas.microsoft.com/office/drawing/2014/main" id="{0436CFE0-F90E-4B11-9FCD-A8862ED9A429}"/>
              </a:ext>
            </a:extLst>
          </p:cNvPr>
          <p:cNvSpPr/>
          <p:nvPr userDrawn="1"/>
        </p:nvSpPr>
        <p:spPr>
          <a:xfrm>
            <a:off x="-1317761" y="-371615"/>
            <a:ext cx="7627122" cy="7601230"/>
          </a:xfrm>
          <a:custGeom>
            <a:avLst/>
            <a:gdLst>
              <a:gd name="connsiteX0" fmla="*/ 0 w 6881359"/>
              <a:gd name="connsiteY0" fmla="*/ 0 h 6858000"/>
              <a:gd name="connsiteX1" fmla="*/ 5955998 w 6881359"/>
              <a:gd name="connsiteY1" fmla="*/ 0 h 6858000"/>
              <a:gd name="connsiteX2" fmla="*/ 6027656 w 6881359"/>
              <a:gd name="connsiteY2" fmla="*/ 100768 h 6858000"/>
              <a:gd name="connsiteX3" fmla="*/ 6881359 w 6881359"/>
              <a:gd name="connsiteY3" fmla="*/ 2895600 h 6858000"/>
              <a:gd name="connsiteX4" fmla="*/ 5062289 w 6881359"/>
              <a:gd name="connsiteY4" fmla="*/ 6752855 h 6858000"/>
              <a:gd name="connsiteX5" fmla="*/ 4928491 w 6881359"/>
              <a:gd name="connsiteY5" fmla="*/ 6858000 h 6858000"/>
              <a:gd name="connsiteX6" fmla="*/ 0 w 6881359"/>
              <a:gd name="connsiteY6" fmla="*/ 6858000 h 6858000"/>
              <a:gd name="connsiteX7" fmla="*/ 0 w 6881359"/>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81359" h="6858000">
                <a:moveTo>
                  <a:pt x="0" y="0"/>
                </a:moveTo>
                <a:lnTo>
                  <a:pt x="5955998" y="0"/>
                </a:lnTo>
                <a:lnTo>
                  <a:pt x="6027656" y="100768"/>
                </a:lnTo>
                <a:cubicBezTo>
                  <a:pt x="6566640" y="898569"/>
                  <a:pt x="6881359" y="1860331"/>
                  <a:pt x="6881359" y="2895600"/>
                </a:cubicBezTo>
                <a:cubicBezTo>
                  <a:pt x="6881359" y="4448504"/>
                  <a:pt x="6173241" y="5836017"/>
                  <a:pt x="5062289" y="6752855"/>
                </a:cubicBezTo>
                <a:lnTo>
                  <a:pt x="4928491" y="6858000"/>
                </a:lnTo>
                <a:lnTo>
                  <a:pt x="0" y="6858000"/>
                </a:lnTo>
                <a:lnTo>
                  <a:pt x="0" y="0"/>
                </a:lnTo>
                <a:close/>
              </a:path>
            </a:pathLst>
          </a:cu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图片占位符 30">
            <a:extLst>
              <a:ext uri="{FF2B5EF4-FFF2-40B4-BE49-F238E27FC236}">
                <a16:creationId xmlns:a16="http://schemas.microsoft.com/office/drawing/2014/main" id="{A7446F62-C2D7-44DA-B251-A0A2F877D2EC}"/>
              </a:ext>
            </a:extLst>
          </p:cNvPr>
          <p:cNvSpPr>
            <a:spLocks noGrp="1"/>
          </p:cNvSpPr>
          <p:nvPr>
            <p:ph type="pic" sz="quarter" idx="10"/>
          </p:nvPr>
        </p:nvSpPr>
        <p:spPr>
          <a:xfrm>
            <a:off x="1" y="0"/>
            <a:ext cx="6088879" cy="6858000"/>
          </a:xfrm>
          <a:custGeom>
            <a:avLst/>
            <a:gdLst>
              <a:gd name="connsiteX0" fmla="*/ 0 w 6088879"/>
              <a:gd name="connsiteY0" fmla="*/ 0 h 6858000"/>
              <a:gd name="connsiteX1" fmla="*/ 5159823 w 6088879"/>
              <a:gd name="connsiteY1" fmla="*/ 0 h 6858000"/>
              <a:gd name="connsiteX2" fmla="*/ 5235176 w 6088879"/>
              <a:gd name="connsiteY2" fmla="*/ 100768 h 6858000"/>
              <a:gd name="connsiteX3" fmla="*/ 6088879 w 6088879"/>
              <a:gd name="connsiteY3" fmla="*/ 2895600 h 6858000"/>
              <a:gd name="connsiteX4" fmla="*/ 4269809 w 6088879"/>
              <a:gd name="connsiteY4" fmla="*/ 6752855 h 6858000"/>
              <a:gd name="connsiteX5" fmla="*/ 4136011 w 6088879"/>
              <a:gd name="connsiteY5" fmla="*/ 6858000 h 6858000"/>
              <a:gd name="connsiteX6" fmla="*/ 0 w 608887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8879" h="6858000">
                <a:moveTo>
                  <a:pt x="0" y="0"/>
                </a:moveTo>
                <a:lnTo>
                  <a:pt x="5159823" y="0"/>
                </a:lnTo>
                <a:lnTo>
                  <a:pt x="5235176" y="100768"/>
                </a:lnTo>
                <a:cubicBezTo>
                  <a:pt x="5774160" y="898569"/>
                  <a:pt x="6088879" y="1860331"/>
                  <a:pt x="6088879" y="2895600"/>
                </a:cubicBezTo>
                <a:cubicBezTo>
                  <a:pt x="6088879" y="4448503"/>
                  <a:pt x="5380761" y="5836017"/>
                  <a:pt x="4269809" y="6752855"/>
                </a:cubicBezTo>
                <a:lnTo>
                  <a:pt x="4136011"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17277914"/>
      </p:ext>
    </p:extLst>
  </p:cSld>
  <p:clrMapOvr>
    <a:masterClrMapping/>
  </p:clrMapOvr>
  <p:extLst>
    <p:ext uri="{DCECCB84-F9BA-43D5-87BE-67443E8EF086}">
      <p15:sldGuideLst xmlns:p15="http://schemas.microsoft.com/office/powerpoint/2012/main">
        <p15:guide id="1" pos="7680" userDrawn="1">
          <p15:clr>
            <a:srgbClr val="FBAE40"/>
          </p15:clr>
        </p15:guide>
        <p15:guide id="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0EBC8156-170C-4EB6-9686-F6B75B9D9B2C}"/>
              </a:ext>
            </a:extLst>
          </p:cNvPr>
          <p:cNvSpPr>
            <a:spLocks noGrp="1"/>
          </p:cNvSpPr>
          <p:nvPr>
            <p:ph type="pic" sz="quarter" idx="10"/>
          </p:nvPr>
        </p:nvSpPr>
        <p:spPr>
          <a:xfrm>
            <a:off x="0" y="1089025"/>
            <a:ext cx="12192000" cy="4679949"/>
          </a:xfrm>
        </p:spPr>
        <p:txBody>
          <a:bodyPr/>
          <a:lstStyle/>
          <a:p>
            <a:endParaRPr lang="zh-CN" altLang="en-US"/>
          </a:p>
        </p:txBody>
      </p:sp>
    </p:spTree>
    <p:extLst>
      <p:ext uri="{BB962C8B-B14F-4D97-AF65-F5344CB8AC3E}">
        <p14:creationId xmlns:p14="http://schemas.microsoft.com/office/powerpoint/2010/main" val="3349459483"/>
      </p:ext>
    </p:extLst>
  </p:cSld>
  <p:clrMapOvr>
    <a:masterClrMapping/>
  </p:clrMapOvr>
  <p:extLst>
    <p:ext uri="{DCECCB84-F9BA-43D5-87BE-67443E8EF086}">
      <p15:sldGuideLst xmlns:p15="http://schemas.microsoft.com/office/powerpoint/2012/main">
        <p15:guide id="1" orient="horz" pos="686" userDrawn="1">
          <p15:clr>
            <a:srgbClr val="FBAE40"/>
          </p15:clr>
        </p15:guide>
        <p15:guide id="2" orient="horz" pos="3407" userDrawn="1">
          <p15:clr>
            <a:srgbClr val="FBAE40"/>
          </p15:clr>
        </p15:guide>
        <p15:guide id="3"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descr="建筑上有雕塑&#10;&#10;描述已自动生成">
            <a:extLst>
              <a:ext uri="{FF2B5EF4-FFF2-40B4-BE49-F238E27FC236}">
                <a16:creationId xmlns:a16="http://schemas.microsoft.com/office/drawing/2014/main" id="{260C80DB-FB13-42A1-96D4-4A1E88FEC8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683" b="4943"/>
          <a:stretch/>
        </p:blipFill>
        <p:spPr>
          <a:xfrm>
            <a:off x="0" y="0"/>
            <a:ext cx="12192000" cy="6858000"/>
          </a:xfrm>
          <a:prstGeom prst="rect">
            <a:avLst/>
          </a:prstGeom>
        </p:spPr>
      </p:pic>
      <p:sp>
        <p:nvSpPr>
          <p:cNvPr id="9" name="矩形 8">
            <a:extLst>
              <a:ext uri="{FF2B5EF4-FFF2-40B4-BE49-F238E27FC236}">
                <a16:creationId xmlns:a16="http://schemas.microsoft.com/office/drawing/2014/main" id="{9D91C337-12D1-4295-A6A5-E1A1A8437AA3}"/>
              </a:ext>
            </a:extLst>
          </p:cNvPr>
          <p:cNvSpPr/>
          <p:nvPr userDrawn="1"/>
        </p:nvSpPr>
        <p:spPr>
          <a:xfrm>
            <a:off x="0"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E920116-850D-4A25-99C9-35C160C358CE}"/>
              </a:ext>
            </a:extLst>
          </p:cNvPr>
          <p:cNvSpPr/>
          <p:nvPr userDrawn="1"/>
        </p:nvSpPr>
        <p:spPr>
          <a:xfrm>
            <a:off x="0" y="6609144"/>
            <a:ext cx="12192000" cy="2488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5060742-5913-4C65-900B-912C382A033C}"/>
              </a:ext>
            </a:extLst>
          </p:cNvPr>
          <p:cNvSpPr/>
          <p:nvPr userDrawn="1"/>
        </p:nvSpPr>
        <p:spPr>
          <a:xfrm>
            <a:off x="528050" y="220814"/>
            <a:ext cx="679136" cy="693587"/>
          </a:xfrm>
          <a:prstGeom prst="ellipse">
            <a:avLst/>
          </a:prstGeom>
          <a:solidFill>
            <a:schemeClr val="accent6">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F7609A57-F2DC-4808-87B4-15E4F9CD06B3}"/>
              </a:ext>
            </a:extLst>
          </p:cNvPr>
          <p:cNvGrpSpPr/>
          <p:nvPr userDrawn="1"/>
        </p:nvGrpSpPr>
        <p:grpSpPr>
          <a:xfrm>
            <a:off x="9095041" y="294736"/>
            <a:ext cx="2578100" cy="604424"/>
            <a:chOff x="2242820" y="1868893"/>
            <a:chExt cx="2578100" cy="604424"/>
          </a:xfrm>
        </p:grpSpPr>
        <p:sp>
          <p:nvSpPr>
            <p:cNvPr id="23" name="任意多边形: 形状 22">
              <a:extLst>
                <a:ext uri="{FF2B5EF4-FFF2-40B4-BE49-F238E27FC236}">
                  <a16:creationId xmlns:a16="http://schemas.microsoft.com/office/drawing/2014/main" id="{4D63F4B4-6B4F-42E7-8952-EEEC508639D0}"/>
                </a:ext>
              </a:extLst>
            </p:cNvPr>
            <p:cNvSpPr/>
            <p:nvPr userDrawn="1"/>
          </p:nvSpPr>
          <p:spPr>
            <a:xfrm>
              <a:off x="2510292" y="1870817"/>
              <a:ext cx="2310628" cy="602500"/>
            </a:xfrm>
            <a:custGeom>
              <a:avLst/>
              <a:gdLst>
                <a:gd name="connsiteX0" fmla="*/ 223325 w 2310628"/>
                <a:gd name="connsiteY0" fmla="*/ 0 h 602500"/>
                <a:gd name="connsiteX1" fmla="*/ 2310628 w 2310628"/>
                <a:gd name="connsiteY1" fmla="*/ 0 h 602500"/>
                <a:gd name="connsiteX2" fmla="*/ 2310628 w 2310628"/>
                <a:gd name="connsiteY2" fmla="*/ 601884 h 602500"/>
                <a:gd name="connsiteX3" fmla="*/ 2083597 w 2310628"/>
                <a:gd name="connsiteY3" fmla="*/ 601884 h 602500"/>
                <a:gd name="connsiteX4" fmla="*/ 2083443 w 2310628"/>
                <a:gd name="connsiteY4" fmla="*/ 602500 h 602500"/>
                <a:gd name="connsiteX5" fmla="*/ 0 w 2310628"/>
                <a:gd name="connsiteY5" fmla="*/ 602500 h 602500"/>
                <a:gd name="connsiteX6" fmla="*/ 150471 w 2310628"/>
                <a:gd name="connsiteY6" fmla="*/ 616 h 602500"/>
                <a:gd name="connsiteX7" fmla="*/ 223325 w 2310628"/>
                <a:gd name="connsiteY7" fmla="*/ 616 h 6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628" h="602500">
                  <a:moveTo>
                    <a:pt x="223325" y="0"/>
                  </a:moveTo>
                  <a:lnTo>
                    <a:pt x="2310628" y="0"/>
                  </a:lnTo>
                  <a:lnTo>
                    <a:pt x="2310628" y="601884"/>
                  </a:lnTo>
                  <a:lnTo>
                    <a:pt x="2083597" y="601884"/>
                  </a:lnTo>
                  <a:lnTo>
                    <a:pt x="2083443" y="602500"/>
                  </a:lnTo>
                  <a:lnTo>
                    <a:pt x="0" y="602500"/>
                  </a:lnTo>
                  <a:lnTo>
                    <a:pt x="150471" y="616"/>
                  </a:lnTo>
                  <a:lnTo>
                    <a:pt x="223325" y="6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8B4C361C-4F01-4DFF-A3FE-C4814940A322}"/>
                </a:ext>
              </a:extLst>
            </p:cNvPr>
            <p:cNvSpPr/>
            <p:nvPr userDrawn="1"/>
          </p:nvSpPr>
          <p:spPr>
            <a:xfrm>
              <a:off x="2328682" y="1871433"/>
              <a:ext cx="293868" cy="601884"/>
            </a:xfrm>
            <a:prstGeom prst="parallelogram">
              <a:avLst>
                <a:gd name="adj" fmla="val 548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平行四边形 29">
              <a:extLst>
                <a:ext uri="{FF2B5EF4-FFF2-40B4-BE49-F238E27FC236}">
                  <a16:creationId xmlns:a16="http://schemas.microsoft.com/office/drawing/2014/main" id="{4FC7A6CE-7962-46B0-8D77-D782AD13454F}"/>
                </a:ext>
              </a:extLst>
            </p:cNvPr>
            <p:cNvSpPr/>
            <p:nvPr userDrawn="1"/>
          </p:nvSpPr>
          <p:spPr>
            <a:xfrm>
              <a:off x="2242820" y="1868893"/>
              <a:ext cx="201930" cy="601884"/>
            </a:xfrm>
            <a:prstGeom prst="parallelogram">
              <a:avLst>
                <a:gd name="adj" fmla="val 735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Freeform 14">
            <a:extLst>
              <a:ext uri="{FF2B5EF4-FFF2-40B4-BE49-F238E27FC236}">
                <a16:creationId xmlns:a16="http://schemas.microsoft.com/office/drawing/2014/main" id="{99A144D5-6941-4C1B-A5FA-8DB6FA2E8CEE}"/>
              </a:ext>
            </a:extLst>
          </p:cNvPr>
          <p:cNvSpPr>
            <a:spLocks noEditPoints="1"/>
          </p:cNvSpPr>
          <p:nvPr userDrawn="1"/>
        </p:nvSpPr>
        <p:spPr bwMode="auto">
          <a:xfrm>
            <a:off x="9692700" y="393614"/>
            <a:ext cx="1654180" cy="428355"/>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2" name="文本框 1">
            <a:extLst>
              <a:ext uri="{FF2B5EF4-FFF2-40B4-BE49-F238E27FC236}">
                <a16:creationId xmlns:a16="http://schemas.microsoft.com/office/drawing/2014/main" id="{A25D5C56-B32D-40F6-A8C2-12C0DAE21B04}"/>
              </a:ext>
            </a:extLst>
          </p:cNvPr>
          <p:cNvSpPr txBox="1"/>
          <p:nvPr userDrawn="1"/>
        </p:nvSpPr>
        <p:spPr>
          <a:xfrm>
            <a:off x="526098" y="6601321"/>
            <a:ext cx="1952942" cy="276999"/>
          </a:xfrm>
          <a:prstGeom prst="rect">
            <a:avLst/>
          </a:prstGeom>
          <a:noFill/>
        </p:spPr>
        <p:txBody>
          <a:bodyPr wrap="square" rtlCol="0">
            <a:spAutoFit/>
          </a:bodyPr>
          <a:lstStyle/>
          <a:p>
            <a:pPr algn="dist"/>
            <a:r>
              <a:rPr lang="zh-CN" altLang="en-US" sz="1200" dirty="0">
                <a:solidFill>
                  <a:schemeClr val="bg1"/>
                </a:solidFill>
              </a:rPr>
              <a:t>艰苦朴素 求真务实</a:t>
            </a:r>
          </a:p>
        </p:txBody>
      </p:sp>
      <p:grpSp>
        <p:nvGrpSpPr>
          <p:cNvPr id="6" name="组合 5">
            <a:extLst>
              <a:ext uri="{FF2B5EF4-FFF2-40B4-BE49-F238E27FC236}">
                <a16:creationId xmlns:a16="http://schemas.microsoft.com/office/drawing/2014/main" id="{9AF94028-7CD1-4C5F-951D-6FEC32736B7A}"/>
              </a:ext>
            </a:extLst>
          </p:cNvPr>
          <p:cNvGrpSpPr/>
          <p:nvPr userDrawn="1"/>
        </p:nvGrpSpPr>
        <p:grpSpPr>
          <a:xfrm>
            <a:off x="9712960" y="6634480"/>
            <a:ext cx="1930522" cy="223520"/>
            <a:chOff x="9636760" y="6649720"/>
            <a:chExt cx="1930522" cy="142240"/>
          </a:xfrm>
        </p:grpSpPr>
        <p:cxnSp>
          <p:nvCxnSpPr>
            <p:cNvPr id="4" name="直接连接符 3">
              <a:extLst>
                <a:ext uri="{FF2B5EF4-FFF2-40B4-BE49-F238E27FC236}">
                  <a16:creationId xmlns:a16="http://schemas.microsoft.com/office/drawing/2014/main" id="{69CA0DB6-827F-424E-931C-A9ED93FC93B9}"/>
                </a:ext>
              </a:extLst>
            </p:cNvPr>
            <p:cNvCxnSpPr>
              <a:cxnSpLocks/>
            </p:cNvCxnSpPr>
            <p:nvPr userDrawn="1"/>
          </p:nvCxnSpPr>
          <p:spPr>
            <a:xfrm flipH="1">
              <a:off x="963676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EC886F-3693-4B78-89E7-68E709165758}"/>
                </a:ext>
              </a:extLst>
            </p:cNvPr>
            <p:cNvCxnSpPr>
              <a:cxnSpLocks/>
            </p:cNvCxnSpPr>
            <p:nvPr userDrawn="1"/>
          </p:nvCxnSpPr>
          <p:spPr>
            <a:xfrm flipH="1">
              <a:off x="982270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97BBF02-D37A-42F2-A98E-048070CEF1C5}"/>
                </a:ext>
              </a:extLst>
            </p:cNvPr>
            <p:cNvCxnSpPr>
              <a:cxnSpLocks/>
            </p:cNvCxnSpPr>
            <p:nvPr userDrawn="1"/>
          </p:nvCxnSpPr>
          <p:spPr>
            <a:xfrm flipH="1">
              <a:off x="1000864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A4ED733-5DEC-45E2-AE4D-785E0722B3FF}"/>
                </a:ext>
              </a:extLst>
            </p:cNvPr>
            <p:cNvCxnSpPr>
              <a:cxnSpLocks/>
            </p:cNvCxnSpPr>
            <p:nvPr userDrawn="1"/>
          </p:nvCxnSpPr>
          <p:spPr>
            <a:xfrm flipH="1">
              <a:off x="1019458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060A1CD-00C3-4589-8274-777343F6CFC8}"/>
                </a:ext>
              </a:extLst>
            </p:cNvPr>
            <p:cNvCxnSpPr>
              <a:cxnSpLocks/>
            </p:cNvCxnSpPr>
            <p:nvPr userDrawn="1"/>
          </p:nvCxnSpPr>
          <p:spPr>
            <a:xfrm flipH="1">
              <a:off x="1038052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529C57F-9427-4DB2-B911-2D1C85E9DE98}"/>
                </a:ext>
              </a:extLst>
            </p:cNvPr>
            <p:cNvCxnSpPr>
              <a:cxnSpLocks/>
            </p:cNvCxnSpPr>
            <p:nvPr userDrawn="1"/>
          </p:nvCxnSpPr>
          <p:spPr>
            <a:xfrm flipH="1">
              <a:off x="1056646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D63AD59-CCE9-46B3-AAD4-924ABAF62D24}"/>
                </a:ext>
              </a:extLst>
            </p:cNvPr>
            <p:cNvCxnSpPr>
              <a:cxnSpLocks/>
            </p:cNvCxnSpPr>
            <p:nvPr userDrawn="1"/>
          </p:nvCxnSpPr>
          <p:spPr>
            <a:xfrm flipH="1">
              <a:off x="1075240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C4574EC-DFAA-4139-90EE-A47A62DA4408}"/>
                </a:ext>
              </a:extLst>
            </p:cNvPr>
            <p:cNvCxnSpPr>
              <a:cxnSpLocks/>
            </p:cNvCxnSpPr>
            <p:nvPr userDrawn="1"/>
          </p:nvCxnSpPr>
          <p:spPr>
            <a:xfrm flipH="1">
              <a:off x="1093834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F24D34D-740A-4377-9011-02E6FC3067AC}"/>
                </a:ext>
              </a:extLst>
            </p:cNvPr>
            <p:cNvCxnSpPr>
              <a:cxnSpLocks/>
            </p:cNvCxnSpPr>
            <p:nvPr userDrawn="1"/>
          </p:nvCxnSpPr>
          <p:spPr>
            <a:xfrm flipH="1">
              <a:off x="1112428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F13882B-758B-4DCD-8F5C-2FB12395C125}"/>
                </a:ext>
              </a:extLst>
            </p:cNvPr>
            <p:cNvCxnSpPr>
              <a:cxnSpLocks/>
            </p:cNvCxnSpPr>
            <p:nvPr userDrawn="1"/>
          </p:nvCxnSpPr>
          <p:spPr>
            <a:xfrm flipH="1">
              <a:off x="1131022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C7A076-1383-4CD6-862A-B38CD0EEB780}"/>
                </a:ext>
              </a:extLst>
            </p:cNvPr>
            <p:cNvCxnSpPr>
              <a:cxnSpLocks/>
            </p:cNvCxnSpPr>
            <p:nvPr userDrawn="1"/>
          </p:nvCxnSpPr>
          <p:spPr>
            <a:xfrm flipH="1">
              <a:off x="1149616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文本占位符 10">
            <a:extLst>
              <a:ext uri="{FF2B5EF4-FFF2-40B4-BE49-F238E27FC236}">
                <a16:creationId xmlns:a16="http://schemas.microsoft.com/office/drawing/2014/main" id="{E9933503-16BB-44AE-AC85-E07F2E210847}"/>
              </a:ext>
            </a:extLst>
          </p:cNvPr>
          <p:cNvSpPr>
            <a:spLocks noGrp="1"/>
          </p:cNvSpPr>
          <p:nvPr>
            <p:ph type="body" sz="quarter" idx="10"/>
          </p:nvPr>
        </p:nvSpPr>
        <p:spPr>
          <a:xfrm>
            <a:off x="878754" y="304800"/>
            <a:ext cx="3323791" cy="603250"/>
          </a:xfrm>
        </p:spPr>
        <p:txBody>
          <a:bodyPr>
            <a:noAutofit/>
          </a:bodyPr>
          <a:lstStyle>
            <a:lvl1pPr marL="0" indent="0" algn="just">
              <a:buNone/>
              <a:defRPr sz="4000" b="1">
                <a:latin typeface="微软雅黑" panose="020B0503020204020204" pitchFamily="34" charset="-122"/>
                <a:ea typeface="微软雅黑" panose="020B0503020204020204" pitchFamily="34" charset="-122"/>
              </a:defRPr>
            </a:lvl1pPr>
          </a:lstStyle>
          <a:p>
            <a:pPr lvl="0"/>
            <a:endParaRPr lang="zh-CN" altLang="en-US" dirty="0"/>
          </a:p>
        </p:txBody>
      </p:sp>
      <p:cxnSp>
        <p:nvCxnSpPr>
          <p:cNvPr id="27" name="直接连接符 26">
            <a:extLst>
              <a:ext uri="{FF2B5EF4-FFF2-40B4-BE49-F238E27FC236}">
                <a16:creationId xmlns:a16="http://schemas.microsoft.com/office/drawing/2014/main" id="{F4833F09-1BBE-4208-ABCB-0D0060656069}"/>
              </a:ext>
            </a:extLst>
          </p:cNvPr>
          <p:cNvCxnSpPr>
            <a:cxnSpLocks/>
          </p:cNvCxnSpPr>
          <p:nvPr userDrawn="1"/>
        </p:nvCxnSpPr>
        <p:spPr>
          <a:xfrm>
            <a:off x="947738" y="908050"/>
            <a:ext cx="1072832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759959"/>
      </p:ext>
    </p:extLst>
  </p:cSld>
  <p:clrMapOvr>
    <a:masterClrMapping/>
  </p:clrMapOvr>
  <p:extLst>
    <p:ext uri="{DCECCB84-F9BA-43D5-87BE-67443E8EF086}">
      <p15:sldGuideLst xmlns:p15="http://schemas.microsoft.com/office/powerpoint/2012/main">
        <p15:guide id="1" pos="597" userDrawn="1">
          <p15:clr>
            <a:srgbClr val="FBAE40"/>
          </p15:clr>
        </p15:guide>
        <p15:guide id="2" pos="7355" userDrawn="1">
          <p15:clr>
            <a:srgbClr val="FBAE40"/>
          </p15:clr>
        </p15:guide>
        <p15:guide id="3" orient="horz" pos="572" userDrawn="1">
          <p15:clr>
            <a:srgbClr val="FBAE40"/>
          </p15:clr>
        </p15:guide>
        <p15:guide id="4" orient="horz" pos="1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8" name="图片 7" descr="建筑上有雕塑&#10;&#10;描述已自动生成">
            <a:extLst>
              <a:ext uri="{FF2B5EF4-FFF2-40B4-BE49-F238E27FC236}">
                <a16:creationId xmlns:a16="http://schemas.microsoft.com/office/drawing/2014/main" id="{260C80DB-FB13-42A1-96D4-4A1E88FEC8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683" b="4943"/>
          <a:stretch/>
        </p:blipFill>
        <p:spPr>
          <a:xfrm>
            <a:off x="0" y="0"/>
            <a:ext cx="12192000" cy="6858000"/>
          </a:xfrm>
          <a:prstGeom prst="rect">
            <a:avLst/>
          </a:prstGeom>
        </p:spPr>
      </p:pic>
      <p:sp>
        <p:nvSpPr>
          <p:cNvPr id="9" name="矩形 8">
            <a:extLst>
              <a:ext uri="{FF2B5EF4-FFF2-40B4-BE49-F238E27FC236}">
                <a16:creationId xmlns:a16="http://schemas.microsoft.com/office/drawing/2014/main" id="{9D91C337-12D1-4295-A6A5-E1A1A8437AA3}"/>
              </a:ext>
            </a:extLst>
          </p:cNvPr>
          <p:cNvSpPr/>
          <p:nvPr userDrawn="1"/>
        </p:nvSpPr>
        <p:spPr>
          <a:xfrm>
            <a:off x="15240" y="0"/>
            <a:ext cx="12192000"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E920116-850D-4A25-99C9-35C160C358CE}"/>
              </a:ext>
            </a:extLst>
          </p:cNvPr>
          <p:cNvSpPr/>
          <p:nvPr userDrawn="1"/>
        </p:nvSpPr>
        <p:spPr>
          <a:xfrm>
            <a:off x="0" y="6609144"/>
            <a:ext cx="12192000" cy="2488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5060742-5913-4C65-900B-912C382A033C}"/>
              </a:ext>
            </a:extLst>
          </p:cNvPr>
          <p:cNvSpPr/>
          <p:nvPr userDrawn="1"/>
        </p:nvSpPr>
        <p:spPr>
          <a:xfrm>
            <a:off x="528050" y="220814"/>
            <a:ext cx="679136" cy="693587"/>
          </a:xfrm>
          <a:prstGeom prst="ellipse">
            <a:avLst/>
          </a:prstGeom>
          <a:solidFill>
            <a:schemeClr val="accent6">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F7609A57-F2DC-4808-87B4-15E4F9CD06B3}"/>
              </a:ext>
            </a:extLst>
          </p:cNvPr>
          <p:cNvGrpSpPr/>
          <p:nvPr userDrawn="1"/>
        </p:nvGrpSpPr>
        <p:grpSpPr>
          <a:xfrm>
            <a:off x="9095041" y="294736"/>
            <a:ext cx="2578100" cy="604424"/>
            <a:chOff x="2242820" y="1868893"/>
            <a:chExt cx="2578100" cy="604424"/>
          </a:xfrm>
        </p:grpSpPr>
        <p:sp>
          <p:nvSpPr>
            <p:cNvPr id="23" name="任意多边形: 形状 22">
              <a:extLst>
                <a:ext uri="{FF2B5EF4-FFF2-40B4-BE49-F238E27FC236}">
                  <a16:creationId xmlns:a16="http://schemas.microsoft.com/office/drawing/2014/main" id="{4D63F4B4-6B4F-42E7-8952-EEEC508639D0}"/>
                </a:ext>
              </a:extLst>
            </p:cNvPr>
            <p:cNvSpPr/>
            <p:nvPr userDrawn="1"/>
          </p:nvSpPr>
          <p:spPr>
            <a:xfrm>
              <a:off x="2510292" y="1870817"/>
              <a:ext cx="2310628" cy="602500"/>
            </a:xfrm>
            <a:custGeom>
              <a:avLst/>
              <a:gdLst>
                <a:gd name="connsiteX0" fmla="*/ 223325 w 2310628"/>
                <a:gd name="connsiteY0" fmla="*/ 0 h 602500"/>
                <a:gd name="connsiteX1" fmla="*/ 2310628 w 2310628"/>
                <a:gd name="connsiteY1" fmla="*/ 0 h 602500"/>
                <a:gd name="connsiteX2" fmla="*/ 2310628 w 2310628"/>
                <a:gd name="connsiteY2" fmla="*/ 601884 h 602500"/>
                <a:gd name="connsiteX3" fmla="*/ 2083597 w 2310628"/>
                <a:gd name="connsiteY3" fmla="*/ 601884 h 602500"/>
                <a:gd name="connsiteX4" fmla="*/ 2083443 w 2310628"/>
                <a:gd name="connsiteY4" fmla="*/ 602500 h 602500"/>
                <a:gd name="connsiteX5" fmla="*/ 0 w 2310628"/>
                <a:gd name="connsiteY5" fmla="*/ 602500 h 602500"/>
                <a:gd name="connsiteX6" fmla="*/ 150471 w 2310628"/>
                <a:gd name="connsiteY6" fmla="*/ 616 h 602500"/>
                <a:gd name="connsiteX7" fmla="*/ 223325 w 2310628"/>
                <a:gd name="connsiteY7" fmla="*/ 616 h 6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628" h="602500">
                  <a:moveTo>
                    <a:pt x="223325" y="0"/>
                  </a:moveTo>
                  <a:lnTo>
                    <a:pt x="2310628" y="0"/>
                  </a:lnTo>
                  <a:lnTo>
                    <a:pt x="2310628" y="601884"/>
                  </a:lnTo>
                  <a:lnTo>
                    <a:pt x="2083597" y="601884"/>
                  </a:lnTo>
                  <a:lnTo>
                    <a:pt x="2083443" y="602500"/>
                  </a:lnTo>
                  <a:lnTo>
                    <a:pt x="0" y="602500"/>
                  </a:lnTo>
                  <a:lnTo>
                    <a:pt x="150471" y="616"/>
                  </a:lnTo>
                  <a:lnTo>
                    <a:pt x="223325" y="6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8B4C361C-4F01-4DFF-A3FE-C4814940A322}"/>
                </a:ext>
              </a:extLst>
            </p:cNvPr>
            <p:cNvSpPr/>
            <p:nvPr userDrawn="1"/>
          </p:nvSpPr>
          <p:spPr>
            <a:xfrm>
              <a:off x="2328682" y="1871433"/>
              <a:ext cx="293868" cy="601884"/>
            </a:xfrm>
            <a:prstGeom prst="parallelogram">
              <a:avLst>
                <a:gd name="adj" fmla="val 548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平行四边形 29">
              <a:extLst>
                <a:ext uri="{FF2B5EF4-FFF2-40B4-BE49-F238E27FC236}">
                  <a16:creationId xmlns:a16="http://schemas.microsoft.com/office/drawing/2014/main" id="{4FC7A6CE-7962-46B0-8D77-D782AD13454F}"/>
                </a:ext>
              </a:extLst>
            </p:cNvPr>
            <p:cNvSpPr/>
            <p:nvPr userDrawn="1"/>
          </p:nvSpPr>
          <p:spPr>
            <a:xfrm>
              <a:off x="2242820" y="1868893"/>
              <a:ext cx="201930" cy="601884"/>
            </a:xfrm>
            <a:prstGeom prst="parallelogram">
              <a:avLst>
                <a:gd name="adj" fmla="val 735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Freeform 14">
            <a:extLst>
              <a:ext uri="{FF2B5EF4-FFF2-40B4-BE49-F238E27FC236}">
                <a16:creationId xmlns:a16="http://schemas.microsoft.com/office/drawing/2014/main" id="{99A144D5-6941-4C1B-A5FA-8DB6FA2E8CEE}"/>
              </a:ext>
            </a:extLst>
          </p:cNvPr>
          <p:cNvSpPr>
            <a:spLocks noEditPoints="1"/>
          </p:cNvSpPr>
          <p:nvPr userDrawn="1"/>
        </p:nvSpPr>
        <p:spPr bwMode="auto">
          <a:xfrm>
            <a:off x="9692700" y="393614"/>
            <a:ext cx="1654180" cy="428355"/>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2" name="文本框 1">
            <a:extLst>
              <a:ext uri="{FF2B5EF4-FFF2-40B4-BE49-F238E27FC236}">
                <a16:creationId xmlns:a16="http://schemas.microsoft.com/office/drawing/2014/main" id="{A25D5C56-B32D-40F6-A8C2-12C0DAE21B04}"/>
              </a:ext>
            </a:extLst>
          </p:cNvPr>
          <p:cNvSpPr txBox="1"/>
          <p:nvPr userDrawn="1"/>
        </p:nvSpPr>
        <p:spPr>
          <a:xfrm>
            <a:off x="526098" y="6601321"/>
            <a:ext cx="1952942" cy="276999"/>
          </a:xfrm>
          <a:prstGeom prst="rect">
            <a:avLst/>
          </a:prstGeom>
          <a:noFill/>
        </p:spPr>
        <p:txBody>
          <a:bodyPr wrap="square" rtlCol="0">
            <a:spAutoFit/>
          </a:bodyPr>
          <a:lstStyle/>
          <a:p>
            <a:pPr algn="dist"/>
            <a:r>
              <a:rPr lang="zh-CN" altLang="en-US" sz="1200" dirty="0">
                <a:solidFill>
                  <a:schemeClr val="bg1"/>
                </a:solidFill>
              </a:rPr>
              <a:t>艰苦朴素 求真务实</a:t>
            </a:r>
          </a:p>
        </p:txBody>
      </p:sp>
      <p:grpSp>
        <p:nvGrpSpPr>
          <p:cNvPr id="6" name="组合 5">
            <a:extLst>
              <a:ext uri="{FF2B5EF4-FFF2-40B4-BE49-F238E27FC236}">
                <a16:creationId xmlns:a16="http://schemas.microsoft.com/office/drawing/2014/main" id="{9AF94028-7CD1-4C5F-951D-6FEC32736B7A}"/>
              </a:ext>
            </a:extLst>
          </p:cNvPr>
          <p:cNvGrpSpPr/>
          <p:nvPr userDrawn="1"/>
        </p:nvGrpSpPr>
        <p:grpSpPr>
          <a:xfrm>
            <a:off x="9712960" y="6634480"/>
            <a:ext cx="1930522" cy="223520"/>
            <a:chOff x="9636760" y="6649720"/>
            <a:chExt cx="1930522" cy="142240"/>
          </a:xfrm>
        </p:grpSpPr>
        <p:cxnSp>
          <p:nvCxnSpPr>
            <p:cNvPr id="4" name="直接连接符 3">
              <a:extLst>
                <a:ext uri="{FF2B5EF4-FFF2-40B4-BE49-F238E27FC236}">
                  <a16:creationId xmlns:a16="http://schemas.microsoft.com/office/drawing/2014/main" id="{69CA0DB6-827F-424E-931C-A9ED93FC93B9}"/>
                </a:ext>
              </a:extLst>
            </p:cNvPr>
            <p:cNvCxnSpPr>
              <a:cxnSpLocks/>
            </p:cNvCxnSpPr>
            <p:nvPr userDrawn="1"/>
          </p:nvCxnSpPr>
          <p:spPr>
            <a:xfrm flipH="1">
              <a:off x="963676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EC886F-3693-4B78-89E7-68E709165758}"/>
                </a:ext>
              </a:extLst>
            </p:cNvPr>
            <p:cNvCxnSpPr>
              <a:cxnSpLocks/>
            </p:cNvCxnSpPr>
            <p:nvPr userDrawn="1"/>
          </p:nvCxnSpPr>
          <p:spPr>
            <a:xfrm flipH="1">
              <a:off x="982270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97BBF02-D37A-42F2-A98E-048070CEF1C5}"/>
                </a:ext>
              </a:extLst>
            </p:cNvPr>
            <p:cNvCxnSpPr>
              <a:cxnSpLocks/>
            </p:cNvCxnSpPr>
            <p:nvPr userDrawn="1"/>
          </p:nvCxnSpPr>
          <p:spPr>
            <a:xfrm flipH="1">
              <a:off x="10008640"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A4ED733-5DEC-45E2-AE4D-785E0722B3FF}"/>
                </a:ext>
              </a:extLst>
            </p:cNvPr>
            <p:cNvCxnSpPr>
              <a:cxnSpLocks/>
            </p:cNvCxnSpPr>
            <p:nvPr userDrawn="1"/>
          </p:nvCxnSpPr>
          <p:spPr>
            <a:xfrm flipH="1">
              <a:off x="1019458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060A1CD-00C3-4589-8274-777343F6CFC8}"/>
                </a:ext>
              </a:extLst>
            </p:cNvPr>
            <p:cNvCxnSpPr>
              <a:cxnSpLocks/>
            </p:cNvCxnSpPr>
            <p:nvPr userDrawn="1"/>
          </p:nvCxnSpPr>
          <p:spPr>
            <a:xfrm flipH="1">
              <a:off x="1038052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529C57F-9427-4DB2-B911-2D1C85E9DE98}"/>
                </a:ext>
              </a:extLst>
            </p:cNvPr>
            <p:cNvCxnSpPr>
              <a:cxnSpLocks/>
            </p:cNvCxnSpPr>
            <p:nvPr userDrawn="1"/>
          </p:nvCxnSpPr>
          <p:spPr>
            <a:xfrm flipH="1">
              <a:off x="10566461"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D63AD59-CCE9-46B3-AAD4-924ABAF62D24}"/>
                </a:ext>
              </a:extLst>
            </p:cNvPr>
            <p:cNvCxnSpPr>
              <a:cxnSpLocks/>
            </p:cNvCxnSpPr>
            <p:nvPr userDrawn="1"/>
          </p:nvCxnSpPr>
          <p:spPr>
            <a:xfrm flipH="1">
              <a:off x="1075240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C4574EC-DFAA-4139-90EE-A47A62DA4408}"/>
                </a:ext>
              </a:extLst>
            </p:cNvPr>
            <p:cNvCxnSpPr>
              <a:cxnSpLocks/>
            </p:cNvCxnSpPr>
            <p:nvPr userDrawn="1"/>
          </p:nvCxnSpPr>
          <p:spPr>
            <a:xfrm flipH="1">
              <a:off x="1093834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F24D34D-740A-4377-9011-02E6FC3067AC}"/>
                </a:ext>
              </a:extLst>
            </p:cNvPr>
            <p:cNvCxnSpPr>
              <a:cxnSpLocks/>
            </p:cNvCxnSpPr>
            <p:nvPr userDrawn="1"/>
          </p:nvCxnSpPr>
          <p:spPr>
            <a:xfrm flipH="1">
              <a:off x="1112428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F13882B-758B-4DCD-8F5C-2FB12395C125}"/>
                </a:ext>
              </a:extLst>
            </p:cNvPr>
            <p:cNvCxnSpPr>
              <a:cxnSpLocks/>
            </p:cNvCxnSpPr>
            <p:nvPr userDrawn="1"/>
          </p:nvCxnSpPr>
          <p:spPr>
            <a:xfrm flipH="1">
              <a:off x="1131022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C7A076-1383-4CD6-862A-B38CD0EEB780}"/>
                </a:ext>
              </a:extLst>
            </p:cNvPr>
            <p:cNvCxnSpPr>
              <a:cxnSpLocks/>
            </p:cNvCxnSpPr>
            <p:nvPr userDrawn="1"/>
          </p:nvCxnSpPr>
          <p:spPr>
            <a:xfrm flipH="1">
              <a:off x="11496162" y="6649720"/>
              <a:ext cx="71120" cy="142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文本占位符 10">
            <a:extLst>
              <a:ext uri="{FF2B5EF4-FFF2-40B4-BE49-F238E27FC236}">
                <a16:creationId xmlns:a16="http://schemas.microsoft.com/office/drawing/2014/main" id="{E9933503-16BB-44AE-AC85-E07F2E210847}"/>
              </a:ext>
            </a:extLst>
          </p:cNvPr>
          <p:cNvSpPr>
            <a:spLocks noGrp="1"/>
          </p:cNvSpPr>
          <p:nvPr>
            <p:ph type="body" sz="quarter" idx="10"/>
          </p:nvPr>
        </p:nvSpPr>
        <p:spPr>
          <a:xfrm>
            <a:off x="878754" y="304800"/>
            <a:ext cx="3323791" cy="603250"/>
          </a:xfrm>
        </p:spPr>
        <p:txBody>
          <a:bodyPr>
            <a:noAutofit/>
          </a:bodyPr>
          <a:lstStyle>
            <a:lvl1pPr marL="0" indent="0" algn="just">
              <a:buNone/>
              <a:defRPr sz="4000" b="1">
                <a:latin typeface="微软雅黑" panose="020B0503020204020204" pitchFamily="34" charset="-122"/>
                <a:ea typeface="微软雅黑" panose="020B0503020204020204" pitchFamily="34" charset="-122"/>
              </a:defRPr>
            </a:lvl1pPr>
          </a:lstStyle>
          <a:p>
            <a:pPr lvl="0"/>
            <a:endParaRPr lang="zh-CN" altLang="en-US" dirty="0"/>
          </a:p>
        </p:txBody>
      </p:sp>
      <p:sp>
        <p:nvSpPr>
          <p:cNvPr id="5" name="图片占位符 4">
            <a:extLst>
              <a:ext uri="{FF2B5EF4-FFF2-40B4-BE49-F238E27FC236}">
                <a16:creationId xmlns:a16="http://schemas.microsoft.com/office/drawing/2014/main" id="{343AA1E0-6596-470A-9B13-109C84BF9A79}"/>
              </a:ext>
            </a:extLst>
          </p:cNvPr>
          <p:cNvSpPr>
            <a:spLocks noGrp="1"/>
          </p:cNvSpPr>
          <p:nvPr>
            <p:ph type="pic" sz="quarter" idx="11"/>
          </p:nvPr>
        </p:nvSpPr>
        <p:spPr>
          <a:xfrm>
            <a:off x="1029230" y="1677035"/>
            <a:ext cx="3886200" cy="4129088"/>
          </a:xfrm>
          <a:ln w="25400">
            <a:gradFill flip="none" rotWithShape="1">
              <a:gsLst>
                <a:gs pos="100000">
                  <a:schemeClr val="accent5">
                    <a:lumMod val="75000"/>
                  </a:schemeClr>
                </a:gs>
                <a:gs pos="0">
                  <a:schemeClr val="bg1">
                    <a:alpha val="0"/>
                  </a:schemeClr>
                </a:gs>
              </a:gsLst>
              <a:lin ang="0" scaled="1"/>
              <a:tileRect/>
            </a:gradFill>
          </a:ln>
        </p:spPr>
        <p:txBody>
          <a:bodyPr/>
          <a:lstStyle/>
          <a:p>
            <a:endParaRPr lang="zh-CN" altLang="en-US"/>
          </a:p>
        </p:txBody>
      </p:sp>
      <p:sp>
        <p:nvSpPr>
          <p:cNvPr id="14" name="矩形 13">
            <a:extLst>
              <a:ext uri="{FF2B5EF4-FFF2-40B4-BE49-F238E27FC236}">
                <a16:creationId xmlns:a16="http://schemas.microsoft.com/office/drawing/2014/main" id="{7A9736C4-7E58-44BD-9CD1-76E412053D50}"/>
              </a:ext>
            </a:extLst>
          </p:cNvPr>
          <p:cNvSpPr/>
          <p:nvPr userDrawn="1"/>
        </p:nvSpPr>
        <p:spPr>
          <a:xfrm>
            <a:off x="967635" y="1665288"/>
            <a:ext cx="76200" cy="4140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1259B49B-C70D-4463-907C-B672A0417827}"/>
              </a:ext>
            </a:extLst>
          </p:cNvPr>
          <p:cNvCxnSpPr>
            <a:cxnSpLocks/>
          </p:cNvCxnSpPr>
          <p:nvPr userDrawn="1"/>
        </p:nvCxnSpPr>
        <p:spPr>
          <a:xfrm>
            <a:off x="947738" y="908050"/>
            <a:ext cx="1072832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513366"/>
      </p:ext>
    </p:extLst>
  </p:cSld>
  <p:clrMapOvr>
    <a:masterClrMapping/>
  </p:clrMapOvr>
  <p:extLst>
    <p:ext uri="{DCECCB84-F9BA-43D5-87BE-67443E8EF086}">
      <p15:sldGuideLst xmlns:p15="http://schemas.microsoft.com/office/powerpoint/2012/main">
        <p15:guide id="1" pos="597" userDrawn="1">
          <p15:clr>
            <a:srgbClr val="FBAE40"/>
          </p15:clr>
        </p15:guide>
        <p15:guide id="2" pos="7355">
          <p15:clr>
            <a:srgbClr val="FBAE40"/>
          </p15:clr>
        </p15:guide>
        <p15:guide id="3" orient="horz" pos="3657" userDrawn="1">
          <p15:clr>
            <a:srgbClr val="FBAE40"/>
          </p15:clr>
        </p15:guide>
        <p15:guide id="4" orient="horz" pos="1049"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3.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7008618-B50E-4D0F-8577-E84EF1F097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287D8D7-EC6D-4C4F-9F6E-0A433D48DC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0040EE-DE42-458F-84A6-B4EA8D1F9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41F89C-6A4C-4340-9614-E5249C904EE6}"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27014384-1FCC-48F5-A0D3-C139B2CAD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884DF0B-76D3-4E79-8A1A-24B5B7DC49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C35B6-6D4E-4B47-9200-917D8CBB317C}" type="slidenum">
              <a:rPr lang="zh-CN" altLang="en-US" smtClean="0"/>
              <a:t>‹#›</a:t>
            </a:fld>
            <a:endParaRPr lang="zh-CN" altLang="en-US"/>
          </a:p>
        </p:txBody>
      </p:sp>
    </p:spTree>
    <p:extLst>
      <p:ext uri="{BB962C8B-B14F-4D97-AF65-F5344CB8AC3E}">
        <p14:creationId xmlns:p14="http://schemas.microsoft.com/office/powerpoint/2010/main" val="201952338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9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738A6B8-476F-4FCF-A2F4-429D8C86C3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1FBEBC8-BF7C-44E0-9992-773EB88721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358960-A7C0-438F-84B7-6328D11608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8A4AC-CB56-4A22-AB94-6D8E5F02C2F3}"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674B4E7D-CAD6-4340-9760-B23D753267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4F1234F-4117-4075-83D2-B39C03C244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809E3B-0F3D-467B-AF4C-7E089F8BA559}" type="slidenum">
              <a:rPr lang="zh-CN" altLang="en-US" smtClean="0"/>
              <a:t>‹#›</a:t>
            </a:fld>
            <a:endParaRPr lang="zh-CN" altLang="en-US"/>
          </a:p>
        </p:txBody>
      </p:sp>
    </p:spTree>
    <p:extLst>
      <p:ext uri="{BB962C8B-B14F-4D97-AF65-F5344CB8AC3E}">
        <p14:creationId xmlns:p14="http://schemas.microsoft.com/office/powerpoint/2010/main" val="2357138587"/>
      </p:ext>
    </p:extLst>
  </p:cSld>
  <p:clrMap bg1="lt1" tx1="dk1" bg2="lt2" tx2="dk2" accent1="accent1" accent2="accent2" accent3="accent3" accent4="accent4" accent5="accent5" accent6="accent6" hlink="hlink" folHlink="folHlink"/>
  <p:sldLayoutIdLst>
    <p:sldLayoutId id="2147483678"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5A32DD3-4E54-4B9E-B9AD-409DDE80D0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C41F95E-1E97-40AB-A711-9111CA70B2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23BDC4-19FC-4675-9306-CAFFDAF841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C2456-FE90-4ECE-9C51-A9D17249A662}"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F8AD1217-390C-45C9-80A2-AAE7D25F59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9160922-C847-481F-9271-F32C5BA7F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C817E-74C5-4B3A-AE31-6BBB1F5D863E}" type="slidenum">
              <a:rPr lang="zh-CN" altLang="en-US" smtClean="0"/>
              <a:t>‹#›</a:t>
            </a:fld>
            <a:endParaRPr lang="zh-CN" altLang="en-US"/>
          </a:p>
        </p:txBody>
      </p:sp>
    </p:spTree>
    <p:extLst>
      <p:ext uri="{BB962C8B-B14F-4D97-AF65-F5344CB8AC3E}">
        <p14:creationId xmlns:p14="http://schemas.microsoft.com/office/powerpoint/2010/main" val="470925298"/>
      </p:ext>
    </p:extLst>
  </p:cSld>
  <p:clrMap bg1="lt1" tx1="dk1" bg2="lt2" tx2="dk2" accent1="accent1" accent2="accent2" accent3="accent3" accent4="accent4" accent5="accent5" accent6="accent6" hlink="hlink" folHlink="folHlink"/>
  <p:sldLayoutIdLst>
    <p:sldLayoutId id="2147483682" r:id="rId1"/>
    <p:sldLayoutId id="2147483693" r:id="rId2"/>
    <p:sldLayoutId id="2147483683" r:id="rId3"/>
    <p:sldLayoutId id="2147483684" r:id="rId4"/>
    <p:sldLayoutId id="2147483685" r:id="rId5"/>
    <p:sldLayoutId id="2147483686" r:id="rId6"/>
    <p:sldLayoutId id="2147483687" r:id="rId7"/>
    <p:sldLayoutId id="2147483694" r:id="rId8"/>
    <p:sldLayoutId id="2147483695" r:id="rId9"/>
    <p:sldLayoutId id="2147483696" r:id="rId10"/>
    <p:sldLayoutId id="2147483691"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eg"/><Relationship Id="rId7"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jp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31.jpeg"/><Relationship Id="rId7"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3.jpg"/><Relationship Id="rId5" Type="http://schemas.openxmlformats.org/officeDocument/2006/relationships/image" Target="../media/image30.jpg"/><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16.jpe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8.xml"/><Relationship Id="rId7" Type="http://schemas.openxmlformats.org/officeDocument/2006/relationships/diagramColors" Target="../diagrams/colors1.xml"/><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42.xml"/><Relationship Id="rId7" Type="http://schemas.openxmlformats.org/officeDocument/2006/relationships/diagramColors" Target="../diagrams/colors2.xml"/><Relationship Id="rId2" Type="http://schemas.openxmlformats.org/officeDocument/2006/relationships/slideLayout" Target="../slideLayouts/slideLayout12.xml"/><Relationship Id="rId1" Type="http://schemas.openxmlformats.org/officeDocument/2006/relationships/tags" Target="../tags/tag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6.xml"/><Relationship Id="rId1" Type="http://schemas.openxmlformats.org/officeDocument/2006/relationships/tags" Target="../tags/tag14.xml"/><Relationship Id="rId4" Type="http://schemas.openxmlformats.org/officeDocument/2006/relationships/image" Target="../media/image36.jpg"/></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5.jpeg"/><Relationship Id="rId7" Type="http://schemas.openxmlformats.org/officeDocument/2006/relationships/image" Target="../media/image16.jpe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image" Target="../media/image48.jpeg"/><Relationship Id="rId11" Type="http://schemas.openxmlformats.org/officeDocument/2006/relationships/image" Target="../media/image51.jpeg"/><Relationship Id="rId5" Type="http://schemas.openxmlformats.org/officeDocument/2006/relationships/image" Target="../media/image47.jpg"/><Relationship Id="rId10" Type="http://schemas.openxmlformats.org/officeDocument/2006/relationships/image" Target="../media/image50.jpeg"/><Relationship Id="rId4" Type="http://schemas.openxmlformats.org/officeDocument/2006/relationships/image" Target="../media/image46.jpeg"/><Relationship Id="rId9" Type="http://schemas.openxmlformats.org/officeDocument/2006/relationships/image" Target="../media/image27.jp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8.xml"/><Relationship Id="rId5" Type="http://schemas.openxmlformats.org/officeDocument/2006/relationships/hyperlink" Target="http://www.islide.cc/" TargetMode="Externa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hyperlink" Target="http://www.dycharts.com/" TargetMode="External"/><Relationship Id="rId2" Type="http://schemas.openxmlformats.org/officeDocument/2006/relationships/notesSlide" Target="../notesSlides/notesSlide56.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0EC1F5-7C29-4721-822F-721BA31A5C48}"/>
              </a:ext>
            </a:extLst>
          </p:cNvPr>
          <p:cNvPicPr>
            <a:picLocks noChangeAspect="1"/>
          </p:cNvPicPr>
          <p:nvPr/>
        </p:nvPicPr>
        <p:blipFill>
          <a:blip r:embed="rId2"/>
          <a:stretch>
            <a:fillRect/>
          </a:stretch>
        </p:blipFill>
        <p:spPr>
          <a:xfrm>
            <a:off x="0" y="0"/>
            <a:ext cx="12192000" cy="6858000"/>
          </a:xfrm>
          <a:prstGeom prst="rect">
            <a:avLst/>
          </a:prstGeom>
        </p:spPr>
      </p:pic>
      <p:sp>
        <p:nvSpPr>
          <p:cNvPr id="4" name="文本框 3">
            <a:extLst>
              <a:ext uri="{FF2B5EF4-FFF2-40B4-BE49-F238E27FC236}">
                <a16:creationId xmlns:a16="http://schemas.microsoft.com/office/drawing/2014/main" id="{7F0FA407-69FE-4B28-886E-2437A05B5E8A}"/>
              </a:ext>
            </a:extLst>
          </p:cNvPr>
          <p:cNvSpPr txBox="1"/>
          <p:nvPr/>
        </p:nvSpPr>
        <p:spPr>
          <a:xfrm>
            <a:off x="2062480" y="5743642"/>
            <a:ext cx="3291840" cy="400110"/>
          </a:xfrm>
          <a:prstGeom prst="rect">
            <a:avLst/>
          </a:prstGeom>
          <a:noFill/>
        </p:spPr>
        <p:txBody>
          <a:bodyPr wrap="square" rtlCol="0">
            <a:spAutoFit/>
          </a:bodyPr>
          <a:lstStyle/>
          <a:p>
            <a:pPr defTabSz="457200">
              <a:defRPr/>
            </a:pPr>
            <a:r>
              <a:rPr lang="zh-CN" altLang="en-US" sz="2000" dirty="0">
                <a:solidFill>
                  <a:prstClr val="black">
                    <a:lumMod val="75000"/>
                    <a:lumOff val="25000"/>
                  </a:prstClr>
                </a:solidFill>
                <a:latin typeface="黑体" panose="02010609060101010101" pitchFamily="49" charset="-122"/>
                <a:ea typeface="黑体" panose="02010609060101010101" pitchFamily="49" charset="-122"/>
              </a:rPr>
              <a:t>涂巾铭</a:t>
            </a:r>
          </a:p>
        </p:txBody>
      </p:sp>
      <p:sp>
        <p:nvSpPr>
          <p:cNvPr id="5" name="文本框 4">
            <a:extLst>
              <a:ext uri="{FF2B5EF4-FFF2-40B4-BE49-F238E27FC236}">
                <a16:creationId xmlns:a16="http://schemas.microsoft.com/office/drawing/2014/main" id="{01FBA489-215D-45AA-B84D-0DAE5253487C}"/>
              </a:ext>
            </a:extLst>
          </p:cNvPr>
          <p:cNvSpPr txBox="1"/>
          <p:nvPr/>
        </p:nvSpPr>
        <p:spPr>
          <a:xfrm>
            <a:off x="7894320" y="5743642"/>
            <a:ext cx="3291840" cy="400110"/>
          </a:xfrm>
          <a:prstGeom prst="rect">
            <a:avLst/>
          </a:prstGeom>
          <a:noFill/>
        </p:spPr>
        <p:txBody>
          <a:bodyPr wrap="square" rtlCol="0">
            <a:spAutoFit/>
          </a:bodyPr>
          <a:lstStyle>
            <a:defPPr>
              <a:defRPr lang="en-US"/>
            </a:defPPr>
            <a:lvl1pPr>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457200">
              <a:defRPr/>
            </a:pPr>
            <a:r>
              <a:rPr lang="zh-CN" altLang="en-US" dirty="0">
                <a:solidFill>
                  <a:prstClr val="black">
                    <a:lumMod val="75000"/>
                    <a:lumOff val="25000"/>
                  </a:prstClr>
                </a:solidFill>
                <a:latin typeface="黑体" panose="02010609060101010101" pitchFamily="49" charset="-122"/>
                <a:ea typeface="黑体" panose="02010609060101010101" pitchFamily="49" charset="-122"/>
              </a:rPr>
              <a:t>中国地质大学（武汉）</a:t>
            </a:r>
          </a:p>
        </p:txBody>
      </p:sp>
    </p:spTree>
    <p:extLst>
      <p:ext uri="{BB962C8B-B14F-4D97-AF65-F5344CB8AC3E}">
        <p14:creationId xmlns:p14="http://schemas.microsoft.com/office/powerpoint/2010/main" val="980897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无底">
            <a:extLst>
              <a:ext uri="{FF2B5EF4-FFF2-40B4-BE49-F238E27FC236}">
                <a16:creationId xmlns:a16="http://schemas.microsoft.com/office/drawing/2014/main" id="{563548E6-E4AF-4C30-B623-83B0B176B907}"/>
              </a:ext>
            </a:extLst>
          </p:cNvPr>
          <p:cNvPicPr>
            <a:picLocks noChangeAspect="1"/>
          </p:cNvPicPr>
          <p:nvPr/>
        </p:nvPicPr>
        <p:blipFill>
          <a:blip r:embed="rId3">
            <a:alphaModFix amt="25000"/>
          </a:blip>
          <a:srcRect/>
          <a:stretch>
            <a:fillRect/>
          </a:stretch>
        </p:blipFill>
        <p:spPr bwMode="auto">
          <a:xfrm>
            <a:off x="-1509395" y="80963"/>
            <a:ext cx="7065645" cy="6856293"/>
          </a:xfrm>
          <a:prstGeom prst="rect">
            <a:avLst/>
          </a:prstGeom>
          <a:noFill/>
          <a:ln w="9525">
            <a:noFill/>
            <a:miter lim="800000"/>
            <a:headEnd/>
            <a:tailEnd/>
          </a:ln>
        </p:spPr>
      </p:pic>
      <p:sp>
        <p:nvSpPr>
          <p:cNvPr id="4" name="文本框 3">
            <a:extLst>
              <a:ext uri="{FF2B5EF4-FFF2-40B4-BE49-F238E27FC236}">
                <a16:creationId xmlns:a16="http://schemas.microsoft.com/office/drawing/2014/main" id="{406CE774-8D11-43FE-B016-4E8CB52821FD}"/>
              </a:ext>
            </a:extLst>
          </p:cNvPr>
          <p:cNvSpPr txBox="1"/>
          <p:nvPr/>
        </p:nvSpPr>
        <p:spPr>
          <a:xfrm>
            <a:off x="1380490" y="5645061"/>
            <a:ext cx="1238372" cy="523220"/>
          </a:xfrm>
          <a:prstGeom prst="rect">
            <a:avLst/>
          </a:prstGeom>
          <a:noFill/>
        </p:spPr>
        <p:txBody>
          <a:bodyPr wrap="square" rtlCol="0">
            <a:spAutoFit/>
          </a:bodyPr>
          <a:lstStyle/>
          <a:p>
            <a:pPr algn="ctr"/>
            <a:r>
              <a:rPr lang="en-US" altLang="zh-CN" sz="2800" dirty="0">
                <a:solidFill>
                  <a:schemeClr val="bg1">
                    <a:lumMod val="65000"/>
                    <a:alpha val="29000"/>
                  </a:schemeClr>
                </a:solidFill>
                <a:latin typeface="微软雅黑" panose="020B0503020204020204" pitchFamily="34" charset="-122"/>
                <a:ea typeface="微软雅黑" panose="020B0503020204020204" pitchFamily="34" charset="-122"/>
              </a:rPr>
              <a:t>1952</a:t>
            </a:r>
            <a:endParaRPr lang="zh-CN" altLang="en-US" sz="2800" dirty="0">
              <a:solidFill>
                <a:schemeClr val="bg1">
                  <a:lumMod val="65000"/>
                  <a:alpha val="29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4FFF86C-0698-4F3F-A0DC-78C16D86315E}"/>
              </a:ext>
            </a:extLst>
          </p:cNvPr>
          <p:cNvSpPr txBox="1"/>
          <p:nvPr/>
        </p:nvSpPr>
        <p:spPr>
          <a:xfrm>
            <a:off x="6829109" y="1828800"/>
            <a:ext cx="3675697" cy="830997"/>
          </a:xfrm>
          <a:prstGeom prst="rect">
            <a:avLst/>
          </a:prstGeom>
          <a:noFill/>
        </p:spPr>
        <p:txBody>
          <a:bodyPr wrap="square" rtlCol="0">
            <a:spAutoFit/>
          </a:bodyPr>
          <a:lstStyle/>
          <a:p>
            <a:r>
              <a:rPr lang="en-US" altLang="zh-CN" sz="4800" dirty="0">
                <a:latin typeface="Arial" panose="020B0604020202020204" pitchFamily="34" charset="0"/>
                <a:cs typeface="Arial" panose="020B0604020202020204" pitchFamily="34" charset="0"/>
              </a:rPr>
              <a:t>PART  01</a:t>
            </a:r>
            <a:endParaRPr lang="zh-CN" altLang="en-US" sz="4800" dirty="0">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C2EA1B70-DC28-4F18-A858-6F2F08B20710}"/>
              </a:ext>
            </a:extLst>
          </p:cNvPr>
          <p:cNvCxnSpPr>
            <a:cxnSpLocks/>
          </p:cNvCxnSpPr>
          <p:nvPr/>
        </p:nvCxnSpPr>
        <p:spPr>
          <a:xfrm>
            <a:off x="6918960" y="2707640"/>
            <a:ext cx="1793718" cy="9823"/>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F0DDD28-00F7-4034-A940-9CDCFBA09E36}"/>
              </a:ext>
            </a:extLst>
          </p:cNvPr>
          <p:cNvSpPr txBox="1"/>
          <p:nvPr/>
        </p:nvSpPr>
        <p:spPr>
          <a:xfrm>
            <a:off x="6835236" y="2851686"/>
            <a:ext cx="3865945" cy="830997"/>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输入你的标题</a:t>
            </a:r>
          </a:p>
        </p:txBody>
      </p:sp>
      <p:sp>
        <p:nvSpPr>
          <p:cNvPr id="9" name="文本框 8">
            <a:extLst>
              <a:ext uri="{FF2B5EF4-FFF2-40B4-BE49-F238E27FC236}">
                <a16:creationId xmlns:a16="http://schemas.microsoft.com/office/drawing/2014/main" id="{F98BC3E4-84DC-4482-A311-283EAB6F1610}"/>
              </a:ext>
            </a:extLst>
          </p:cNvPr>
          <p:cNvSpPr txBox="1"/>
          <p:nvPr/>
        </p:nvSpPr>
        <p:spPr>
          <a:xfrm>
            <a:off x="6939900" y="3729754"/>
            <a:ext cx="3657599" cy="369332"/>
          </a:xfrm>
          <a:prstGeom prst="rect">
            <a:avLst/>
          </a:prstGeom>
          <a:noFill/>
        </p:spPr>
        <p:txBody>
          <a:bodyPr wrap="square" rtlCol="0">
            <a:spAutoFit/>
          </a:bodyPr>
          <a:lstStyle/>
          <a:p>
            <a:pPr algn="dist"/>
            <a:r>
              <a:rPr lang="en-US" altLang="zh-CN" b="1" dirty="0">
                <a:solidFill>
                  <a:schemeClr val="bg1">
                    <a:lumMod val="50000"/>
                  </a:schemeClr>
                </a:solidFill>
              </a:rPr>
              <a:t>Enter your</a:t>
            </a:r>
            <a:r>
              <a:rPr lang="zh-CN" altLang="en-US" b="1" dirty="0">
                <a:solidFill>
                  <a:schemeClr val="bg1">
                    <a:lumMod val="50000"/>
                  </a:schemeClr>
                </a:solidFill>
              </a:rPr>
              <a:t> </a:t>
            </a:r>
            <a:r>
              <a:rPr lang="en-US" altLang="zh-CN" b="1" dirty="0">
                <a:solidFill>
                  <a:schemeClr val="bg1">
                    <a:lumMod val="50000"/>
                  </a:schemeClr>
                </a:solidFill>
              </a:rPr>
              <a:t>title</a:t>
            </a:r>
            <a:endParaRPr lang="zh-CN" altLang="en-US" b="1" dirty="0">
              <a:solidFill>
                <a:schemeClr val="bg1">
                  <a:lumMod val="50000"/>
                </a:schemeClr>
              </a:solidFill>
            </a:endParaRPr>
          </a:p>
        </p:txBody>
      </p:sp>
    </p:spTree>
    <p:extLst>
      <p:ext uri="{BB962C8B-B14F-4D97-AF65-F5344CB8AC3E}">
        <p14:creationId xmlns:p14="http://schemas.microsoft.com/office/powerpoint/2010/main" val="1797695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城市的风景&#10;&#10;描述已自动生成">
            <a:extLst>
              <a:ext uri="{FF2B5EF4-FFF2-40B4-BE49-F238E27FC236}">
                <a16:creationId xmlns:a16="http://schemas.microsoft.com/office/drawing/2014/main" id="{13AD760F-E8F3-4EE6-8005-92DE236DD3F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91" t="29167" r="91" b="13371"/>
          <a:stretch/>
        </p:blipFill>
        <p:spPr>
          <a:xfrm>
            <a:off x="0" y="1089025"/>
            <a:ext cx="12192000" cy="4679949"/>
          </a:xfrm>
        </p:spPr>
      </p:pic>
      <p:sp>
        <p:nvSpPr>
          <p:cNvPr id="6" name="矩形 5">
            <a:extLst>
              <a:ext uri="{FF2B5EF4-FFF2-40B4-BE49-F238E27FC236}">
                <a16:creationId xmlns:a16="http://schemas.microsoft.com/office/drawing/2014/main" id="{B2B05418-1069-4784-9DC2-C593F1D7755C}"/>
              </a:ext>
            </a:extLst>
          </p:cNvPr>
          <p:cNvSpPr/>
          <p:nvPr/>
        </p:nvSpPr>
        <p:spPr>
          <a:xfrm>
            <a:off x="0" y="1089025"/>
            <a:ext cx="4905487" cy="4679949"/>
          </a:xfrm>
          <a:prstGeom prst="rect">
            <a:avLst/>
          </a:prstGeom>
          <a:solidFill>
            <a:schemeClr val="accent5">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a:extLst>
              <a:ext uri="{FF2B5EF4-FFF2-40B4-BE49-F238E27FC236}">
                <a16:creationId xmlns:a16="http://schemas.microsoft.com/office/drawing/2014/main" id="{7FBEBB24-9955-4380-9B4C-92C1F44E3CEE}"/>
              </a:ext>
            </a:extLst>
          </p:cNvPr>
          <p:cNvGrpSpPr/>
          <p:nvPr/>
        </p:nvGrpSpPr>
        <p:grpSpPr>
          <a:xfrm>
            <a:off x="1076361" y="1452882"/>
            <a:ext cx="2854960" cy="3955731"/>
            <a:chOff x="1280160" y="1320800"/>
            <a:chExt cx="3332480" cy="3955731"/>
          </a:xfrm>
        </p:grpSpPr>
        <p:sp>
          <p:nvSpPr>
            <p:cNvPr id="20" name="任意多边形: 形状 19">
              <a:extLst>
                <a:ext uri="{FF2B5EF4-FFF2-40B4-BE49-F238E27FC236}">
                  <a16:creationId xmlns:a16="http://schemas.microsoft.com/office/drawing/2014/main" id="{D6680F92-FC25-4E39-B907-07C83AFDC086}"/>
                </a:ext>
              </a:extLst>
            </p:cNvPr>
            <p:cNvSpPr/>
            <p:nvPr/>
          </p:nvSpPr>
          <p:spPr>
            <a:xfrm>
              <a:off x="1280160" y="1320800"/>
              <a:ext cx="3332480" cy="1574800"/>
            </a:xfrm>
            <a:custGeom>
              <a:avLst/>
              <a:gdLst>
                <a:gd name="connsiteX0" fmla="*/ 0 w 3332480"/>
                <a:gd name="connsiteY0" fmla="*/ 1981200 h 1981200"/>
                <a:gd name="connsiteX1" fmla="*/ 10160 w 3332480"/>
                <a:gd name="connsiteY1" fmla="*/ 10160 h 1981200"/>
                <a:gd name="connsiteX2" fmla="*/ 3332480 w 3332480"/>
                <a:gd name="connsiteY2" fmla="*/ 0 h 1981200"/>
                <a:gd name="connsiteX3" fmla="*/ 3322320 w 3332480"/>
                <a:gd name="connsiteY3" fmla="*/ 1981200 h 1981200"/>
              </a:gdLst>
              <a:ahLst/>
              <a:cxnLst>
                <a:cxn ang="0">
                  <a:pos x="connsiteX0" y="connsiteY0"/>
                </a:cxn>
                <a:cxn ang="0">
                  <a:pos x="connsiteX1" y="connsiteY1"/>
                </a:cxn>
                <a:cxn ang="0">
                  <a:pos x="connsiteX2" y="connsiteY2"/>
                </a:cxn>
                <a:cxn ang="0">
                  <a:pos x="connsiteX3" y="connsiteY3"/>
                </a:cxn>
              </a:cxnLst>
              <a:rect l="l" t="t" r="r" b="b"/>
              <a:pathLst>
                <a:path w="3332480" h="1981200">
                  <a:moveTo>
                    <a:pt x="0" y="1981200"/>
                  </a:moveTo>
                  <a:cubicBezTo>
                    <a:pt x="3387" y="1324187"/>
                    <a:pt x="6773" y="667173"/>
                    <a:pt x="10160" y="10160"/>
                  </a:cubicBezTo>
                  <a:lnTo>
                    <a:pt x="3332480" y="0"/>
                  </a:lnTo>
                  <a:cubicBezTo>
                    <a:pt x="3329093" y="660400"/>
                    <a:pt x="3325707" y="1320800"/>
                    <a:pt x="3322320" y="1981200"/>
                  </a:cubicBez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4448A1AE-66CE-4C05-BEE0-0B0EC7D204DA}"/>
                </a:ext>
              </a:extLst>
            </p:cNvPr>
            <p:cNvSpPr/>
            <p:nvPr/>
          </p:nvSpPr>
          <p:spPr>
            <a:xfrm flipV="1">
              <a:off x="1280160" y="4449444"/>
              <a:ext cx="3332480" cy="827087"/>
            </a:xfrm>
            <a:custGeom>
              <a:avLst/>
              <a:gdLst>
                <a:gd name="connsiteX0" fmla="*/ 0 w 3332480"/>
                <a:gd name="connsiteY0" fmla="*/ 1981200 h 1981200"/>
                <a:gd name="connsiteX1" fmla="*/ 10160 w 3332480"/>
                <a:gd name="connsiteY1" fmla="*/ 10160 h 1981200"/>
                <a:gd name="connsiteX2" fmla="*/ 3332480 w 3332480"/>
                <a:gd name="connsiteY2" fmla="*/ 0 h 1981200"/>
                <a:gd name="connsiteX3" fmla="*/ 3322320 w 3332480"/>
                <a:gd name="connsiteY3" fmla="*/ 1981200 h 1981200"/>
              </a:gdLst>
              <a:ahLst/>
              <a:cxnLst>
                <a:cxn ang="0">
                  <a:pos x="connsiteX0" y="connsiteY0"/>
                </a:cxn>
                <a:cxn ang="0">
                  <a:pos x="connsiteX1" y="connsiteY1"/>
                </a:cxn>
                <a:cxn ang="0">
                  <a:pos x="connsiteX2" y="connsiteY2"/>
                </a:cxn>
                <a:cxn ang="0">
                  <a:pos x="connsiteX3" y="connsiteY3"/>
                </a:cxn>
              </a:cxnLst>
              <a:rect l="l" t="t" r="r" b="b"/>
              <a:pathLst>
                <a:path w="3332480" h="1981200">
                  <a:moveTo>
                    <a:pt x="0" y="1981200"/>
                  </a:moveTo>
                  <a:cubicBezTo>
                    <a:pt x="3387" y="1324187"/>
                    <a:pt x="6773" y="667173"/>
                    <a:pt x="10160" y="10160"/>
                  </a:cubicBezTo>
                  <a:lnTo>
                    <a:pt x="3332480" y="0"/>
                  </a:lnTo>
                  <a:cubicBezTo>
                    <a:pt x="3329093" y="660400"/>
                    <a:pt x="3325707" y="1320800"/>
                    <a:pt x="3322320" y="1981200"/>
                  </a:cubicBez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a:extLst>
              <a:ext uri="{FF2B5EF4-FFF2-40B4-BE49-F238E27FC236}">
                <a16:creationId xmlns:a16="http://schemas.microsoft.com/office/drawing/2014/main" id="{F12668BD-47B4-42B9-A6CB-2FAC9C1D1408}"/>
              </a:ext>
            </a:extLst>
          </p:cNvPr>
          <p:cNvSpPr txBox="1"/>
          <p:nvPr/>
        </p:nvSpPr>
        <p:spPr>
          <a:xfrm>
            <a:off x="1843441" y="2062480"/>
            <a:ext cx="1361440" cy="830997"/>
          </a:xfrm>
          <a:prstGeom prst="rect">
            <a:avLst/>
          </a:prstGeom>
          <a:noFill/>
        </p:spPr>
        <p:txBody>
          <a:bodyPr wrap="square" rtlCol="0">
            <a:spAutoFit/>
          </a:bodyPr>
          <a:lstStyle/>
          <a:p>
            <a:pPr algn="ctr"/>
            <a:r>
              <a:rPr lang="en-US" altLang="zh-CN" sz="4800" b="1" dirty="0">
                <a:solidFill>
                  <a:schemeClr val="bg1"/>
                </a:solidFill>
                <a:latin typeface="锐字真言体免费商用" panose="02010600030101010101" pitchFamily="50" charset="-122"/>
                <a:ea typeface="锐字真言体免费商用" panose="02010600030101010101" pitchFamily="50" charset="-122"/>
              </a:rPr>
              <a:t>01</a:t>
            </a:r>
            <a:endParaRPr lang="zh-CN" altLang="en-US" sz="4800" b="1" dirty="0">
              <a:solidFill>
                <a:schemeClr val="bg1"/>
              </a:solidFill>
              <a:latin typeface="锐字真言体免费商用" panose="02010600030101010101" pitchFamily="50" charset="-122"/>
              <a:ea typeface="锐字真言体免费商用" panose="02010600030101010101" pitchFamily="50" charset="-122"/>
            </a:endParaRPr>
          </a:p>
        </p:txBody>
      </p:sp>
      <p:sp>
        <p:nvSpPr>
          <p:cNvPr id="24" name="文本框 23">
            <a:extLst>
              <a:ext uri="{FF2B5EF4-FFF2-40B4-BE49-F238E27FC236}">
                <a16:creationId xmlns:a16="http://schemas.microsoft.com/office/drawing/2014/main" id="{A0706EFB-5B75-4048-A033-C9E9D3339529}"/>
              </a:ext>
            </a:extLst>
          </p:cNvPr>
          <p:cNvSpPr txBox="1"/>
          <p:nvPr/>
        </p:nvSpPr>
        <p:spPr>
          <a:xfrm>
            <a:off x="573502" y="3314348"/>
            <a:ext cx="3865945"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输入你的标题</a:t>
            </a:r>
          </a:p>
        </p:txBody>
      </p:sp>
      <p:cxnSp>
        <p:nvCxnSpPr>
          <p:cNvPr id="26" name="直接连接符 25">
            <a:extLst>
              <a:ext uri="{FF2B5EF4-FFF2-40B4-BE49-F238E27FC236}">
                <a16:creationId xmlns:a16="http://schemas.microsoft.com/office/drawing/2014/main" id="{878E164D-23C2-4A8F-B5A0-52580E27C905}"/>
              </a:ext>
            </a:extLst>
          </p:cNvPr>
          <p:cNvCxnSpPr/>
          <p:nvPr/>
        </p:nvCxnSpPr>
        <p:spPr>
          <a:xfrm>
            <a:off x="616586" y="4119945"/>
            <a:ext cx="3779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963741B7-5F57-4ACB-9DB6-7B18935D1C9A}"/>
              </a:ext>
            </a:extLst>
          </p:cNvPr>
          <p:cNvGrpSpPr/>
          <p:nvPr/>
        </p:nvGrpSpPr>
        <p:grpSpPr>
          <a:xfrm>
            <a:off x="1166875" y="1578295"/>
            <a:ext cx="2673932" cy="3704906"/>
            <a:chOff x="1280160" y="1320800"/>
            <a:chExt cx="3332480" cy="3955731"/>
          </a:xfrm>
        </p:grpSpPr>
        <p:sp>
          <p:nvSpPr>
            <p:cNvPr id="11" name="任意多边形: 形状 10">
              <a:extLst>
                <a:ext uri="{FF2B5EF4-FFF2-40B4-BE49-F238E27FC236}">
                  <a16:creationId xmlns:a16="http://schemas.microsoft.com/office/drawing/2014/main" id="{0E185C15-89DD-4F72-9E75-0824CE4295B2}"/>
                </a:ext>
              </a:extLst>
            </p:cNvPr>
            <p:cNvSpPr/>
            <p:nvPr/>
          </p:nvSpPr>
          <p:spPr>
            <a:xfrm>
              <a:off x="1280160" y="1320800"/>
              <a:ext cx="3332480" cy="1574800"/>
            </a:xfrm>
            <a:custGeom>
              <a:avLst/>
              <a:gdLst>
                <a:gd name="connsiteX0" fmla="*/ 0 w 3332480"/>
                <a:gd name="connsiteY0" fmla="*/ 1981200 h 1981200"/>
                <a:gd name="connsiteX1" fmla="*/ 10160 w 3332480"/>
                <a:gd name="connsiteY1" fmla="*/ 10160 h 1981200"/>
                <a:gd name="connsiteX2" fmla="*/ 3332480 w 3332480"/>
                <a:gd name="connsiteY2" fmla="*/ 0 h 1981200"/>
                <a:gd name="connsiteX3" fmla="*/ 3322320 w 3332480"/>
                <a:gd name="connsiteY3" fmla="*/ 1981200 h 1981200"/>
              </a:gdLst>
              <a:ahLst/>
              <a:cxnLst>
                <a:cxn ang="0">
                  <a:pos x="connsiteX0" y="connsiteY0"/>
                </a:cxn>
                <a:cxn ang="0">
                  <a:pos x="connsiteX1" y="connsiteY1"/>
                </a:cxn>
                <a:cxn ang="0">
                  <a:pos x="connsiteX2" y="connsiteY2"/>
                </a:cxn>
                <a:cxn ang="0">
                  <a:pos x="connsiteX3" y="connsiteY3"/>
                </a:cxn>
              </a:cxnLst>
              <a:rect l="l" t="t" r="r" b="b"/>
              <a:pathLst>
                <a:path w="3332480" h="1981200">
                  <a:moveTo>
                    <a:pt x="0" y="1981200"/>
                  </a:moveTo>
                  <a:cubicBezTo>
                    <a:pt x="3387" y="1324187"/>
                    <a:pt x="6773" y="667173"/>
                    <a:pt x="10160" y="10160"/>
                  </a:cubicBezTo>
                  <a:lnTo>
                    <a:pt x="3332480" y="0"/>
                  </a:lnTo>
                  <a:cubicBezTo>
                    <a:pt x="3329093" y="660400"/>
                    <a:pt x="3325707" y="1320800"/>
                    <a:pt x="3322320" y="1981200"/>
                  </a:cubicBez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8DB29070-B579-45C8-9AC7-BDA7872513BB}"/>
                </a:ext>
              </a:extLst>
            </p:cNvPr>
            <p:cNvSpPr/>
            <p:nvPr/>
          </p:nvSpPr>
          <p:spPr>
            <a:xfrm flipV="1">
              <a:off x="1280160" y="4449444"/>
              <a:ext cx="3332480" cy="827087"/>
            </a:xfrm>
            <a:custGeom>
              <a:avLst/>
              <a:gdLst>
                <a:gd name="connsiteX0" fmla="*/ 0 w 3332480"/>
                <a:gd name="connsiteY0" fmla="*/ 1981200 h 1981200"/>
                <a:gd name="connsiteX1" fmla="*/ 10160 w 3332480"/>
                <a:gd name="connsiteY1" fmla="*/ 10160 h 1981200"/>
                <a:gd name="connsiteX2" fmla="*/ 3332480 w 3332480"/>
                <a:gd name="connsiteY2" fmla="*/ 0 h 1981200"/>
                <a:gd name="connsiteX3" fmla="*/ 3322320 w 3332480"/>
                <a:gd name="connsiteY3" fmla="*/ 1981200 h 1981200"/>
              </a:gdLst>
              <a:ahLst/>
              <a:cxnLst>
                <a:cxn ang="0">
                  <a:pos x="connsiteX0" y="connsiteY0"/>
                </a:cxn>
                <a:cxn ang="0">
                  <a:pos x="connsiteX1" y="connsiteY1"/>
                </a:cxn>
                <a:cxn ang="0">
                  <a:pos x="connsiteX2" y="connsiteY2"/>
                </a:cxn>
                <a:cxn ang="0">
                  <a:pos x="connsiteX3" y="connsiteY3"/>
                </a:cxn>
              </a:cxnLst>
              <a:rect l="l" t="t" r="r" b="b"/>
              <a:pathLst>
                <a:path w="3332480" h="1981200">
                  <a:moveTo>
                    <a:pt x="0" y="1981200"/>
                  </a:moveTo>
                  <a:cubicBezTo>
                    <a:pt x="3387" y="1324187"/>
                    <a:pt x="6773" y="667173"/>
                    <a:pt x="10160" y="10160"/>
                  </a:cubicBezTo>
                  <a:lnTo>
                    <a:pt x="3332480" y="0"/>
                  </a:lnTo>
                  <a:cubicBezTo>
                    <a:pt x="3329093" y="660400"/>
                    <a:pt x="3325707" y="1320800"/>
                    <a:pt x="3322320" y="1981200"/>
                  </a:cubicBez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0550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34B476A-479F-4B57-95C9-26BF60B4F4CF}"/>
              </a:ext>
            </a:extLst>
          </p:cNvPr>
          <p:cNvSpPr>
            <a:spLocks noGrp="1"/>
          </p:cNvSpPr>
          <p:nvPr>
            <p:ph type="body" sz="quarter" idx="10"/>
          </p:nvPr>
        </p:nvSpPr>
        <p:spPr/>
        <p:txBody>
          <a:bodyPr/>
          <a:lstStyle/>
          <a:p>
            <a:r>
              <a:rPr lang="zh-CN" altLang="en-US" sz="3600" dirty="0"/>
              <a:t>一段文字</a:t>
            </a:r>
          </a:p>
        </p:txBody>
      </p:sp>
      <p:grpSp>
        <p:nvGrpSpPr>
          <p:cNvPr id="4" name="组合 3">
            <a:extLst>
              <a:ext uri="{FF2B5EF4-FFF2-40B4-BE49-F238E27FC236}">
                <a16:creationId xmlns:a16="http://schemas.microsoft.com/office/drawing/2014/main" id="{3F70C8DD-F172-40B5-AB53-B3DDF8A937B4}"/>
              </a:ext>
            </a:extLst>
          </p:cNvPr>
          <p:cNvGrpSpPr/>
          <p:nvPr/>
        </p:nvGrpSpPr>
        <p:grpSpPr>
          <a:xfrm>
            <a:off x="947738" y="1319552"/>
            <a:ext cx="10487639" cy="4662709"/>
            <a:chOff x="1076831" y="1319552"/>
            <a:chExt cx="10487639" cy="4662709"/>
          </a:xfrm>
          <a:effectLst>
            <a:outerShdw blurRad="38100" dist="50800" dir="5400000" algn="ctr" rotWithShape="0">
              <a:schemeClr val="bg1">
                <a:lumMod val="75000"/>
              </a:schemeClr>
            </a:outerShdw>
          </a:effectLst>
        </p:grpSpPr>
        <p:sp>
          <p:nvSpPr>
            <p:cNvPr id="2" name="矩形: 圆角 1">
              <a:extLst>
                <a:ext uri="{FF2B5EF4-FFF2-40B4-BE49-F238E27FC236}">
                  <a16:creationId xmlns:a16="http://schemas.microsoft.com/office/drawing/2014/main" id="{E96C2107-E6E3-4025-990C-BD4A5AE952EA}"/>
                </a:ext>
              </a:extLst>
            </p:cNvPr>
            <p:cNvSpPr/>
            <p:nvPr/>
          </p:nvSpPr>
          <p:spPr>
            <a:xfrm>
              <a:off x="1120587" y="1319552"/>
              <a:ext cx="10443883" cy="4643437"/>
            </a:xfrm>
            <a:prstGeom prst="roundRect">
              <a:avLst>
                <a:gd name="adj" fmla="val 1611"/>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57E11A58-147F-4AE7-8E59-EB943695491F}"/>
                </a:ext>
              </a:extLst>
            </p:cNvPr>
            <p:cNvCxnSpPr>
              <a:cxnSpLocks/>
            </p:cNvCxnSpPr>
            <p:nvPr/>
          </p:nvCxnSpPr>
          <p:spPr>
            <a:xfrm>
              <a:off x="1076831" y="1323191"/>
              <a:ext cx="27493" cy="4659070"/>
            </a:xfrm>
            <a:prstGeom prst="line">
              <a:avLst/>
            </a:prstGeom>
            <a:ln w="146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quotation-mark_32371">
              <a:extLst>
                <a:ext uri="{FF2B5EF4-FFF2-40B4-BE49-F238E27FC236}">
                  <a16:creationId xmlns:a16="http://schemas.microsoft.com/office/drawing/2014/main" id="{9AF7B956-8910-424C-B159-C500DFE39AA2}"/>
                </a:ext>
              </a:extLst>
            </p:cNvPr>
            <p:cNvSpPr>
              <a:spLocks noChangeAspect="1"/>
            </p:cNvSpPr>
            <p:nvPr/>
          </p:nvSpPr>
          <p:spPr bwMode="auto">
            <a:xfrm>
              <a:off x="1284863" y="1418908"/>
              <a:ext cx="837050" cy="776884"/>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5">
                <a:lumMod val="40000"/>
                <a:lumOff val="60000"/>
              </a:schemeClr>
            </a:solidFill>
            <a:ln>
              <a:noFill/>
            </a:ln>
          </p:spPr>
          <p:txBody>
            <a:bodyPr/>
            <a:lstStyle/>
            <a:p>
              <a:r>
                <a:rPr lang="en-US" altLang="zh-CN" dirty="0"/>
                <a:t>`</a:t>
              </a:r>
              <a:endParaRPr lang="zh-CN" altLang="en-US" dirty="0"/>
            </a:p>
          </p:txBody>
        </p:sp>
        <p:sp>
          <p:nvSpPr>
            <p:cNvPr id="6" name="文本框 5">
              <a:extLst>
                <a:ext uri="{FF2B5EF4-FFF2-40B4-BE49-F238E27FC236}">
                  <a16:creationId xmlns:a16="http://schemas.microsoft.com/office/drawing/2014/main" id="{A3A83C3A-9982-4BF2-9391-652C13CBA0D6}"/>
                </a:ext>
              </a:extLst>
            </p:cNvPr>
            <p:cNvSpPr txBox="1"/>
            <p:nvPr/>
          </p:nvSpPr>
          <p:spPr>
            <a:xfrm>
              <a:off x="1703388" y="2345124"/>
              <a:ext cx="9440227" cy="2815451"/>
            </a:xfrm>
            <a:prstGeom prst="rect">
              <a:avLst/>
            </a:prstGeom>
            <a:noFill/>
          </p:spPr>
          <p:txBody>
            <a:bodyPr wrap="square" rtlCol="0">
              <a:spAutoFit/>
            </a:bodyPr>
            <a:lstStyle/>
            <a:p>
              <a:pPr algn="just">
                <a:lnSpc>
                  <a:spcPct val="150000"/>
                </a:lnSpc>
              </a:pPr>
              <a:r>
                <a:rPr lang="zh-CN" altLang="en-US" sz="2000" dirty="0"/>
                <a:t>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a:t>
              </a:r>
            </a:p>
          </p:txBody>
        </p:sp>
      </p:grpSp>
    </p:spTree>
    <p:extLst>
      <p:ext uri="{BB962C8B-B14F-4D97-AF65-F5344CB8AC3E}">
        <p14:creationId xmlns:p14="http://schemas.microsoft.com/office/powerpoint/2010/main" val="796363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34B476A-479F-4B57-95C9-26BF60B4F4CF}"/>
              </a:ext>
            </a:extLst>
          </p:cNvPr>
          <p:cNvSpPr>
            <a:spLocks noGrp="1"/>
          </p:cNvSpPr>
          <p:nvPr>
            <p:ph type="body" sz="quarter" idx="10"/>
          </p:nvPr>
        </p:nvSpPr>
        <p:spPr/>
        <p:txBody>
          <a:bodyPr/>
          <a:lstStyle/>
          <a:p>
            <a:r>
              <a:rPr lang="zh-CN" altLang="en-US" dirty="0"/>
              <a:t>两段文字</a:t>
            </a:r>
          </a:p>
        </p:txBody>
      </p:sp>
      <p:sp>
        <p:nvSpPr>
          <p:cNvPr id="3" name="矩形: 圆角 2">
            <a:extLst>
              <a:ext uri="{FF2B5EF4-FFF2-40B4-BE49-F238E27FC236}">
                <a16:creationId xmlns:a16="http://schemas.microsoft.com/office/drawing/2014/main" id="{F058049F-C8AB-458B-B011-EBB70445F211}"/>
              </a:ext>
            </a:extLst>
          </p:cNvPr>
          <p:cNvSpPr/>
          <p:nvPr/>
        </p:nvSpPr>
        <p:spPr>
          <a:xfrm>
            <a:off x="1310640" y="1449388"/>
            <a:ext cx="3916680" cy="4679950"/>
          </a:xfrm>
          <a:prstGeom prst="roundRect">
            <a:avLst>
              <a:gd name="adj" fmla="val 2339"/>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A07E3F93-9B07-4509-8772-47F1B503AE07}"/>
              </a:ext>
            </a:extLst>
          </p:cNvPr>
          <p:cNvSpPr/>
          <p:nvPr/>
        </p:nvSpPr>
        <p:spPr>
          <a:xfrm>
            <a:off x="6962458" y="1449388"/>
            <a:ext cx="3921442" cy="4679950"/>
          </a:xfrm>
          <a:prstGeom prst="roundRect">
            <a:avLst>
              <a:gd name="adj" fmla="val 2339"/>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室内, 桌子, 屏幕, 白色&#10;&#10;描述已自动生成">
            <a:extLst>
              <a:ext uri="{FF2B5EF4-FFF2-40B4-BE49-F238E27FC236}">
                <a16:creationId xmlns:a16="http://schemas.microsoft.com/office/drawing/2014/main" id="{12A2AC88-C1E8-42E8-B8CD-79AEBE0CD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025" y="923290"/>
            <a:ext cx="3112135" cy="951706"/>
          </a:xfrm>
          <a:prstGeom prst="rect">
            <a:avLst/>
          </a:prstGeom>
        </p:spPr>
      </p:pic>
      <p:pic>
        <p:nvPicPr>
          <p:cNvPr id="13" name="图片 12" descr="图片包含 室内, 桌子, 屏幕, 白色&#10;&#10;描述已自动生成">
            <a:extLst>
              <a:ext uri="{FF2B5EF4-FFF2-40B4-BE49-F238E27FC236}">
                <a16:creationId xmlns:a16="http://schemas.microsoft.com/office/drawing/2014/main" id="{A418E7F4-95B2-4A5F-A8A2-FB9AFC07E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2985" y="953770"/>
            <a:ext cx="3112135" cy="951706"/>
          </a:xfrm>
          <a:prstGeom prst="rect">
            <a:avLst/>
          </a:prstGeom>
        </p:spPr>
      </p:pic>
      <p:cxnSp>
        <p:nvCxnSpPr>
          <p:cNvPr id="15" name="直接连接符 14">
            <a:extLst>
              <a:ext uri="{FF2B5EF4-FFF2-40B4-BE49-F238E27FC236}">
                <a16:creationId xmlns:a16="http://schemas.microsoft.com/office/drawing/2014/main" id="{F5332FFF-430A-490E-81DC-1D17926D22E3}"/>
              </a:ext>
            </a:extLst>
          </p:cNvPr>
          <p:cNvCxnSpPr>
            <a:cxnSpLocks/>
          </p:cNvCxnSpPr>
          <p:nvPr/>
        </p:nvCxnSpPr>
        <p:spPr>
          <a:xfrm>
            <a:off x="1320800" y="2600325"/>
            <a:ext cx="3911600" cy="0"/>
          </a:xfrm>
          <a:prstGeom prst="line">
            <a:avLst/>
          </a:prstGeom>
          <a:ln w="25400">
            <a:gradFill flip="none" rotWithShape="1">
              <a:gsLst>
                <a:gs pos="100000">
                  <a:schemeClr val="accent1">
                    <a:lumMod val="5000"/>
                    <a:lumOff val="95000"/>
                    <a:alpha val="0"/>
                  </a:schemeClr>
                </a:gs>
                <a:gs pos="0">
                  <a:schemeClr val="accent5">
                    <a:lumMod val="7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E18AF45-B800-4669-B8EB-4E6C192D36E4}"/>
              </a:ext>
            </a:extLst>
          </p:cNvPr>
          <p:cNvCxnSpPr>
            <a:cxnSpLocks/>
          </p:cNvCxnSpPr>
          <p:nvPr/>
        </p:nvCxnSpPr>
        <p:spPr>
          <a:xfrm flipV="1">
            <a:off x="6959600" y="2600325"/>
            <a:ext cx="3924300" cy="3175"/>
          </a:xfrm>
          <a:prstGeom prst="line">
            <a:avLst/>
          </a:prstGeom>
          <a:ln w="25400">
            <a:gradFill flip="none" rotWithShape="1">
              <a:gsLst>
                <a:gs pos="100000">
                  <a:schemeClr val="accent1">
                    <a:lumMod val="5000"/>
                    <a:lumOff val="95000"/>
                    <a:alpha val="0"/>
                  </a:schemeClr>
                </a:gs>
                <a:gs pos="0">
                  <a:schemeClr val="accent5">
                    <a:lumMod val="7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02B45AB-D838-44D5-AE78-325627936373}"/>
              </a:ext>
            </a:extLst>
          </p:cNvPr>
          <p:cNvSpPr txBox="1"/>
          <p:nvPr/>
        </p:nvSpPr>
        <p:spPr>
          <a:xfrm>
            <a:off x="1308100" y="1905000"/>
            <a:ext cx="3924300" cy="58477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rPr>
              <a:t>输入小标题</a:t>
            </a:r>
          </a:p>
        </p:txBody>
      </p:sp>
      <p:sp>
        <p:nvSpPr>
          <p:cNvPr id="22" name="文本框 21">
            <a:extLst>
              <a:ext uri="{FF2B5EF4-FFF2-40B4-BE49-F238E27FC236}">
                <a16:creationId xmlns:a16="http://schemas.microsoft.com/office/drawing/2014/main" id="{9776DE50-B206-4C98-BF21-6517C2225762}"/>
              </a:ext>
            </a:extLst>
          </p:cNvPr>
          <p:cNvSpPr txBox="1"/>
          <p:nvPr/>
        </p:nvSpPr>
        <p:spPr>
          <a:xfrm>
            <a:off x="6997700" y="1892300"/>
            <a:ext cx="3924300" cy="58477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rPr>
              <a:t>输入小标题</a:t>
            </a:r>
          </a:p>
        </p:txBody>
      </p:sp>
      <p:sp>
        <p:nvSpPr>
          <p:cNvPr id="23" name="文本框 22">
            <a:extLst>
              <a:ext uri="{FF2B5EF4-FFF2-40B4-BE49-F238E27FC236}">
                <a16:creationId xmlns:a16="http://schemas.microsoft.com/office/drawing/2014/main" id="{194F7992-B78A-4A07-84AC-70F92CC0E781}"/>
              </a:ext>
            </a:extLst>
          </p:cNvPr>
          <p:cNvSpPr txBox="1"/>
          <p:nvPr/>
        </p:nvSpPr>
        <p:spPr>
          <a:xfrm>
            <a:off x="1511300" y="2781300"/>
            <a:ext cx="3556000" cy="3023200"/>
          </a:xfrm>
          <a:prstGeom prst="rect">
            <a:avLst/>
          </a:prstGeom>
          <a:noFill/>
        </p:spPr>
        <p:txBody>
          <a:bodyPr wrap="square" rtlCol="0">
            <a:spAutoFit/>
          </a:bodyPr>
          <a:lstStyle/>
          <a:p>
            <a:pPr algn="just">
              <a:lnSpc>
                <a:spcPct val="120000"/>
              </a:lnSpc>
            </a:pPr>
            <a:r>
              <a:rPr lang="zh-CN" altLang="en-US" sz="2000" dirty="0"/>
              <a:t>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a:t>
            </a:r>
          </a:p>
        </p:txBody>
      </p:sp>
      <p:sp>
        <p:nvSpPr>
          <p:cNvPr id="24" name="文本框 23">
            <a:extLst>
              <a:ext uri="{FF2B5EF4-FFF2-40B4-BE49-F238E27FC236}">
                <a16:creationId xmlns:a16="http://schemas.microsoft.com/office/drawing/2014/main" id="{17CA72C3-0C91-4B72-B1CB-76594799A374}"/>
              </a:ext>
            </a:extLst>
          </p:cNvPr>
          <p:cNvSpPr txBox="1"/>
          <p:nvPr/>
        </p:nvSpPr>
        <p:spPr>
          <a:xfrm>
            <a:off x="7164742" y="2768600"/>
            <a:ext cx="3556000" cy="3023200"/>
          </a:xfrm>
          <a:prstGeom prst="rect">
            <a:avLst/>
          </a:prstGeom>
          <a:noFill/>
        </p:spPr>
        <p:txBody>
          <a:bodyPr wrap="square" rtlCol="0">
            <a:spAutoFit/>
          </a:bodyPr>
          <a:lstStyle>
            <a:defPPr>
              <a:defRPr lang="zh-CN"/>
            </a:defPPr>
            <a:lvl1pPr algn="just">
              <a:lnSpc>
                <a:spcPct val="120000"/>
              </a:lnSpc>
              <a:defRPr sz="2000"/>
            </a:lvl1pPr>
          </a:lstStyle>
          <a:p>
            <a:r>
              <a:rPr lang="zh-CN" altLang="en-US" dirty="0"/>
              <a:t>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a:t>
            </a:r>
          </a:p>
        </p:txBody>
      </p:sp>
      <p:cxnSp>
        <p:nvCxnSpPr>
          <p:cNvPr id="4" name="直接连接符 3">
            <a:extLst>
              <a:ext uri="{FF2B5EF4-FFF2-40B4-BE49-F238E27FC236}">
                <a16:creationId xmlns:a16="http://schemas.microsoft.com/office/drawing/2014/main" id="{EA6891D9-08F8-4F79-98AC-AB90749EEBBD}"/>
              </a:ext>
            </a:extLst>
          </p:cNvPr>
          <p:cNvCxnSpPr/>
          <p:nvPr/>
        </p:nvCxnSpPr>
        <p:spPr>
          <a:xfrm>
            <a:off x="1448324" y="6021388"/>
            <a:ext cx="36185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87EEFDD-6C88-45DB-9F0D-54559D620B35}"/>
              </a:ext>
            </a:extLst>
          </p:cNvPr>
          <p:cNvCxnSpPr/>
          <p:nvPr/>
        </p:nvCxnSpPr>
        <p:spPr>
          <a:xfrm>
            <a:off x="7128352" y="6021388"/>
            <a:ext cx="3618529"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544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34B476A-479F-4B57-95C9-26BF60B4F4CF}"/>
              </a:ext>
            </a:extLst>
          </p:cNvPr>
          <p:cNvSpPr>
            <a:spLocks noGrp="1"/>
          </p:cNvSpPr>
          <p:nvPr>
            <p:ph type="body" sz="quarter" idx="10"/>
          </p:nvPr>
        </p:nvSpPr>
        <p:spPr/>
        <p:txBody>
          <a:bodyPr/>
          <a:lstStyle/>
          <a:p>
            <a:r>
              <a:rPr lang="zh-CN" altLang="en-US" dirty="0"/>
              <a:t>两段文字</a:t>
            </a:r>
          </a:p>
        </p:txBody>
      </p:sp>
      <p:cxnSp>
        <p:nvCxnSpPr>
          <p:cNvPr id="4" name="直接连接符 3">
            <a:extLst>
              <a:ext uri="{FF2B5EF4-FFF2-40B4-BE49-F238E27FC236}">
                <a16:creationId xmlns:a16="http://schemas.microsoft.com/office/drawing/2014/main" id="{C5B4B264-E9D3-40C2-9ED0-96A31A312D51}"/>
              </a:ext>
            </a:extLst>
          </p:cNvPr>
          <p:cNvCxnSpPr/>
          <p:nvPr/>
        </p:nvCxnSpPr>
        <p:spPr>
          <a:xfrm>
            <a:off x="6132513" y="1449388"/>
            <a:ext cx="0" cy="4679950"/>
          </a:xfrm>
          <a:prstGeom prst="line">
            <a:avLst/>
          </a:prstGeom>
          <a:ln w="25400">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3DDF4797-11F2-4CB3-8245-CF7F888C350E}"/>
              </a:ext>
            </a:extLst>
          </p:cNvPr>
          <p:cNvGrpSpPr/>
          <p:nvPr/>
        </p:nvGrpSpPr>
        <p:grpSpPr>
          <a:xfrm>
            <a:off x="1308100" y="1783080"/>
            <a:ext cx="2669540" cy="601345"/>
            <a:chOff x="1308100" y="1783080"/>
            <a:chExt cx="2669540" cy="601345"/>
          </a:xfrm>
        </p:grpSpPr>
        <p:grpSp>
          <p:nvGrpSpPr>
            <p:cNvPr id="7" name="组合 6">
              <a:extLst>
                <a:ext uri="{FF2B5EF4-FFF2-40B4-BE49-F238E27FC236}">
                  <a16:creationId xmlns:a16="http://schemas.microsoft.com/office/drawing/2014/main" id="{D4C9DA59-BCDA-4228-BDB5-7B7A065167F8}"/>
                </a:ext>
              </a:extLst>
            </p:cNvPr>
            <p:cNvGrpSpPr/>
            <p:nvPr/>
          </p:nvGrpSpPr>
          <p:grpSpPr>
            <a:xfrm>
              <a:off x="1308100" y="1805305"/>
              <a:ext cx="154940" cy="579120"/>
              <a:chOff x="960120" y="2834640"/>
              <a:chExt cx="1813560" cy="579120"/>
            </a:xfrm>
          </p:grpSpPr>
          <p:sp>
            <p:nvSpPr>
              <p:cNvPr id="6" name="矩形 5">
                <a:extLst>
                  <a:ext uri="{FF2B5EF4-FFF2-40B4-BE49-F238E27FC236}">
                    <a16:creationId xmlns:a16="http://schemas.microsoft.com/office/drawing/2014/main" id="{16617F39-8BE4-4C52-905C-8E0A20DB7ADB}"/>
                  </a:ext>
                </a:extLst>
              </p:cNvPr>
              <p:cNvSpPr/>
              <p:nvPr/>
            </p:nvSpPr>
            <p:spPr>
              <a:xfrm>
                <a:off x="960120" y="2834640"/>
                <a:ext cx="1706880" cy="579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A8BC151D-DCE2-493A-905D-198C65B372A5}"/>
                  </a:ext>
                </a:extLst>
              </p:cNvPr>
              <p:cNvSpPr/>
              <p:nvPr/>
            </p:nvSpPr>
            <p:spPr>
              <a:xfrm>
                <a:off x="2712720" y="2834640"/>
                <a:ext cx="60960" cy="579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AB459E0-A73C-400E-AA7B-B1B056E32F8A}"/>
                </a:ext>
              </a:extLst>
            </p:cNvPr>
            <p:cNvSpPr txBox="1"/>
            <p:nvPr/>
          </p:nvSpPr>
          <p:spPr>
            <a:xfrm>
              <a:off x="1615440" y="1783080"/>
              <a:ext cx="2362200"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输入小标题</a:t>
              </a:r>
            </a:p>
          </p:txBody>
        </p:sp>
      </p:grpSp>
      <p:grpSp>
        <p:nvGrpSpPr>
          <p:cNvPr id="3" name="组合 2">
            <a:extLst>
              <a:ext uri="{FF2B5EF4-FFF2-40B4-BE49-F238E27FC236}">
                <a16:creationId xmlns:a16="http://schemas.microsoft.com/office/drawing/2014/main" id="{DE391926-3926-4AA5-AC78-AFD7AEA2C3D6}"/>
              </a:ext>
            </a:extLst>
          </p:cNvPr>
          <p:cNvGrpSpPr/>
          <p:nvPr/>
        </p:nvGrpSpPr>
        <p:grpSpPr>
          <a:xfrm>
            <a:off x="6962140" y="1798320"/>
            <a:ext cx="2669540" cy="601345"/>
            <a:chOff x="6962140" y="1798320"/>
            <a:chExt cx="2669540" cy="601345"/>
          </a:xfrm>
        </p:grpSpPr>
        <p:grpSp>
          <p:nvGrpSpPr>
            <p:cNvPr id="19" name="组合 18">
              <a:extLst>
                <a:ext uri="{FF2B5EF4-FFF2-40B4-BE49-F238E27FC236}">
                  <a16:creationId xmlns:a16="http://schemas.microsoft.com/office/drawing/2014/main" id="{02A9CC44-2592-4E6F-B026-801AEC6D9963}"/>
                </a:ext>
              </a:extLst>
            </p:cNvPr>
            <p:cNvGrpSpPr/>
            <p:nvPr/>
          </p:nvGrpSpPr>
          <p:grpSpPr>
            <a:xfrm>
              <a:off x="6962140" y="1820545"/>
              <a:ext cx="154940" cy="579120"/>
              <a:chOff x="960120" y="2834640"/>
              <a:chExt cx="1813560" cy="579120"/>
            </a:xfrm>
          </p:grpSpPr>
          <p:sp>
            <p:nvSpPr>
              <p:cNvPr id="20" name="矩形 19">
                <a:extLst>
                  <a:ext uri="{FF2B5EF4-FFF2-40B4-BE49-F238E27FC236}">
                    <a16:creationId xmlns:a16="http://schemas.microsoft.com/office/drawing/2014/main" id="{0E237ADF-6AE6-4429-B289-0BE8C525600A}"/>
                  </a:ext>
                </a:extLst>
              </p:cNvPr>
              <p:cNvSpPr/>
              <p:nvPr/>
            </p:nvSpPr>
            <p:spPr>
              <a:xfrm>
                <a:off x="960120" y="2834640"/>
                <a:ext cx="1706880" cy="579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424C308-9EA6-4B22-B53E-DE422DF67F7F}"/>
                  </a:ext>
                </a:extLst>
              </p:cNvPr>
              <p:cNvSpPr/>
              <p:nvPr/>
            </p:nvSpPr>
            <p:spPr>
              <a:xfrm>
                <a:off x="2712720" y="2834640"/>
                <a:ext cx="60960" cy="579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id="{61F77A03-DE65-4A6C-8ADF-03876321D4BA}"/>
                </a:ext>
              </a:extLst>
            </p:cNvPr>
            <p:cNvSpPr txBox="1"/>
            <p:nvPr/>
          </p:nvSpPr>
          <p:spPr>
            <a:xfrm>
              <a:off x="7269480" y="1798320"/>
              <a:ext cx="2362200"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输入小标题</a:t>
              </a:r>
            </a:p>
          </p:txBody>
        </p:sp>
      </p:grpSp>
      <p:sp>
        <p:nvSpPr>
          <p:cNvPr id="27" name="文本框 26">
            <a:extLst>
              <a:ext uri="{FF2B5EF4-FFF2-40B4-BE49-F238E27FC236}">
                <a16:creationId xmlns:a16="http://schemas.microsoft.com/office/drawing/2014/main" id="{B764A59D-B439-4271-A07B-375E03739AB0}"/>
              </a:ext>
            </a:extLst>
          </p:cNvPr>
          <p:cNvSpPr txBox="1"/>
          <p:nvPr/>
        </p:nvSpPr>
        <p:spPr>
          <a:xfrm>
            <a:off x="1221740" y="2705100"/>
            <a:ext cx="4234180" cy="2554545"/>
          </a:xfrm>
          <a:prstGeom prst="rect">
            <a:avLst/>
          </a:prstGeom>
          <a:noFill/>
        </p:spPr>
        <p:txBody>
          <a:bodyPr wrap="square" rtlCol="0">
            <a:spAutoFit/>
          </a:bodyPr>
          <a:lstStyle/>
          <a:p>
            <a:pPr algn="just"/>
            <a:r>
              <a:rPr lang="zh-CN" altLang="en-US" sz="2000" dirty="0"/>
              <a:t>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a:t>
            </a:r>
          </a:p>
        </p:txBody>
      </p:sp>
      <p:sp>
        <p:nvSpPr>
          <p:cNvPr id="28" name="文本框 27">
            <a:extLst>
              <a:ext uri="{FF2B5EF4-FFF2-40B4-BE49-F238E27FC236}">
                <a16:creationId xmlns:a16="http://schemas.microsoft.com/office/drawing/2014/main" id="{D6F7AC72-41DC-4A81-9892-538CAF9BE996}"/>
              </a:ext>
            </a:extLst>
          </p:cNvPr>
          <p:cNvSpPr txBox="1"/>
          <p:nvPr/>
        </p:nvSpPr>
        <p:spPr>
          <a:xfrm>
            <a:off x="6860540" y="2705100"/>
            <a:ext cx="4234180" cy="2554545"/>
          </a:xfrm>
          <a:prstGeom prst="rect">
            <a:avLst/>
          </a:prstGeom>
          <a:noFill/>
        </p:spPr>
        <p:txBody>
          <a:bodyPr wrap="square" rtlCol="0">
            <a:spAutoFit/>
          </a:bodyPr>
          <a:lstStyle/>
          <a:p>
            <a:pPr algn="just"/>
            <a:r>
              <a:rPr lang="zh-CN" altLang="en-US" sz="2000" dirty="0"/>
              <a:t>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a:t>
            </a:r>
          </a:p>
        </p:txBody>
      </p:sp>
    </p:spTree>
    <p:extLst>
      <p:ext uri="{BB962C8B-B14F-4D97-AF65-F5344CB8AC3E}">
        <p14:creationId xmlns:p14="http://schemas.microsoft.com/office/powerpoint/2010/main" val="663464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0E2A59CE-4CAD-4EC8-B730-847F0877B607}"/>
              </a:ext>
            </a:extLst>
          </p:cNvPr>
          <p:cNvSpPr>
            <a:spLocks noGrp="1"/>
          </p:cNvSpPr>
          <p:nvPr>
            <p:ph type="body" sz="quarter" idx="10"/>
          </p:nvPr>
        </p:nvSpPr>
        <p:spPr/>
        <p:txBody>
          <a:bodyPr/>
          <a:lstStyle/>
          <a:p>
            <a:r>
              <a:rPr lang="zh-CN" altLang="en-US" dirty="0"/>
              <a:t>三段文字</a:t>
            </a:r>
          </a:p>
        </p:txBody>
      </p:sp>
      <p:grpSp>
        <p:nvGrpSpPr>
          <p:cNvPr id="21" name="组合 20">
            <a:extLst>
              <a:ext uri="{FF2B5EF4-FFF2-40B4-BE49-F238E27FC236}">
                <a16:creationId xmlns:a16="http://schemas.microsoft.com/office/drawing/2014/main" id="{2BA883DB-ABB4-45FA-827B-6B6B9F76B2F9}"/>
              </a:ext>
            </a:extLst>
          </p:cNvPr>
          <p:cNvGrpSpPr/>
          <p:nvPr/>
        </p:nvGrpSpPr>
        <p:grpSpPr>
          <a:xfrm>
            <a:off x="872909" y="1632031"/>
            <a:ext cx="10552330" cy="4053384"/>
            <a:chOff x="1023379" y="1934296"/>
            <a:chExt cx="10230037" cy="3751118"/>
          </a:xfrm>
        </p:grpSpPr>
        <p:grpSp>
          <p:nvGrpSpPr>
            <p:cNvPr id="12" name="组合 11">
              <a:extLst>
                <a:ext uri="{FF2B5EF4-FFF2-40B4-BE49-F238E27FC236}">
                  <a16:creationId xmlns:a16="http://schemas.microsoft.com/office/drawing/2014/main" id="{7AE824B1-B8C3-495F-A728-1BEA329C14B0}"/>
                </a:ext>
              </a:extLst>
            </p:cNvPr>
            <p:cNvGrpSpPr/>
            <p:nvPr/>
          </p:nvGrpSpPr>
          <p:grpSpPr>
            <a:xfrm>
              <a:off x="1023379" y="1934296"/>
              <a:ext cx="3065318" cy="3751118"/>
              <a:chOff x="1023379" y="1934296"/>
              <a:chExt cx="3065318" cy="3751118"/>
            </a:xfrm>
          </p:grpSpPr>
          <p:sp>
            <p:nvSpPr>
              <p:cNvPr id="2" name="矩形 1">
                <a:extLst>
                  <a:ext uri="{FF2B5EF4-FFF2-40B4-BE49-F238E27FC236}">
                    <a16:creationId xmlns:a16="http://schemas.microsoft.com/office/drawing/2014/main" id="{A946E429-5EF6-49BA-9D39-0AA3143A7008}"/>
                  </a:ext>
                </a:extLst>
              </p:cNvPr>
              <p:cNvSpPr/>
              <p:nvPr/>
            </p:nvSpPr>
            <p:spPr>
              <a:xfrm>
                <a:off x="1023379" y="1934296"/>
                <a:ext cx="3065318" cy="3751118"/>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ootprint_21925">
                <a:extLst>
                  <a:ext uri="{FF2B5EF4-FFF2-40B4-BE49-F238E27FC236}">
                    <a16:creationId xmlns:a16="http://schemas.microsoft.com/office/drawing/2014/main" id="{9814B160-4C0D-44D5-AFF3-117972860CAB}"/>
                  </a:ext>
                </a:extLst>
              </p:cNvPr>
              <p:cNvSpPr>
                <a:spLocks noChangeAspect="1"/>
              </p:cNvSpPr>
              <p:nvPr/>
            </p:nvSpPr>
            <p:spPr bwMode="auto">
              <a:xfrm>
                <a:off x="2227220" y="2349500"/>
                <a:ext cx="609685" cy="608864"/>
              </a:xfrm>
              <a:custGeom>
                <a:avLst/>
                <a:gdLst>
                  <a:gd name="connsiteX0" fmla="*/ 234288 w 590858"/>
                  <a:gd name="connsiteY0" fmla="*/ 265937 h 590063"/>
                  <a:gd name="connsiteX1" fmla="*/ 236132 w 590858"/>
                  <a:gd name="connsiteY1" fmla="*/ 267779 h 590063"/>
                  <a:gd name="connsiteX2" fmla="*/ 234288 w 590858"/>
                  <a:gd name="connsiteY2" fmla="*/ 269007 h 590063"/>
                  <a:gd name="connsiteX3" fmla="*/ 236747 w 590858"/>
                  <a:gd name="connsiteY3" fmla="*/ 277603 h 590063"/>
                  <a:gd name="connsiteX4" fmla="*/ 236132 w 590858"/>
                  <a:gd name="connsiteY4" fmla="*/ 283129 h 590063"/>
                  <a:gd name="connsiteX5" fmla="*/ 242894 w 590858"/>
                  <a:gd name="connsiteY5" fmla="*/ 280059 h 590063"/>
                  <a:gd name="connsiteX6" fmla="*/ 245968 w 590858"/>
                  <a:gd name="connsiteY6" fmla="*/ 286199 h 590063"/>
                  <a:gd name="connsiteX7" fmla="*/ 245968 w 590858"/>
                  <a:gd name="connsiteY7" fmla="*/ 283743 h 590063"/>
                  <a:gd name="connsiteX8" fmla="*/ 249657 w 590858"/>
                  <a:gd name="connsiteY8" fmla="*/ 281901 h 590063"/>
                  <a:gd name="connsiteX9" fmla="*/ 254575 w 590858"/>
                  <a:gd name="connsiteY9" fmla="*/ 282515 h 590063"/>
                  <a:gd name="connsiteX10" fmla="*/ 252116 w 590858"/>
                  <a:gd name="connsiteY10" fmla="*/ 284357 h 590063"/>
                  <a:gd name="connsiteX11" fmla="*/ 255804 w 590858"/>
                  <a:gd name="connsiteY11" fmla="*/ 283743 h 590063"/>
                  <a:gd name="connsiteX12" fmla="*/ 257034 w 590858"/>
                  <a:gd name="connsiteY12" fmla="*/ 280673 h 590063"/>
                  <a:gd name="connsiteX13" fmla="*/ 258878 w 590858"/>
                  <a:gd name="connsiteY13" fmla="*/ 282515 h 590063"/>
                  <a:gd name="connsiteX14" fmla="*/ 258878 w 590858"/>
                  <a:gd name="connsiteY14" fmla="*/ 283743 h 590063"/>
                  <a:gd name="connsiteX15" fmla="*/ 260722 w 590858"/>
                  <a:gd name="connsiteY15" fmla="*/ 283743 h 590063"/>
                  <a:gd name="connsiteX16" fmla="*/ 259493 w 590858"/>
                  <a:gd name="connsiteY16" fmla="*/ 284971 h 590063"/>
                  <a:gd name="connsiteX17" fmla="*/ 263796 w 590858"/>
                  <a:gd name="connsiteY17" fmla="*/ 285585 h 590063"/>
                  <a:gd name="connsiteX18" fmla="*/ 266255 w 590858"/>
                  <a:gd name="connsiteY18" fmla="*/ 283129 h 590063"/>
                  <a:gd name="connsiteX19" fmla="*/ 272403 w 590858"/>
                  <a:gd name="connsiteY19" fmla="*/ 284357 h 590063"/>
                  <a:gd name="connsiteX20" fmla="*/ 274862 w 590858"/>
                  <a:gd name="connsiteY20" fmla="*/ 278831 h 590063"/>
                  <a:gd name="connsiteX21" fmla="*/ 278550 w 590858"/>
                  <a:gd name="connsiteY21" fmla="*/ 280673 h 590063"/>
                  <a:gd name="connsiteX22" fmla="*/ 278550 w 590858"/>
                  <a:gd name="connsiteY22" fmla="*/ 280059 h 590063"/>
                  <a:gd name="connsiteX23" fmla="*/ 281009 w 590858"/>
                  <a:gd name="connsiteY23" fmla="*/ 281287 h 590063"/>
                  <a:gd name="connsiteX24" fmla="*/ 281624 w 590858"/>
                  <a:gd name="connsiteY24" fmla="*/ 281287 h 590063"/>
                  <a:gd name="connsiteX25" fmla="*/ 281009 w 590858"/>
                  <a:gd name="connsiteY25" fmla="*/ 281901 h 590063"/>
                  <a:gd name="connsiteX26" fmla="*/ 284698 w 590858"/>
                  <a:gd name="connsiteY26" fmla="*/ 280673 h 590063"/>
                  <a:gd name="connsiteX27" fmla="*/ 284083 w 590858"/>
                  <a:gd name="connsiteY27" fmla="*/ 278831 h 590063"/>
                  <a:gd name="connsiteX28" fmla="*/ 284698 w 590858"/>
                  <a:gd name="connsiteY28" fmla="*/ 280059 h 590063"/>
                  <a:gd name="connsiteX29" fmla="*/ 285313 w 590858"/>
                  <a:gd name="connsiteY29" fmla="*/ 273919 h 590063"/>
                  <a:gd name="connsiteX30" fmla="*/ 287772 w 590858"/>
                  <a:gd name="connsiteY30" fmla="*/ 275761 h 590063"/>
                  <a:gd name="connsiteX31" fmla="*/ 286542 w 590858"/>
                  <a:gd name="connsiteY31" fmla="*/ 272077 h 590063"/>
                  <a:gd name="connsiteX32" fmla="*/ 289104 w 590858"/>
                  <a:gd name="connsiteY32" fmla="*/ 273612 h 590063"/>
                  <a:gd name="connsiteX33" fmla="*/ 289014 w 590858"/>
                  <a:gd name="connsiteY33" fmla="*/ 273926 h 590063"/>
                  <a:gd name="connsiteX34" fmla="*/ 289189 w 590858"/>
                  <a:gd name="connsiteY34" fmla="*/ 273663 h 590063"/>
                  <a:gd name="connsiteX35" fmla="*/ 289616 w 590858"/>
                  <a:gd name="connsiteY35" fmla="*/ 273919 h 590063"/>
                  <a:gd name="connsiteX36" fmla="*/ 289001 w 590858"/>
                  <a:gd name="connsiteY36" fmla="*/ 280673 h 590063"/>
                  <a:gd name="connsiteX37" fmla="*/ 285927 w 590858"/>
                  <a:gd name="connsiteY37" fmla="*/ 282515 h 590063"/>
                  <a:gd name="connsiteX38" fmla="*/ 285313 w 590858"/>
                  <a:gd name="connsiteY38" fmla="*/ 282515 h 590063"/>
                  <a:gd name="connsiteX39" fmla="*/ 284083 w 590858"/>
                  <a:gd name="connsiteY39" fmla="*/ 288655 h 590063"/>
                  <a:gd name="connsiteX40" fmla="*/ 276091 w 590858"/>
                  <a:gd name="connsiteY40" fmla="*/ 301550 h 590063"/>
                  <a:gd name="connsiteX41" fmla="*/ 265026 w 590858"/>
                  <a:gd name="connsiteY41" fmla="*/ 319356 h 590063"/>
                  <a:gd name="connsiteX42" fmla="*/ 255190 w 590858"/>
                  <a:gd name="connsiteY42" fmla="*/ 339618 h 590063"/>
                  <a:gd name="connsiteX43" fmla="*/ 245353 w 590858"/>
                  <a:gd name="connsiteY43" fmla="*/ 361722 h 590063"/>
                  <a:gd name="connsiteX44" fmla="*/ 242280 w 590858"/>
                  <a:gd name="connsiteY44" fmla="*/ 367862 h 590063"/>
                  <a:gd name="connsiteX45" fmla="*/ 239206 w 590858"/>
                  <a:gd name="connsiteY45" fmla="*/ 370318 h 590063"/>
                  <a:gd name="connsiteX46" fmla="*/ 237362 w 590858"/>
                  <a:gd name="connsiteY46" fmla="*/ 372160 h 590063"/>
                  <a:gd name="connsiteX47" fmla="*/ 237362 w 590858"/>
                  <a:gd name="connsiteY47" fmla="*/ 372774 h 590063"/>
                  <a:gd name="connsiteX48" fmla="*/ 236132 w 590858"/>
                  <a:gd name="connsiteY48" fmla="*/ 372774 h 590063"/>
                  <a:gd name="connsiteX49" fmla="*/ 236747 w 590858"/>
                  <a:gd name="connsiteY49" fmla="*/ 374002 h 590063"/>
                  <a:gd name="connsiteX50" fmla="*/ 234288 w 590858"/>
                  <a:gd name="connsiteY50" fmla="*/ 376458 h 590063"/>
                  <a:gd name="connsiteX51" fmla="*/ 233673 w 590858"/>
                  <a:gd name="connsiteY51" fmla="*/ 378300 h 590063"/>
                  <a:gd name="connsiteX52" fmla="*/ 228755 w 590858"/>
                  <a:gd name="connsiteY52" fmla="*/ 382598 h 590063"/>
                  <a:gd name="connsiteX53" fmla="*/ 227525 w 590858"/>
                  <a:gd name="connsiteY53" fmla="*/ 380756 h 590063"/>
                  <a:gd name="connsiteX54" fmla="*/ 227525 w 590858"/>
                  <a:gd name="connsiteY54" fmla="*/ 381370 h 590063"/>
                  <a:gd name="connsiteX55" fmla="*/ 221378 w 590858"/>
                  <a:gd name="connsiteY55" fmla="*/ 389966 h 590063"/>
                  <a:gd name="connsiteX56" fmla="*/ 214615 w 590858"/>
                  <a:gd name="connsiteY56" fmla="*/ 392422 h 590063"/>
                  <a:gd name="connsiteX57" fmla="*/ 212771 w 590858"/>
                  <a:gd name="connsiteY57" fmla="*/ 394264 h 590063"/>
                  <a:gd name="connsiteX58" fmla="*/ 211542 w 590858"/>
                  <a:gd name="connsiteY58" fmla="*/ 396720 h 590063"/>
                  <a:gd name="connsiteX59" fmla="*/ 210927 w 590858"/>
                  <a:gd name="connsiteY59" fmla="*/ 396720 h 590063"/>
                  <a:gd name="connsiteX60" fmla="*/ 210927 w 590858"/>
                  <a:gd name="connsiteY60" fmla="*/ 393036 h 590063"/>
                  <a:gd name="connsiteX61" fmla="*/ 209083 w 590858"/>
                  <a:gd name="connsiteY61" fmla="*/ 395492 h 590063"/>
                  <a:gd name="connsiteX62" fmla="*/ 207853 w 590858"/>
                  <a:gd name="connsiteY62" fmla="*/ 396106 h 590063"/>
                  <a:gd name="connsiteX63" fmla="*/ 204165 w 590858"/>
                  <a:gd name="connsiteY63" fmla="*/ 397334 h 590063"/>
                  <a:gd name="connsiteX64" fmla="*/ 199861 w 590858"/>
                  <a:gd name="connsiteY64" fmla="*/ 399176 h 590063"/>
                  <a:gd name="connsiteX65" fmla="*/ 196787 w 590858"/>
                  <a:gd name="connsiteY65" fmla="*/ 394264 h 590063"/>
                  <a:gd name="connsiteX66" fmla="*/ 195558 w 590858"/>
                  <a:gd name="connsiteY66" fmla="*/ 399176 h 590063"/>
                  <a:gd name="connsiteX67" fmla="*/ 194943 w 590858"/>
                  <a:gd name="connsiteY67" fmla="*/ 398562 h 590063"/>
                  <a:gd name="connsiteX68" fmla="*/ 195558 w 590858"/>
                  <a:gd name="connsiteY68" fmla="*/ 396106 h 590063"/>
                  <a:gd name="connsiteX69" fmla="*/ 194943 w 590858"/>
                  <a:gd name="connsiteY69" fmla="*/ 394878 h 590063"/>
                  <a:gd name="connsiteX70" fmla="*/ 193714 w 590858"/>
                  <a:gd name="connsiteY70" fmla="*/ 395492 h 590063"/>
                  <a:gd name="connsiteX71" fmla="*/ 190025 w 590858"/>
                  <a:gd name="connsiteY71" fmla="*/ 399790 h 590063"/>
                  <a:gd name="connsiteX72" fmla="*/ 186951 w 590858"/>
                  <a:gd name="connsiteY72" fmla="*/ 397948 h 590063"/>
                  <a:gd name="connsiteX73" fmla="*/ 183877 w 590858"/>
                  <a:gd name="connsiteY73" fmla="*/ 399790 h 590063"/>
                  <a:gd name="connsiteX74" fmla="*/ 183877 w 590858"/>
                  <a:gd name="connsiteY74" fmla="*/ 396720 h 590063"/>
                  <a:gd name="connsiteX75" fmla="*/ 180804 w 590858"/>
                  <a:gd name="connsiteY75" fmla="*/ 397334 h 590063"/>
                  <a:gd name="connsiteX76" fmla="*/ 177730 w 590858"/>
                  <a:gd name="connsiteY76" fmla="*/ 395492 h 590063"/>
                  <a:gd name="connsiteX77" fmla="*/ 175886 w 590858"/>
                  <a:gd name="connsiteY77" fmla="*/ 395492 h 590063"/>
                  <a:gd name="connsiteX78" fmla="*/ 169738 w 590858"/>
                  <a:gd name="connsiteY78" fmla="*/ 393036 h 590063"/>
                  <a:gd name="connsiteX79" fmla="*/ 167279 w 590858"/>
                  <a:gd name="connsiteY79" fmla="*/ 392422 h 590063"/>
                  <a:gd name="connsiteX80" fmla="*/ 164820 w 590858"/>
                  <a:gd name="connsiteY80" fmla="*/ 389352 h 590063"/>
                  <a:gd name="connsiteX81" fmla="*/ 153140 w 590858"/>
                  <a:gd name="connsiteY81" fmla="*/ 355582 h 590063"/>
                  <a:gd name="connsiteX82" fmla="*/ 164820 w 590858"/>
                  <a:gd name="connsiteY82" fmla="*/ 335320 h 590063"/>
                  <a:gd name="connsiteX83" fmla="*/ 175271 w 590858"/>
                  <a:gd name="connsiteY83" fmla="*/ 323654 h 590063"/>
                  <a:gd name="connsiteX84" fmla="*/ 194943 w 590858"/>
                  <a:gd name="connsiteY84" fmla="*/ 310760 h 590063"/>
                  <a:gd name="connsiteX85" fmla="*/ 218919 w 590858"/>
                  <a:gd name="connsiteY85" fmla="*/ 295409 h 590063"/>
                  <a:gd name="connsiteX86" fmla="*/ 230599 w 590858"/>
                  <a:gd name="connsiteY86" fmla="*/ 278831 h 590063"/>
                  <a:gd name="connsiteX87" fmla="*/ 233673 w 590858"/>
                  <a:gd name="connsiteY87" fmla="*/ 269007 h 590063"/>
                  <a:gd name="connsiteX88" fmla="*/ 234288 w 590858"/>
                  <a:gd name="connsiteY88" fmla="*/ 265937 h 590063"/>
                  <a:gd name="connsiteX89" fmla="*/ 310532 w 590858"/>
                  <a:gd name="connsiteY89" fmla="*/ 177552 h 590063"/>
                  <a:gd name="connsiteX90" fmla="*/ 316065 w 590858"/>
                  <a:gd name="connsiteY90" fmla="*/ 181235 h 590063"/>
                  <a:gd name="connsiteX91" fmla="*/ 322213 w 590858"/>
                  <a:gd name="connsiteY91" fmla="*/ 181235 h 590063"/>
                  <a:gd name="connsiteX92" fmla="*/ 322213 w 590858"/>
                  <a:gd name="connsiteY92" fmla="*/ 180621 h 590063"/>
                  <a:gd name="connsiteX93" fmla="*/ 316680 w 590858"/>
                  <a:gd name="connsiteY93" fmla="*/ 179393 h 590063"/>
                  <a:gd name="connsiteX94" fmla="*/ 316680 w 590858"/>
                  <a:gd name="connsiteY94" fmla="*/ 177552 h 590063"/>
                  <a:gd name="connsiteX95" fmla="*/ 310532 w 590858"/>
                  <a:gd name="connsiteY95" fmla="*/ 177552 h 590063"/>
                  <a:gd name="connsiteX96" fmla="*/ 290243 w 590858"/>
                  <a:gd name="connsiteY96" fmla="*/ 146860 h 590063"/>
                  <a:gd name="connsiteX97" fmla="*/ 292088 w 590858"/>
                  <a:gd name="connsiteY97" fmla="*/ 152384 h 590063"/>
                  <a:gd name="connsiteX98" fmla="*/ 294547 w 590858"/>
                  <a:gd name="connsiteY98" fmla="*/ 153612 h 590063"/>
                  <a:gd name="connsiteX99" fmla="*/ 295777 w 590858"/>
                  <a:gd name="connsiteY99" fmla="*/ 154840 h 590063"/>
                  <a:gd name="connsiteX100" fmla="*/ 302540 w 590858"/>
                  <a:gd name="connsiteY100" fmla="*/ 156067 h 590063"/>
                  <a:gd name="connsiteX101" fmla="*/ 303769 w 590858"/>
                  <a:gd name="connsiteY101" fmla="*/ 155453 h 590063"/>
                  <a:gd name="connsiteX102" fmla="*/ 304999 w 590858"/>
                  <a:gd name="connsiteY102" fmla="*/ 151156 h 590063"/>
                  <a:gd name="connsiteX103" fmla="*/ 303154 w 590858"/>
                  <a:gd name="connsiteY103" fmla="*/ 149929 h 590063"/>
                  <a:gd name="connsiteX104" fmla="*/ 301925 w 590858"/>
                  <a:gd name="connsiteY104" fmla="*/ 149929 h 590063"/>
                  <a:gd name="connsiteX105" fmla="*/ 298236 w 590858"/>
                  <a:gd name="connsiteY105" fmla="*/ 150543 h 590063"/>
                  <a:gd name="connsiteX106" fmla="*/ 290243 w 590858"/>
                  <a:gd name="connsiteY106" fmla="*/ 146860 h 590063"/>
                  <a:gd name="connsiteX107" fmla="*/ 276718 w 590858"/>
                  <a:gd name="connsiteY107" fmla="*/ 130900 h 590063"/>
                  <a:gd name="connsiteX108" fmla="*/ 274873 w 590858"/>
                  <a:gd name="connsiteY108" fmla="*/ 132741 h 590063"/>
                  <a:gd name="connsiteX109" fmla="*/ 276718 w 590858"/>
                  <a:gd name="connsiteY109" fmla="*/ 135196 h 590063"/>
                  <a:gd name="connsiteX110" fmla="*/ 278562 w 590858"/>
                  <a:gd name="connsiteY110" fmla="*/ 132741 h 590063"/>
                  <a:gd name="connsiteX111" fmla="*/ 276718 w 590858"/>
                  <a:gd name="connsiteY111" fmla="*/ 130900 h 590063"/>
                  <a:gd name="connsiteX112" fmla="*/ 268725 w 590858"/>
                  <a:gd name="connsiteY112" fmla="*/ 125989 h 590063"/>
                  <a:gd name="connsiteX113" fmla="*/ 265036 w 590858"/>
                  <a:gd name="connsiteY113" fmla="*/ 126603 h 590063"/>
                  <a:gd name="connsiteX114" fmla="*/ 264422 w 590858"/>
                  <a:gd name="connsiteY114" fmla="*/ 128444 h 590063"/>
                  <a:gd name="connsiteX115" fmla="*/ 266881 w 590858"/>
                  <a:gd name="connsiteY115" fmla="*/ 130900 h 590063"/>
                  <a:gd name="connsiteX116" fmla="*/ 269340 w 590858"/>
                  <a:gd name="connsiteY116" fmla="*/ 130900 h 590063"/>
                  <a:gd name="connsiteX117" fmla="*/ 272414 w 590858"/>
                  <a:gd name="connsiteY117" fmla="*/ 130286 h 590063"/>
                  <a:gd name="connsiteX118" fmla="*/ 267496 w 590858"/>
                  <a:gd name="connsiteY118" fmla="*/ 129058 h 590063"/>
                  <a:gd name="connsiteX119" fmla="*/ 268725 w 590858"/>
                  <a:gd name="connsiteY119" fmla="*/ 125989 h 590063"/>
                  <a:gd name="connsiteX120" fmla="*/ 218926 w 590858"/>
                  <a:gd name="connsiteY120" fmla="*/ 122306 h 590063"/>
                  <a:gd name="connsiteX121" fmla="*/ 218926 w 590858"/>
                  <a:gd name="connsiteY121" fmla="*/ 122920 h 590063"/>
                  <a:gd name="connsiteX122" fmla="*/ 222615 w 590858"/>
                  <a:gd name="connsiteY122" fmla="*/ 124761 h 590063"/>
                  <a:gd name="connsiteX123" fmla="*/ 222615 w 590858"/>
                  <a:gd name="connsiteY123" fmla="*/ 122306 h 590063"/>
                  <a:gd name="connsiteX124" fmla="*/ 218926 w 590858"/>
                  <a:gd name="connsiteY124" fmla="*/ 122306 h 590063"/>
                  <a:gd name="connsiteX125" fmla="*/ 251511 w 590858"/>
                  <a:gd name="connsiteY125" fmla="*/ 117395 h 590063"/>
                  <a:gd name="connsiteX126" fmla="*/ 249666 w 590858"/>
                  <a:gd name="connsiteY126" fmla="*/ 118009 h 590063"/>
                  <a:gd name="connsiteX127" fmla="*/ 240444 w 590858"/>
                  <a:gd name="connsiteY127" fmla="*/ 122306 h 590063"/>
                  <a:gd name="connsiteX128" fmla="*/ 240444 w 590858"/>
                  <a:gd name="connsiteY128" fmla="*/ 119236 h 590063"/>
                  <a:gd name="connsiteX129" fmla="*/ 238600 w 590858"/>
                  <a:gd name="connsiteY129" fmla="*/ 121078 h 590063"/>
                  <a:gd name="connsiteX130" fmla="*/ 236755 w 590858"/>
                  <a:gd name="connsiteY130" fmla="*/ 119850 h 590063"/>
                  <a:gd name="connsiteX131" fmla="*/ 227533 w 590858"/>
                  <a:gd name="connsiteY131" fmla="*/ 122306 h 590063"/>
                  <a:gd name="connsiteX132" fmla="*/ 228763 w 590858"/>
                  <a:gd name="connsiteY132" fmla="*/ 123533 h 590063"/>
                  <a:gd name="connsiteX133" fmla="*/ 226303 w 590858"/>
                  <a:gd name="connsiteY133" fmla="*/ 122920 h 590063"/>
                  <a:gd name="connsiteX134" fmla="*/ 225074 w 590858"/>
                  <a:gd name="connsiteY134" fmla="*/ 120464 h 590063"/>
                  <a:gd name="connsiteX135" fmla="*/ 223844 w 590858"/>
                  <a:gd name="connsiteY135" fmla="*/ 123533 h 590063"/>
                  <a:gd name="connsiteX136" fmla="*/ 225074 w 590858"/>
                  <a:gd name="connsiteY136" fmla="*/ 125989 h 590063"/>
                  <a:gd name="connsiteX137" fmla="*/ 233066 w 590858"/>
                  <a:gd name="connsiteY137" fmla="*/ 127216 h 590063"/>
                  <a:gd name="connsiteX138" fmla="*/ 236755 w 590858"/>
                  <a:gd name="connsiteY138" fmla="*/ 127216 h 590063"/>
                  <a:gd name="connsiteX139" fmla="*/ 244748 w 590858"/>
                  <a:gd name="connsiteY139" fmla="*/ 124147 h 590063"/>
                  <a:gd name="connsiteX140" fmla="*/ 250896 w 590858"/>
                  <a:gd name="connsiteY140" fmla="*/ 118623 h 590063"/>
                  <a:gd name="connsiteX141" fmla="*/ 251511 w 590858"/>
                  <a:gd name="connsiteY141" fmla="*/ 117395 h 590063"/>
                  <a:gd name="connsiteX142" fmla="*/ 237985 w 590858"/>
                  <a:gd name="connsiteY142" fmla="*/ 63990 h 590063"/>
                  <a:gd name="connsiteX143" fmla="*/ 260733 w 590858"/>
                  <a:gd name="connsiteY143" fmla="*/ 77495 h 590063"/>
                  <a:gd name="connsiteX144" fmla="*/ 265651 w 590858"/>
                  <a:gd name="connsiteY144" fmla="*/ 92227 h 590063"/>
                  <a:gd name="connsiteX145" fmla="*/ 266881 w 590858"/>
                  <a:gd name="connsiteY145" fmla="*/ 94683 h 590063"/>
                  <a:gd name="connsiteX146" fmla="*/ 271184 w 590858"/>
                  <a:gd name="connsiteY146" fmla="*/ 96524 h 590063"/>
                  <a:gd name="connsiteX147" fmla="*/ 274258 w 590858"/>
                  <a:gd name="connsiteY147" fmla="*/ 95910 h 590063"/>
                  <a:gd name="connsiteX148" fmla="*/ 290858 w 590858"/>
                  <a:gd name="connsiteY148" fmla="*/ 102049 h 590063"/>
                  <a:gd name="connsiteX149" fmla="*/ 292703 w 590858"/>
                  <a:gd name="connsiteY149" fmla="*/ 111870 h 590063"/>
                  <a:gd name="connsiteX150" fmla="*/ 293317 w 590858"/>
                  <a:gd name="connsiteY150" fmla="*/ 114326 h 590063"/>
                  <a:gd name="connsiteX151" fmla="*/ 297621 w 590858"/>
                  <a:gd name="connsiteY151" fmla="*/ 116781 h 590063"/>
                  <a:gd name="connsiteX152" fmla="*/ 312991 w 590858"/>
                  <a:gd name="connsiteY152" fmla="*/ 120464 h 590063"/>
                  <a:gd name="connsiteX153" fmla="*/ 316065 w 590858"/>
                  <a:gd name="connsiteY153" fmla="*/ 133355 h 590063"/>
                  <a:gd name="connsiteX154" fmla="*/ 315451 w 590858"/>
                  <a:gd name="connsiteY154" fmla="*/ 139493 h 590063"/>
                  <a:gd name="connsiteX155" fmla="*/ 316680 w 590858"/>
                  <a:gd name="connsiteY155" fmla="*/ 141949 h 590063"/>
                  <a:gd name="connsiteX156" fmla="*/ 319754 w 590858"/>
                  <a:gd name="connsiteY156" fmla="*/ 142563 h 590063"/>
                  <a:gd name="connsiteX157" fmla="*/ 330206 w 590858"/>
                  <a:gd name="connsiteY157" fmla="*/ 159136 h 590063"/>
                  <a:gd name="connsiteX158" fmla="*/ 328976 w 590858"/>
                  <a:gd name="connsiteY158" fmla="*/ 165889 h 590063"/>
                  <a:gd name="connsiteX159" fmla="*/ 327132 w 590858"/>
                  <a:gd name="connsiteY159" fmla="*/ 173869 h 590063"/>
                  <a:gd name="connsiteX160" fmla="*/ 328361 w 590858"/>
                  <a:gd name="connsiteY160" fmla="*/ 172641 h 590063"/>
                  <a:gd name="connsiteX161" fmla="*/ 327132 w 590858"/>
                  <a:gd name="connsiteY161" fmla="*/ 176324 h 590063"/>
                  <a:gd name="connsiteX162" fmla="*/ 327747 w 590858"/>
                  <a:gd name="connsiteY162" fmla="*/ 178166 h 590063"/>
                  <a:gd name="connsiteX163" fmla="*/ 330821 w 590858"/>
                  <a:gd name="connsiteY163" fmla="*/ 177552 h 590063"/>
                  <a:gd name="connsiteX164" fmla="*/ 333895 w 590858"/>
                  <a:gd name="connsiteY164" fmla="*/ 180007 h 590063"/>
                  <a:gd name="connsiteX165" fmla="*/ 336969 w 590858"/>
                  <a:gd name="connsiteY165" fmla="*/ 195967 h 590063"/>
                  <a:gd name="connsiteX166" fmla="*/ 335124 w 590858"/>
                  <a:gd name="connsiteY166" fmla="*/ 200264 h 590063"/>
                  <a:gd name="connsiteX167" fmla="*/ 330821 w 590858"/>
                  <a:gd name="connsiteY167" fmla="*/ 205789 h 590063"/>
                  <a:gd name="connsiteX168" fmla="*/ 327747 w 590858"/>
                  <a:gd name="connsiteY168" fmla="*/ 208244 h 590063"/>
                  <a:gd name="connsiteX169" fmla="*/ 322213 w 590858"/>
                  <a:gd name="connsiteY169" fmla="*/ 207630 h 590063"/>
                  <a:gd name="connsiteX170" fmla="*/ 319754 w 590858"/>
                  <a:gd name="connsiteY170" fmla="*/ 207017 h 590063"/>
                  <a:gd name="connsiteX171" fmla="*/ 318525 w 590858"/>
                  <a:gd name="connsiteY171" fmla="*/ 205175 h 590063"/>
                  <a:gd name="connsiteX172" fmla="*/ 316680 w 590858"/>
                  <a:gd name="connsiteY172" fmla="*/ 208244 h 590063"/>
                  <a:gd name="connsiteX173" fmla="*/ 316680 w 590858"/>
                  <a:gd name="connsiteY173" fmla="*/ 208858 h 590063"/>
                  <a:gd name="connsiteX174" fmla="*/ 314836 w 590858"/>
                  <a:gd name="connsiteY174" fmla="*/ 219293 h 590063"/>
                  <a:gd name="connsiteX175" fmla="*/ 311147 w 590858"/>
                  <a:gd name="connsiteY175" fmla="*/ 229729 h 590063"/>
                  <a:gd name="connsiteX176" fmla="*/ 309917 w 590858"/>
                  <a:gd name="connsiteY176" fmla="*/ 232798 h 590063"/>
                  <a:gd name="connsiteX177" fmla="*/ 304384 w 590858"/>
                  <a:gd name="connsiteY177" fmla="*/ 246917 h 590063"/>
                  <a:gd name="connsiteX178" fmla="*/ 300080 w 590858"/>
                  <a:gd name="connsiteY178" fmla="*/ 257352 h 590063"/>
                  <a:gd name="connsiteX179" fmla="*/ 298236 w 590858"/>
                  <a:gd name="connsiteY179" fmla="*/ 258580 h 590063"/>
                  <a:gd name="connsiteX180" fmla="*/ 296391 w 590858"/>
                  <a:gd name="connsiteY180" fmla="*/ 264104 h 590063"/>
                  <a:gd name="connsiteX181" fmla="*/ 294547 w 590858"/>
                  <a:gd name="connsiteY181" fmla="*/ 265946 h 590063"/>
                  <a:gd name="connsiteX182" fmla="*/ 292703 w 590858"/>
                  <a:gd name="connsiteY182" fmla="*/ 269629 h 590063"/>
                  <a:gd name="connsiteX183" fmla="*/ 292703 w 590858"/>
                  <a:gd name="connsiteY183" fmla="*/ 271470 h 590063"/>
                  <a:gd name="connsiteX184" fmla="*/ 290243 w 590858"/>
                  <a:gd name="connsiteY184" fmla="*/ 272084 h 590063"/>
                  <a:gd name="connsiteX185" fmla="*/ 289189 w 590858"/>
                  <a:gd name="connsiteY185" fmla="*/ 273663 h 590063"/>
                  <a:gd name="connsiteX186" fmla="*/ 289104 w 590858"/>
                  <a:gd name="connsiteY186" fmla="*/ 273612 h 590063"/>
                  <a:gd name="connsiteX187" fmla="*/ 290243 w 590858"/>
                  <a:gd name="connsiteY187" fmla="*/ 269629 h 590063"/>
                  <a:gd name="connsiteX188" fmla="*/ 289629 w 590858"/>
                  <a:gd name="connsiteY188" fmla="*/ 267173 h 590063"/>
                  <a:gd name="connsiteX189" fmla="*/ 292703 w 590858"/>
                  <a:gd name="connsiteY189" fmla="*/ 264718 h 590063"/>
                  <a:gd name="connsiteX190" fmla="*/ 292703 w 590858"/>
                  <a:gd name="connsiteY190" fmla="*/ 259807 h 590063"/>
                  <a:gd name="connsiteX191" fmla="*/ 289014 w 590858"/>
                  <a:gd name="connsiteY191" fmla="*/ 257352 h 590063"/>
                  <a:gd name="connsiteX192" fmla="*/ 289014 w 590858"/>
                  <a:gd name="connsiteY192" fmla="*/ 256124 h 590063"/>
                  <a:gd name="connsiteX193" fmla="*/ 290858 w 590858"/>
                  <a:gd name="connsiteY193" fmla="*/ 256124 h 590063"/>
                  <a:gd name="connsiteX194" fmla="*/ 290858 w 590858"/>
                  <a:gd name="connsiteY194" fmla="*/ 253055 h 590063"/>
                  <a:gd name="connsiteX195" fmla="*/ 289629 w 590858"/>
                  <a:gd name="connsiteY195" fmla="*/ 254283 h 590063"/>
                  <a:gd name="connsiteX196" fmla="*/ 289014 w 590858"/>
                  <a:gd name="connsiteY196" fmla="*/ 254283 h 590063"/>
                  <a:gd name="connsiteX197" fmla="*/ 288399 w 590858"/>
                  <a:gd name="connsiteY197" fmla="*/ 249986 h 590063"/>
                  <a:gd name="connsiteX198" fmla="*/ 287784 w 590858"/>
                  <a:gd name="connsiteY198" fmla="*/ 248144 h 590063"/>
                  <a:gd name="connsiteX199" fmla="*/ 283481 w 590858"/>
                  <a:gd name="connsiteY199" fmla="*/ 244461 h 590063"/>
                  <a:gd name="connsiteX200" fmla="*/ 282866 w 590858"/>
                  <a:gd name="connsiteY200" fmla="*/ 241392 h 590063"/>
                  <a:gd name="connsiteX201" fmla="*/ 279177 w 590858"/>
                  <a:gd name="connsiteY201" fmla="*/ 237709 h 590063"/>
                  <a:gd name="connsiteX202" fmla="*/ 279792 w 590858"/>
                  <a:gd name="connsiteY202" fmla="*/ 237095 h 590063"/>
                  <a:gd name="connsiteX203" fmla="*/ 281636 w 590858"/>
                  <a:gd name="connsiteY203" fmla="*/ 238937 h 590063"/>
                  <a:gd name="connsiteX204" fmla="*/ 282866 w 590858"/>
                  <a:gd name="connsiteY204" fmla="*/ 240778 h 590063"/>
                  <a:gd name="connsiteX205" fmla="*/ 282866 w 590858"/>
                  <a:gd name="connsiteY205" fmla="*/ 235867 h 590063"/>
                  <a:gd name="connsiteX206" fmla="*/ 281021 w 590858"/>
                  <a:gd name="connsiteY206" fmla="*/ 234640 h 590063"/>
                  <a:gd name="connsiteX207" fmla="*/ 277947 w 590858"/>
                  <a:gd name="connsiteY207" fmla="*/ 233412 h 590063"/>
                  <a:gd name="connsiteX208" fmla="*/ 279177 w 590858"/>
                  <a:gd name="connsiteY208" fmla="*/ 231570 h 590063"/>
                  <a:gd name="connsiteX209" fmla="*/ 276103 w 590858"/>
                  <a:gd name="connsiteY209" fmla="*/ 230343 h 590063"/>
                  <a:gd name="connsiteX210" fmla="*/ 271799 w 590858"/>
                  <a:gd name="connsiteY210" fmla="*/ 230343 h 590063"/>
                  <a:gd name="connsiteX211" fmla="*/ 271184 w 590858"/>
                  <a:gd name="connsiteY211" fmla="*/ 226046 h 590063"/>
                  <a:gd name="connsiteX212" fmla="*/ 267496 w 590858"/>
                  <a:gd name="connsiteY212" fmla="*/ 222977 h 590063"/>
                  <a:gd name="connsiteX213" fmla="*/ 265651 w 590858"/>
                  <a:gd name="connsiteY213" fmla="*/ 222363 h 590063"/>
                  <a:gd name="connsiteX214" fmla="*/ 262577 w 590858"/>
                  <a:gd name="connsiteY214" fmla="*/ 218680 h 590063"/>
                  <a:gd name="connsiteX215" fmla="*/ 261962 w 590858"/>
                  <a:gd name="connsiteY215" fmla="*/ 219907 h 590063"/>
                  <a:gd name="connsiteX216" fmla="*/ 260118 w 590858"/>
                  <a:gd name="connsiteY216" fmla="*/ 222363 h 590063"/>
                  <a:gd name="connsiteX217" fmla="*/ 257044 w 590858"/>
                  <a:gd name="connsiteY217" fmla="*/ 221135 h 590063"/>
                  <a:gd name="connsiteX218" fmla="*/ 258273 w 590858"/>
                  <a:gd name="connsiteY218" fmla="*/ 218680 h 590063"/>
                  <a:gd name="connsiteX219" fmla="*/ 257044 w 590858"/>
                  <a:gd name="connsiteY219" fmla="*/ 218066 h 590063"/>
                  <a:gd name="connsiteX220" fmla="*/ 254585 w 590858"/>
                  <a:gd name="connsiteY220" fmla="*/ 222977 h 590063"/>
                  <a:gd name="connsiteX221" fmla="*/ 253970 w 590858"/>
                  <a:gd name="connsiteY221" fmla="*/ 218680 h 590063"/>
                  <a:gd name="connsiteX222" fmla="*/ 252740 w 590858"/>
                  <a:gd name="connsiteY222" fmla="*/ 220521 h 590063"/>
                  <a:gd name="connsiteX223" fmla="*/ 249051 w 590858"/>
                  <a:gd name="connsiteY223" fmla="*/ 218680 h 590063"/>
                  <a:gd name="connsiteX224" fmla="*/ 250281 w 590858"/>
                  <a:gd name="connsiteY224" fmla="*/ 215610 h 590063"/>
                  <a:gd name="connsiteX225" fmla="*/ 245977 w 590858"/>
                  <a:gd name="connsiteY225" fmla="*/ 214383 h 590063"/>
                  <a:gd name="connsiteX226" fmla="*/ 244748 w 590858"/>
                  <a:gd name="connsiteY226" fmla="*/ 213769 h 590063"/>
                  <a:gd name="connsiteX227" fmla="*/ 242288 w 590858"/>
                  <a:gd name="connsiteY227" fmla="*/ 212541 h 590063"/>
                  <a:gd name="connsiteX228" fmla="*/ 241674 w 590858"/>
                  <a:gd name="connsiteY228" fmla="*/ 213155 h 590063"/>
                  <a:gd name="connsiteX229" fmla="*/ 242288 w 590858"/>
                  <a:gd name="connsiteY229" fmla="*/ 210700 h 590063"/>
                  <a:gd name="connsiteX230" fmla="*/ 238600 w 590858"/>
                  <a:gd name="connsiteY230" fmla="*/ 211313 h 590063"/>
                  <a:gd name="connsiteX231" fmla="*/ 239214 w 590858"/>
                  <a:gd name="connsiteY231" fmla="*/ 209472 h 590063"/>
                  <a:gd name="connsiteX232" fmla="*/ 236140 w 590858"/>
                  <a:gd name="connsiteY232" fmla="*/ 210086 h 590063"/>
                  <a:gd name="connsiteX233" fmla="*/ 237370 w 590858"/>
                  <a:gd name="connsiteY233" fmla="*/ 207017 h 590063"/>
                  <a:gd name="connsiteX234" fmla="*/ 233681 w 590858"/>
                  <a:gd name="connsiteY234" fmla="*/ 209472 h 590063"/>
                  <a:gd name="connsiteX235" fmla="*/ 232452 w 590858"/>
                  <a:gd name="connsiteY235" fmla="*/ 208244 h 590063"/>
                  <a:gd name="connsiteX236" fmla="*/ 233681 w 590858"/>
                  <a:gd name="connsiteY236" fmla="*/ 206403 h 590063"/>
                  <a:gd name="connsiteX237" fmla="*/ 233066 w 590858"/>
                  <a:gd name="connsiteY237" fmla="*/ 205789 h 590063"/>
                  <a:gd name="connsiteX238" fmla="*/ 232452 w 590858"/>
                  <a:gd name="connsiteY238" fmla="*/ 207630 h 590063"/>
                  <a:gd name="connsiteX239" fmla="*/ 231837 w 590858"/>
                  <a:gd name="connsiteY239" fmla="*/ 203947 h 590063"/>
                  <a:gd name="connsiteX240" fmla="*/ 228763 w 590858"/>
                  <a:gd name="connsiteY240" fmla="*/ 205789 h 590063"/>
                  <a:gd name="connsiteX241" fmla="*/ 229378 w 590858"/>
                  <a:gd name="connsiteY241" fmla="*/ 203333 h 590063"/>
                  <a:gd name="connsiteX242" fmla="*/ 222615 w 590858"/>
                  <a:gd name="connsiteY242" fmla="*/ 206403 h 590063"/>
                  <a:gd name="connsiteX243" fmla="*/ 223229 w 590858"/>
                  <a:gd name="connsiteY243" fmla="*/ 203947 h 590063"/>
                  <a:gd name="connsiteX244" fmla="*/ 221385 w 590858"/>
                  <a:gd name="connsiteY244" fmla="*/ 205175 h 590063"/>
                  <a:gd name="connsiteX245" fmla="*/ 220770 w 590858"/>
                  <a:gd name="connsiteY245" fmla="*/ 203333 h 590063"/>
                  <a:gd name="connsiteX246" fmla="*/ 218311 w 590858"/>
                  <a:gd name="connsiteY246" fmla="*/ 200878 h 590063"/>
                  <a:gd name="connsiteX247" fmla="*/ 212778 w 590858"/>
                  <a:gd name="connsiteY247" fmla="*/ 200264 h 590063"/>
                  <a:gd name="connsiteX248" fmla="*/ 214007 w 590858"/>
                  <a:gd name="connsiteY248" fmla="*/ 197195 h 590063"/>
                  <a:gd name="connsiteX249" fmla="*/ 212163 w 590858"/>
                  <a:gd name="connsiteY249" fmla="*/ 197809 h 590063"/>
                  <a:gd name="connsiteX250" fmla="*/ 208474 w 590858"/>
                  <a:gd name="connsiteY250" fmla="*/ 197195 h 590063"/>
                  <a:gd name="connsiteX251" fmla="*/ 207859 w 590858"/>
                  <a:gd name="connsiteY251" fmla="*/ 195353 h 590063"/>
                  <a:gd name="connsiteX252" fmla="*/ 206015 w 590858"/>
                  <a:gd name="connsiteY252" fmla="*/ 196581 h 590063"/>
                  <a:gd name="connsiteX253" fmla="*/ 205400 w 590858"/>
                  <a:gd name="connsiteY253" fmla="*/ 196581 h 590063"/>
                  <a:gd name="connsiteX254" fmla="*/ 206015 w 590858"/>
                  <a:gd name="connsiteY254" fmla="*/ 193512 h 590063"/>
                  <a:gd name="connsiteX255" fmla="*/ 202941 w 590858"/>
                  <a:gd name="connsiteY255" fmla="*/ 193512 h 590063"/>
                  <a:gd name="connsiteX256" fmla="*/ 198022 w 590858"/>
                  <a:gd name="connsiteY256" fmla="*/ 189829 h 590063"/>
                  <a:gd name="connsiteX257" fmla="*/ 199252 w 590858"/>
                  <a:gd name="connsiteY257" fmla="*/ 189215 h 590063"/>
                  <a:gd name="connsiteX258" fmla="*/ 197408 w 590858"/>
                  <a:gd name="connsiteY258" fmla="*/ 187373 h 590063"/>
                  <a:gd name="connsiteX259" fmla="*/ 195563 w 590858"/>
                  <a:gd name="connsiteY259" fmla="*/ 188601 h 590063"/>
                  <a:gd name="connsiteX260" fmla="*/ 187571 w 590858"/>
                  <a:gd name="connsiteY260" fmla="*/ 181849 h 590063"/>
                  <a:gd name="connsiteX261" fmla="*/ 186956 w 590858"/>
                  <a:gd name="connsiteY261" fmla="*/ 178166 h 590063"/>
                  <a:gd name="connsiteX262" fmla="*/ 193104 w 590858"/>
                  <a:gd name="connsiteY262" fmla="*/ 153612 h 590063"/>
                  <a:gd name="connsiteX263" fmla="*/ 209089 w 590858"/>
                  <a:gd name="connsiteY263" fmla="*/ 134583 h 590063"/>
                  <a:gd name="connsiteX264" fmla="*/ 211548 w 590858"/>
                  <a:gd name="connsiteY264" fmla="*/ 123533 h 590063"/>
                  <a:gd name="connsiteX265" fmla="*/ 208474 w 590858"/>
                  <a:gd name="connsiteY265" fmla="*/ 99593 h 590063"/>
                  <a:gd name="connsiteX266" fmla="*/ 220770 w 590858"/>
                  <a:gd name="connsiteY266" fmla="*/ 73812 h 590063"/>
                  <a:gd name="connsiteX267" fmla="*/ 237985 w 590858"/>
                  <a:gd name="connsiteY267" fmla="*/ 63990 h 590063"/>
                  <a:gd name="connsiteX268" fmla="*/ 238557 w 590858"/>
                  <a:gd name="connsiteY268" fmla="*/ 31920 h 590063"/>
                  <a:gd name="connsiteX269" fmla="*/ 92225 w 590858"/>
                  <a:gd name="connsiteY269" fmla="*/ 92231 h 590063"/>
                  <a:gd name="connsiteX270" fmla="*/ 92225 w 590858"/>
                  <a:gd name="connsiteY270" fmla="*/ 384424 h 590063"/>
                  <a:gd name="connsiteX271" fmla="*/ 369517 w 590858"/>
                  <a:gd name="connsiteY271" fmla="*/ 396701 h 590063"/>
                  <a:gd name="connsiteX272" fmla="*/ 397184 w 590858"/>
                  <a:gd name="connsiteY272" fmla="*/ 369077 h 590063"/>
                  <a:gd name="connsiteX273" fmla="*/ 384888 w 590858"/>
                  <a:gd name="connsiteY273" fmla="*/ 92231 h 590063"/>
                  <a:gd name="connsiteX274" fmla="*/ 238557 w 590858"/>
                  <a:gd name="connsiteY274" fmla="*/ 31920 h 590063"/>
                  <a:gd name="connsiteX275" fmla="*/ 238557 w 590858"/>
                  <a:gd name="connsiteY275" fmla="*/ 0 h 590063"/>
                  <a:gd name="connsiteX276" fmla="*/ 407022 w 590858"/>
                  <a:gd name="connsiteY276" fmla="*/ 69518 h 590063"/>
                  <a:gd name="connsiteX277" fmla="*/ 422393 w 590858"/>
                  <a:gd name="connsiteY277" fmla="*/ 388107 h 590063"/>
                  <a:gd name="connsiteX278" fmla="*/ 461127 w 590858"/>
                  <a:gd name="connsiteY278" fmla="*/ 426779 h 590063"/>
                  <a:gd name="connsiteX279" fmla="*/ 472195 w 590858"/>
                  <a:gd name="connsiteY279" fmla="*/ 415730 h 590063"/>
                  <a:gd name="connsiteX280" fmla="*/ 590858 w 590858"/>
                  <a:gd name="connsiteY280" fmla="*/ 534203 h 590063"/>
                  <a:gd name="connsiteX281" fmla="*/ 534908 w 590858"/>
                  <a:gd name="connsiteY281" fmla="*/ 590063 h 590063"/>
                  <a:gd name="connsiteX282" fmla="*/ 416244 w 590858"/>
                  <a:gd name="connsiteY282" fmla="*/ 471590 h 590063"/>
                  <a:gd name="connsiteX283" fmla="*/ 427311 w 590858"/>
                  <a:gd name="connsiteY283" fmla="*/ 460541 h 590063"/>
                  <a:gd name="connsiteX284" fmla="*/ 388577 w 590858"/>
                  <a:gd name="connsiteY284" fmla="*/ 421868 h 590063"/>
                  <a:gd name="connsiteX285" fmla="*/ 70091 w 590858"/>
                  <a:gd name="connsiteY285" fmla="*/ 406522 h 590063"/>
                  <a:gd name="connsiteX286" fmla="*/ 70091 w 590858"/>
                  <a:gd name="connsiteY286" fmla="*/ 69518 h 590063"/>
                  <a:gd name="connsiteX287" fmla="*/ 238557 w 590858"/>
                  <a:gd name="connsiteY287" fmla="*/ 0 h 59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90858" h="590063">
                    <a:moveTo>
                      <a:pt x="234288" y="265937"/>
                    </a:moveTo>
                    <a:cubicBezTo>
                      <a:pt x="234902" y="266551"/>
                      <a:pt x="235517" y="267165"/>
                      <a:pt x="236132" y="267779"/>
                    </a:cubicBezTo>
                    <a:cubicBezTo>
                      <a:pt x="235517" y="268393"/>
                      <a:pt x="234902" y="268393"/>
                      <a:pt x="234288" y="269007"/>
                    </a:cubicBezTo>
                    <a:cubicBezTo>
                      <a:pt x="234902" y="272077"/>
                      <a:pt x="236132" y="274533"/>
                      <a:pt x="236747" y="277603"/>
                    </a:cubicBezTo>
                    <a:cubicBezTo>
                      <a:pt x="236747" y="279445"/>
                      <a:pt x="236132" y="281287"/>
                      <a:pt x="236132" y="283129"/>
                    </a:cubicBezTo>
                    <a:cubicBezTo>
                      <a:pt x="237362" y="281287"/>
                      <a:pt x="239821" y="279445"/>
                      <a:pt x="242894" y="280059"/>
                    </a:cubicBezTo>
                    <a:cubicBezTo>
                      <a:pt x="243509" y="281901"/>
                      <a:pt x="244739" y="284357"/>
                      <a:pt x="245968" y="286199"/>
                    </a:cubicBezTo>
                    <a:cubicBezTo>
                      <a:pt x="245968" y="285585"/>
                      <a:pt x="245968" y="284971"/>
                      <a:pt x="245968" y="283743"/>
                    </a:cubicBezTo>
                    <a:cubicBezTo>
                      <a:pt x="247812" y="284357"/>
                      <a:pt x="247198" y="281287"/>
                      <a:pt x="249657" y="281901"/>
                    </a:cubicBezTo>
                    <a:cubicBezTo>
                      <a:pt x="250886" y="282515"/>
                      <a:pt x="252730" y="282515"/>
                      <a:pt x="254575" y="282515"/>
                    </a:cubicBezTo>
                    <a:cubicBezTo>
                      <a:pt x="253960" y="283129"/>
                      <a:pt x="253345" y="283743"/>
                      <a:pt x="252116" y="284357"/>
                    </a:cubicBezTo>
                    <a:cubicBezTo>
                      <a:pt x="253960" y="284357"/>
                      <a:pt x="254575" y="284357"/>
                      <a:pt x="255804" y="283743"/>
                    </a:cubicBezTo>
                    <a:cubicBezTo>
                      <a:pt x="256419" y="283129"/>
                      <a:pt x="256419" y="281901"/>
                      <a:pt x="257034" y="280673"/>
                    </a:cubicBezTo>
                    <a:cubicBezTo>
                      <a:pt x="257649" y="281287"/>
                      <a:pt x="258263" y="281901"/>
                      <a:pt x="258878" y="282515"/>
                    </a:cubicBezTo>
                    <a:cubicBezTo>
                      <a:pt x="258878" y="282515"/>
                      <a:pt x="258878" y="283129"/>
                      <a:pt x="258878" y="283743"/>
                    </a:cubicBezTo>
                    <a:cubicBezTo>
                      <a:pt x="259493" y="283743"/>
                      <a:pt x="260108" y="283743"/>
                      <a:pt x="260722" y="283743"/>
                    </a:cubicBezTo>
                    <a:cubicBezTo>
                      <a:pt x="260108" y="284357"/>
                      <a:pt x="260108" y="284357"/>
                      <a:pt x="259493" y="284971"/>
                    </a:cubicBezTo>
                    <a:cubicBezTo>
                      <a:pt x="261337" y="284971"/>
                      <a:pt x="262567" y="285585"/>
                      <a:pt x="263796" y="285585"/>
                    </a:cubicBezTo>
                    <a:cubicBezTo>
                      <a:pt x="264411" y="284357"/>
                      <a:pt x="265026" y="283129"/>
                      <a:pt x="266255" y="283129"/>
                    </a:cubicBezTo>
                    <a:cubicBezTo>
                      <a:pt x="268099" y="282515"/>
                      <a:pt x="270558" y="280673"/>
                      <a:pt x="272403" y="284357"/>
                    </a:cubicBezTo>
                    <a:cubicBezTo>
                      <a:pt x="272403" y="281901"/>
                      <a:pt x="277321" y="282515"/>
                      <a:pt x="274862" y="278831"/>
                    </a:cubicBezTo>
                    <a:cubicBezTo>
                      <a:pt x="276091" y="279445"/>
                      <a:pt x="277321" y="280059"/>
                      <a:pt x="278550" y="280673"/>
                    </a:cubicBezTo>
                    <a:cubicBezTo>
                      <a:pt x="278550" y="280673"/>
                      <a:pt x="278550" y="280059"/>
                      <a:pt x="278550" y="280059"/>
                    </a:cubicBezTo>
                    <a:cubicBezTo>
                      <a:pt x="279165" y="280673"/>
                      <a:pt x="280395" y="281287"/>
                      <a:pt x="281009" y="281287"/>
                    </a:cubicBezTo>
                    <a:cubicBezTo>
                      <a:pt x="281624" y="281287"/>
                      <a:pt x="281624" y="281287"/>
                      <a:pt x="281624" y="281287"/>
                    </a:cubicBezTo>
                    <a:lnTo>
                      <a:pt x="281009" y="281901"/>
                    </a:lnTo>
                    <a:cubicBezTo>
                      <a:pt x="282239" y="281287"/>
                      <a:pt x="283468" y="280673"/>
                      <a:pt x="284698" y="280673"/>
                    </a:cubicBezTo>
                    <a:cubicBezTo>
                      <a:pt x="284698" y="280059"/>
                      <a:pt x="284083" y="279445"/>
                      <a:pt x="284083" y="278831"/>
                    </a:cubicBezTo>
                    <a:cubicBezTo>
                      <a:pt x="284083" y="278831"/>
                      <a:pt x="284698" y="279445"/>
                      <a:pt x="284698" y="280059"/>
                    </a:cubicBezTo>
                    <a:cubicBezTo>
                      <a:pt x="285313" y="278217"/>
                      <a:pt x="285313" y="276375"/>
                      <a:pt x="285313" y="273919"/>
                    </a:cubicBezTo>
                    <a:cubicBezTo>
                      <a:pt x="286542" y="274533"/>
                      <a:pt x="286542" y="275147"/>
                      <a:pt x="287772" y="275761"/>
                    </a:cubicBezTo>
                    <a:cubicBezTo>
                      <a:pt x="287157" y="274533"/>
                      <a:pt x="287157" y="273305"/>
                      <a:pt x="286542" y="272077"/>
                    </a:cubicBezTo>
                    <a:lnTo>
                      <a:pt x="289104" y="273612"/>
                    </a:lnTo>
                    <a:lnTo>
                      <a:pt x="289014" y="273926"/>
                    </a:lnTo>
                    <a:lnTo>
                      <a:pt x="289189" y="273663"/>
                    </a:lnTo>
                    <a:lnTo>
                      <a:pt x="289616" y="273919"/>
                    </a:lnTo>
                    <a:cubicBezTo>
                      <a:pt x="287157" y="275761"/>
                      <a:pt x="287157" y="279445"/>
                      <a:pt x="289001" y="280673"/>
                    </a:cubicBezTo>
                    <a:cubicBezTo>
                      <a:pt x="287772" y="281287"/>
                      <a:pt x="287157" y="281901"/>
                      <a:pt x="285927" y="282515"/>
                    </a:cubicBezTo>
                    <a:cubicBezTo>
                      <a:pt x="285927" y="283129"/>
                      <a:pt x="285313" y="282515"/>
                      <a:pt x="285313" y="282515"/>
                    </a:cubicBezTo>
                    <a:cubicBezTo>
                      <a:pt x="285927" y="284971"/>
                      <a:pt x="285313" y="286813"/>
                      <a:pt x="284083" y="288655"/>
                    </a:cubicBezTo>
                    <a:cubicBezTo>
                      <a:pt x="281624" y="292953"/>
                      <a:pt x="279165" y="297251"/>
                      <a:pt x="276091" y="301550"/>
                    </a:cubicBezTo>
                    <a:cubicBezTo>
                      <a:pt x="272403" y="307076"/>
                      <a:pt x="268714" y="313216"/>
                      <a:pt x="265026" y="319356"/>
                    </a:cubicBezTo>
                    <a:cubicBezTo>
                      <a:pt x="260722" y="325496"/>
                      <a:pt x="257649" y="332864"/>
                      <a:pt x="255190" y="339618"/>
                    </a:cubicBezTo>
                    <a:cubicBezTo>
                      <a:pt x="252116" y="346986"/>
                      <a:pt x="248427" y="354354"/>
                      <a:pt x="245353" y="361722"/>
                    </a:cubicBezTo>
                    <a:cubicBezTo>
                      <a:pt x="244739" y="364178"/>
                      <a:pt x="243509" y="366020"/>
                      <a:pt x="242280" y="367862"/>
                    </a:cubicBezTo>
                    <a:cubicBezTo>
                      <a:pt x="241665" y="369090"/>
                      <a:pt x="240435" y="369704"/>
                      <a:pt x="239206" y="370318"/>
                    </a:cubicBezTo>
                    <a:cubicBezTo>
                      <a:pt x="238591" y="370932"/>
                      <a:pt x="237976" y="371546"/>
                      <a:pt x="237362" y="372160"/>
                    </a:cubicBezTo>
                    <a:cubicBezTo>
                      <a:pt x="237362" y="372774"/>
                      <a:pt x="237362" y="372774"/>
                      <a:pt x="237362" y="372774"/>
                    </a:cubicBezTo>
                    <a:lnTo>
                      <a:pt x="236132" y="372774"/>
                    </a:lnTo>
                    <a:cubicBezTo>
                      <a:pt x="236132" y="373388"/>
                      <a:pt x="236747" y="374002"/>
                      <a:pt x="236747" y="374002"/>
                    </a:cubicBezTo>
                    <a:cubicBezTo>
                      <a:pt x="236132" y="374616"/>
                      <a:pt x="235517" y="375844"/>
                      <a:pt x="234288" y="376458"/>
                    </a:cubicBezTo>
                    <a:cubicBezTo>
                      <a:pt x="234288" y="377072"/>
                      <a:pt x="234288" y="377686"/>
                      <a:pt x="233673" y="378300"/>
                    </a:cubicBezTo>
                    <a:cubicBezTo>
                      <a:pt x="231829" y="379528"/>
                      <a:pt x="230599" y="380756"/>
                      <a:pt x="228755" y="382598"/>
                    </a:cubicBezTo>
                    <a:cubicBezTo>
                      <a:pt x="228140" y="381984"/>
                      <a:pt x="228140" y="381370"/>
                      <a:pt x="227525" y="380756"/>
                    </a:cubicBezTo>
                    <a:cubicBezTo>
                      <a:pt x="227525" y="381370"/>
                      <a:pt x="226911" y="381370"/>
                      <a:pt x="227525" y="381370"/>
                    </a:cubicBezTo>
                    <a:cubicBezTo>
                      <a:pt x="228755" y="386896"/>
                      <a:pt x="223222" y="387510"/>
                      <a:pt x="221378" y="389966"/>
                    </a:cubicBezTo>
                    <a:cubicBezTo>
                      <a:pt x="218304" y="389352"/>
                      <a:pt x="217689" y="393036"/>
                      <a:pt x="214615" y="392422"/>
                    </a:cubicBezTo>
                    <a:cubicBezTo>
                      <a:pt x="214001" y="392422"/>
                      <a:pt x="213386" y="393650"/>
                      <a:pt x="212771" y="394264"/>
                    </a:cubicBezTo>
                    <a:cubicBezTo>
                      <a:pt x="212156" y="394878"/>
                      <a:pt x="212156" y="396106"/>
                      <a:pt x="211542" y="396720"/>
                    </a:cubicBezTo>
                    <a:cubicBezTo>
                      <a:pt x="211542" y="396720"/>
                      <a:pt x="210927" y="396720"/>
                      <a:pt x="210927" y="396720"/>
                    </a:cubicBezTo>
                    <a:lnTo>
                      <a:pt x="210927" y="393036"/>
                    </a:lnTo>
                    <a:cubicBezTo>
                      <a:pt x="210312" y="393650"/>
                      <a:pt x="209697" y="394878"/>
                      <a:pt x="209083" y="395492"/>
                    </a:cubicBezTo>
                    <a:cubicBezTo>
                      <a:pt x="209083" y="395492"/>
                      <a:pt x="208468" y="396106"/>
                      <a:pt x="207853" y="396106"/>
                    </a:cubicBezTo>
                    <a:cubicBezTo>
                      <a:pt x="206624" y="396720"/>
                      <a:pt x="206009" y="396720"/>
                      <a:pt x="204165" y="397334"/>
                    </a:cubicBezTo>
                    <a:cubicBezTo>
                      <a:pt x="202935" y="396106"/>
                      <a:pt x="201705" y="397948"/>
                      <a:pt x="199861" y="399176"/>
                    </a:cubicBezTo>
                    <a:cubicBezTo>
                      <a:pt x="199246" y="397948"/>
                      <a:pt x="198017" y="396106"/>
                      <a:pt x="196787" y="394264"/>
                    </a:cubicBezTo>
                    <a:cubicBezTo>
                      <a:pt x="196173" y="396106"/>
                      <a:pt x="196173" y="397334"/>
                      <a:pt x="195558" y="399176"/>
                    </a:cubicBezTo>
                    <a:cubicBezTo>
                      <a:pt x="195558" y="399176"/>
                      <a:pt x="194943" y="399176"/>
                      <a:pt x="194943" y="398562"/>
                    </a:cubicBezTo>
                    <a:cubicBezTo>
                      <a:pt x="194943" y="397948"/>
                      <a:pt x="195558" y="397334"/>
                      <a:pt x="195558" y="396106"/>
                    </a:cubicBezTo>
                    <a:cubicBezTo>
                      <a:pt x="195558" y="396106"/>
                      <a:pt x="194943" y="395492"/>
                      <a:pt x="194943" y="394878"/>
                    </a:cubicBezTo>
                    <a:cubicBezTo>
                      <a:pt x="194943" y="394878"/>
                      <a:pt x="193714" y="394878"/>
                      <a:pt x="193714" y="395492"/>
                    </a:cubicBezTo>
                    <a:cubicBezTo>
                      <a:pt x="193714" y="397948"/>
                      <a:pt x="191869" y="398562"/>
                      <a:pt x="190025" y="399790"/>
                    </a:cubicBezTo>
                    <a:cubicBezTo>
                      <a:pt x="188796" y="399176"/>
                      <a:pt x="188181" y="397948"/>
                      <a:pt x="186951" y="397948"/>
                    </a:cubicBezTo>
                    <a:cubicBezTo>
                      <a:pt x="185722" y="397948"/>
                      <a:pt x="185107" y="399176"/>
                      <a:pt x="183877" y="399790"/>
                    </a:cubicBezTo>
                    <a:cubicBezTo>
                      <a:pt x="183877" y="398562"/>
                      <a:pt x="183877" y="397334"/>
                      <a:pt x="183877" y="396720"/>
                    </a:cubicBezTo>
                    <a:cubicBezTo>
                      <a:pt x="183263" y="396720"/>
                      <a:pt x="182033" y="397334"/>
                      <a:pt x="180804" y="397334"/>
                    </a:cubicBezTo>
                    <a:cubicBezTo>
                      <a:pt x="178959" y="397334"/>
                      <a:pt x="177730" y="397948"/>
                      <a:pt x="177730" y="395492"/>
                    </a:cubicBezTo>
                    <a:cubicBezTo>
                      <a:pt x="177115" y="395492"/>
                      <a:pt x="176500" y="396106"/>
                      <a:pt x="175886" y="395492"/>
                    </a:cubicBezTo>
                    <a:cubicBezTo>
                      <a:pt x="174041" y="394878"/>
                      <a:pt x="171582" y="393650"/>
                      <a:pt x="169738" y="393036"/>
                    </a:cubicBezTo>
                    <a:cubicBezTo>
                      <a:pt x="169123" y="392422"/>
                      <a:pt x="167894" y="393036"/>
                      <a:pt x="167279" y="392422"/>
                    </a:cubicBezTo>
                    <a:cubicBezTo>
                      <a:pt x="166664" y="391808"/>
                      <a:pt x="165435" y="390580"/>
                      <a:pt x="164820" y="389352"/>
                    </a:cubicBezTo>
                    <a:cubicBezTo>
                      <a:pt x="152525" y="381370"/>
                      <a:pt x="149451" y="366020"/>
                      <a:pt x="153140" y="355582"/>
                    </a:cubicBezTo>
                    <a:cubicBezTo>
                      <a:pt x="155599" y="347600"/>
                      <a:pt x="158672" y="340846"/>
                      <a:pt x="164820" y="335320"/>
                    </a:cubicBezTo>
                    <a:cubicBezTo>
                      <a:pt x="168509" y="331022"/>
                      <a:pt x="171582" y="327338"/>
                      <a:pt x="175271" y="323654"/>
                    </a:cubicBezTo>
                    <a:cubicBezTo>
                      <a:pt x="181418" y="318128"/>
                      <a:pt x="188181" y="314444"/>
                      <a:pt x="194943" y="310760"/>
                    </a:cubicBezTo>
                    <a:cubicBezTo>
                      <a:pt x="203550" y="306462"/>
                      <a:pt x="212156" y="302164"/>
                      <a:pt x="218919" y="295409"/>
                    </a:cubicBezTo>
                    <a:cubicBezTo>
                      <a:pt x="223837" y="290497"/>
                      <a:pt x="228140" y="284971"/>
                      <a:pt x="230599" y="278831"/>
                    </a:cubicBezTo>
                    <a:cubicBezTo>
                      <a:pt x="232443" y="275761"/>
                      <a:pt x="233058" y="272077"/>
                      <a:pt x="233673" y="269007"/>
                    </a:cubicBezTo>
                    <a:cubicBezTo>
                      <a:pt x="234288" y="267779"/>
                      <a:pt x="234288" y="267165"/>
                      <a:pt x="234288" y="265937"/>
                    </a:cubicBezTo>
                    <a:close/>
                    <a:moveTo>
                      <a:pt x="310532" y="177552"/>
                    </a:moveTo>
                    <a:cubicBezTo>
                      <a:pt x="312376" y="179393"/>
                      <a:pt x="313606" y="180621"/>
                      <a:pt x="316065" y="181235"/>
                    </a:cubicBezTo>
                    <a:cubicBezTo>
                      <a:pt x="318525" y="183076"/>
                      <a:pt x="319754" y="181849"/>
                      <a:pt x="322213" y="181235"/>
                    </a:cubicBezTo>
                    <a:cubicBezTo>
                      <a:pt x="322213" y="181235"/>
                      <a:pt x="322213" y="180621"/>
                      <a:pt x="322213" y="180621"/>
                    </a:cubicBezTo>
                    <a:cubicBezTo>
                      <a:pt x="320369" y="180007"/>
                      <a:pt x="318525" y="180007"/>
                      <a:pt x="316680" y="179393"/>
                    </a:cubicBezTo>
                    <a:cubicBezTo>
                      <a:pt x="316680" y="179393"/>
                      <a:pt x="316680" y="178780"/>
                      <a:pt x="316680" y="177552"/>
                    </a:cubicBezTo>
                    <a:cubicBezTo>
                      <a:pt x="314221" y="180621"/>
                      <a:pt x="312991" y="176938"/>
                      <a:pt x="310532" y="177552"/>
                    </a:cubicBezTo>
                    <a:close/>
                    <a:moveTo>
                      <a:pt x="290243" y="146860"/>
                    </a:moveTo>
                    <a:cubicBezTo>
                      <a:pt x="289014" y="149929"/>
                      <a:pt x="289014" y="151156"/>
                      <a:pt x="292088" y="152384"/>
                    </a:cubicBezTo>
                    <a:cubicBezTo>
                      <a:pt x="293317" y="152384"/>
                      <a:pt x="293932" y="153612"/>
                      <a:pt x="294547" y="153612"/>
                    </a:cubicBezTo>
                    <a:cubicBezTo>
                      <a:pt x="295162" y="154226"/>
                      <a:pt x="295777" y="154226"/>
                      <a:pt x="295777" y="154840"/>
                    </a:cubicBezTo>
                    <a:cubicBezTo>
                      <a:pt x="298236" y="155453"/>
                      <a:pt x="300695" y="154226"/>
                      <a:pt x="302540" y="156067"/>
                    </a:cubicBezTo>
                    <a:cubicBezTo>
                      <a:pt x="303154" y="156067"/>
                      <a:pt x="303154" y="155453"/>
                      <a:pt x="303769" y="155453"/>
                    </a:cubicBezTo>
                    <a:cubicBezTo>
                      <a:pt x="305614" y="154226"/>
                      <a:pt x="307458" y="152998"/>
                      <a:pt x="304999" y="151156"/>
                    </a:cubicBezTo>
                    <a:cubicBezTo>
                      <a:pt x="304384" y="151156"/>
                      <a:pt x="303769" y="150543"/>
                      <a:pt x="303154" y="149929"/>
                    </a:cubicBezTo>
                    <a:cubicBezTo>
                      <a:pt x="303154" y="149929"/>
                      <a:pt x="301925" y="149929"/>
                      <a:pt x="301925" y="149929"/>
                    </a:cubicBezTo>
                    <a:cubicBezTo>
                      <a:pt x="300695" y="151156"/>
                      <a:pt x="300080" y="151770"/>
                      <a:pt x="298236" y="150543"/>
                    </a:cubicBezTo>
                    <a:cubicBezTo>
                      <a:pt x="296391" y="148701"/>
                      <a:pt x="293317" y="148087"/>
                      <a:pt x="290243" y="146860"/>
                    </a:cubicBezTo>
                    <a:close/>
                    <a:moveTo>
                      <a:pt x="276718" y="130900"/>
                    </a:moveTo>
                    <a:cubicBezTo>
                      <a:pt x="276103" y="130900"/>
                      <a:pt x="274873" y="132127"/>
                      <a:pt x="274873" y="132741"/>
                    </a:cubicBezTo>
                    <a:cubicBezTo>
                      <a:pt x="274258" y="133355"/>
                      <a:pt x="275488" y="133969"/>
                      <a:pt x="276718" y="135196"/>
                    </a:cubicBezTo>
                    <a:cubicBezTo>
                      <a:pt x="277332" y="133969"/>
                      <a:pt x="278562" y="133355"/>
                      <a:pt x="278562" y="132741"/>
                    </a:cubicBezTo>
                    <a:cubicBezTo>
                      <a:pt x="277947" y="131513"/>
                      <a:pt x="276718" y="130900"/>
                      <a:pt x="276718" y="130900"/>
                    </a:cubicBezTo>
                    <a:close/>
                    <a:moveTo>
                      <a:pt x="268725" y="125989"/>
                    </a:moveTo>
                    <a:cubicBezTo>
                      <a:pt x="266881" y="126603"/>
                      <a:pt x="265651" y="126603"/>
                      <a:pt x="265036" y="126603"/>
                    </a:cubicBezTo>
                    <a:cubicBezTo>
                      <a:pt x="264422" y="127216"/>
                      <a:pt x="264422" y="128444"/>
                      <a:pt x="264422" y="128444"/>
                    </a:cubicBezTo>
                    <a:cubicBezTo>
                      <a:pt x="265036" y="129672"/>
                      <a:pt x="266266" y="130286"/>
                      <a:pt x="266881" y="130900"/>
                    </a:cubicBezTo>
                    <a:cubicBezTo>
                      <a:pt x="267496" y="130900"/>
                      <a:pt x="268725" y="130286"/>
                      <a:pt x="269340" y="130900"/>
                    </a:cubicBezTo>
                    <a:cubicBezTo>
                      <a:pt x="270570" y="132127"/>
                      <a:pt x="271184" y="131513"/>
                      <a:pt x="272414" y="130286"/>
                    </a:cubicBezTo>
                    <a:cubicBezTo>
                      <a:pt x="270570" y="129672"/>
                      <a:pt x="269340" y="129672"/>
                      <a:pt x="267496" y="129058"/>
                    </a:cubicBezTo>
                    <a:cubicBezTo>
                      <a:pt x="267496" y="128444"/>
                      <a:pt x="268110" y="127830"/>
                      <a:pt x="268725" y="125989"/>
                    </a:cubicBezTo>
                    <a:close/>
                    <a:moveTo>
                      <a:pt x="218926" y="122306"/>
                    </a:moveTo>
                    <a:cubicBezTo>
                      <a:pt x="218926" y="122920"/>
                      <a:pt x="218926" y="122920"/>
                      <a:pt x="218926" y="122920"/>
                    </a:cubicBezTo>
                    <a:cubicBezTo>
                      <a:pt x="220155" y="123533"/>
                      <a:pt x="220770" y="124147"/>
                      <a:pt x="222615" y="124761"/>
                    </a:cubicBezTo>
                    <a:lnTo>
                      <a:pt x="222615" y="122306"/>
                    </a:lnTo>
                    <a:cubicBezTo>
                      <a:pt x="221385" y="122306"/>
                      <a:pt x="220155" y="122306"/>
                      <a:pt x="218926" y="122306"/>
                    </a:cubicBezTo>
                    <a:close/>
                    <a:moveTo>
                      <a:pt x="251511" y="117395"/>
                    </a:moveTo>
                    <a:cubicBezTo>
                      <a:pt x="250896" y="117395"/>
                      <a:pt x="250281" y="118009"/>
                      <a:pt x="249666" y="118009"/>
                    </a:cubicBezTo>
                    <a:cubicBezTo>
                      <a:pt x="246592" y="119236"/>
                      <a:pt x="242903" y="118009"/>
                      <a:pt x="240444" y="122306"/>
                    </a:cubicBezTo>
                    <a:cubicBezTo>
                      <a:pt x="240444" y="120464"/>
                      <a:pt x="240444" y="120464"/>
                      <a:pt x="240444" y="119236"/>
                    </a:cubicBezTo>
                    <a:cubicBezTo>
                      <a:pt x="239829" y="120464"/>
                      <a:pt x="239214" y="121078"/>
                      <a:pt x="238600" y="121078"/>
                    </a:cubicBezTo>
                    <a:cubicBezTo>
                      <a:pt x="237370" y="120464"/>
                      <a:pt x="236755" y="120464"/>
                      <a:pt x="236755" y="119850"/>
                    </a:cubicBezTo>
                    <a:cubicBezTo>
                      <a:pt x="233681" y="122306"/>
                      <a:pt x="231222" y="122920"/>
                      <a:pt x="227533" y="122306"/>
                    </a:cubicBezTo>
                    <a:cubicBezTo>
                      <a:pt x="228148" y="122920"/>
                      <a:pt x="228763" y="122920"/>
                      <a:pt x="228763" y="123533"/>
                    </a:cubicBezTo>
                    <a:cubicBezTo>
                      <a:pt x="227533" y="123533"/>
                      <a:pt x="226918" y="123533"/>
                      <a:pt x="226303" y="122920"/>
                    </a:cubicBezTo>
                    <a:cubicBezTo>
                      <a:pt x="225689" y="122306"/>
                      <a:pt x="225689" y="121692"/>
                      <a:pt x="225074" y="120464"/>
                    </a:cubicBezTo>
                    <a:cubicBezTo>
                      <a:pt x="224459" y="121692"/>
                      <a:pt x="223844" y="122306"/>
                      <a:pt x="223844" y="123533"/>
                    </a:cubicBezTo>
                    <a:cubicBezTo>
                      <a:pt x="223844" y="124761"/>
                      <a:pt x="223844" y="125375"/>
                      <a:pt x="225074" y="125989"/>
                    </a:cubicBezTo>
                    <a:cubicBezTo>
                      <a:pt x="227533" y="128444"/>
                      <a:pt x="230607" y="126603"/>
                      <a:pt x="233066" y="127216"/>
                    </a:cubicBezTo>
                    <a:cubicBezTo>
                      <a:pt x="234296" y="127830"/>
                      <a:pt x="235526" y="127216"/>
                      <a:pt x="236755" y="127216"/>
                    </a:cubicBezTo>
                    <a:cubicBezTo>
                      <a:pt x="239214" y="126603"/>
                      <a:pt x="241674" y="125375"/>
                      <a:pt x="244748" y="124147"/>
                    </a:cubicBezTo>
                    <a:cubicBezTo>
                      <a:pt x="247822" y="123533"/>
                      <a:pt x="249666" y="121692"/>
                      <a:pt x="250896" y="118623"/>
                    </a:cubicBezTo>
                    <a:cubicBezTo>
                      <a:pt x="251511" y="118623"/>
                      <a:pt x="251511" y="118009"/>
                      <a:pt x="251511" y="117395"/>
                    </a:cubicBezTo>
                    <a:close/>
                    <a:moveTo>
                      <a:pt x="237985" y="63990"/>
                    </a:moveTo>
                    <a:cubicBezTo>
                      <a:pt x="249051" y="62149"/>
                      <a:pt x="256429" y="68287"/>
                      <a:pt x="260733" y="77495"/>
                    </a:cubicBezTo>
                    <a:cubicBezTo>
                      <a:pt x="262577" y="82406"/>
                      <a:pt x="264422" y="87316"/>
                      <a:pt x="265651" y="92227"/>
                    </a:cubicBezTo>
                    <a:cubicBezTo>
                      <a:pt x="266266" y="92841"/>
                      <a:pt x="266266" y="94069"/>
                      <a:pt x="266881" y="94683"/>
                    </a:cubicBezTo>
                    <a:cubicBezTo>
                      <a:pt x="268110" y="97752"/>
                      <a:pt x="268725" y="97752"/>
                      <a:pt x="271184" y="96524"/>
                    </a:cubicBezTo>
                    <a:cubicBezTo>
                      <a:pt x="272414" y="96524"/>
                      <a:pt x="273029" y="95910"/>
                      <a:pt x="274258" y="95910"/>
                    </a:cubicBezTo>
                    <a:cubicBezTo>
                      <a:pt x="280407" y="94069"/>
                      <a:pt x="287784" y="96524"/>
                      <a:pt x="290858" y="102049"/>
                    </a:cubicBezTo>
                    <a:cubicBezTo>
                      <a:pt x="292703" y="105118"/>
                      <a:pt x="292703" y="108187"/>
                      <a:pt x="292703" y="111870"/>
                    </a:cubicBezTo>
                    <a:cubicBezTo>
                      <a:pt x="292703" y="112484"/>
                      <a:pt x="292703" y="113712"/>
                      <a:pt x="293317" y="114326"/>
                    </a:cubicBezTo>
                    <a:cubicBezTo>
                      <a:pt x="294547" y="117395"/>
                      <a:pt x="295162" y="117395"/>
                      <a:pt x="297621" y="116781"/>
                    </a:cubicBezTo>
                    <a:cubicBezTo>
                      <a:pt x="303769" y="114326"/>
                      <a:pt x="309302" y="116167"/>
                      <a:pt x="312991" y="120464"/>
                    </a:cubicBezTo>
                    <a:cubicBezTo>
                      <a:pt x="316680" y="124147"/>
                      <a:pt x="317910" y="128444"/>
                      <a:pt x="316065" y="133355"/>
                    </a:cubicBezTo>
                    <a:cubicBezTo>
                      <a:pt x="315451" y="135196"/>
                      <a:pt x="315451" y="137652"/>
                      <a:pt x="315451" y="139493"/>
                    </a:cubicBezTo>
                    <a:cubicBezTo>
                      <a:pt x="315451" y="140107"/>
                      <a:pt x="316065" y="141335"/>
                      <a:pt x="316680" y="141949"/>
                    </a:cubicBezTo>
                    <a:cubicBezTo>
                      <a:pt x="317910" y="142563"/>
                      <a:pt x="319139" y="142563"/>
                      <a:pt x="319754" y="142563"/>
                    </a:cubicBezTo>
                    <a:cubicBezTo>
                      <a:pt x="328976" y="145018"/>
                      <a:pt x="330821" y="152384"/>
                      <a:pt x="330206" y="159136"/>
                    </a:cubicBezTo>
                    <a:cubicBezTo>
                      <a:pt x="330206" y="161592"/>
                      <a:pt x="329591" y="164047"/>
                      <a:pt x="328976" y="165889"/>
                    </a:cubicBezTo>
                    <a:cubicBezTo>
                      <a:pt x="328361" y="168958"/>
                      <a:pt x="327747" y="171413"/>
                      <a:pt x="327132" y="173869"/>
                    </a:cubicBezTo>
                    <a:cubicBezTo>
                      <a:pt x="327132" y="173869"/>
                      <a:pt x="327747" y="173255"/>
                      <a:pt x="328361" y="172641"/>
                    </a:cubicBezTo>
                    <a:cubicBezTo>
                      <a:pt x="327747" y="173869"/>
                      <a:pt x="327132" y="175096"/>
                      <a:pt x="327132" y="176324"/>
                    </a:cubicBezTo>
                    <a:cubicBezTo>
                      <a:pt x="327132" y="176938"/>
                      <a:pt x="327747" y="177552"/>
                      <a:pt x="327747" y="178166"/>
                    </a:cubicBezTo>
                    <a:cubicBezTo>
                      <a:pt x="328976" y="178166"/>
                      <a:pt x="330206" y="177552"/>
                      <a:pt x="330821" y="177552"/>
                    </a:cubicBezTo>
                    <a:cubicBezTo>
                      <a:pt x="332050" y="178166"/>
                      <a:pt x="333280" y="178780"/>
                      <a:pt x="333895" y="180007"/>
                    </a:cubicBezTo>
                    <a:cubicBezTo>
                      <a:pt x="338198" y="184304"/>
                      <a:pt x="339428" y="190443"/>
                      <a:pt x="336969" y="195967"/>
                    </a:cubicBezTo>
                    <a:cubicBezTo>
                      <a:pt x="336354" y="197195"/>
                      <a:pt x="335739" y="199036"/>
                      <a:pt x="335124" y="200264"/>
                    </a:cubicBezTo>
                    <a:cubicBezTo>
                      <a:pt x="333895" y="202106"/>
                      <a:pt x="332050" y="203947"/>
                      <a:pt x="330821" y="205789"/>
                    </a:cubicBezTo>
                    <a:cubicBezTo>
                      <a:pt x="329591" y="206403"/>
                      <a:pt x="328976" y="208244"/>
                      <a:pt x="327747" y="208244"/>
                    </a:cubicBezTo>
                    <a:cubicBezTo>
                      <a:pt x="325902" y="208244"/>
                      <a:pt x="324058" y="208244"/>
                      <a:pt x="322213" y="207630"/>
                    </a:cubicBezTo>
                    <a:cubicBezTo>
                      <a:pt x="320984" y="207630"/>
                      <a:pt x="320369" y="207630"/>
                      <a:pt x="319754" y="207017"/>
                    </a:cubicBezTo>
                    <a:cubicBezTo>
                      <a:pt x="319139" y="206403"/>
                      <a:pt x="318525" y="205175"/>
                      <a:pt x="318525" y="205175"/>
                    </a:cubicBezTo>
                    <a:cubicBezTo>
                      <a:pt x="316065" y="205175"/>
                      <a:pt x="316680" y="207017"/>
                      <a:pt x="316680" y="208244"/>
                    </a:cubicBezTo>
                    <a:cubicBezTo>
                      <a:pt x="316680" y="208244"/>
                      <a:pt x="316680" y="208244"/>
                      <a:pt x="316680" y="208858"/>
                    </a:cubicBezTo>
                    <a:cubicBezTo>
                      <a:pt x="319754" y="212541"/>
                      <a:pt x="316680" y="215610"/>
                      <a:pt x="314836" y="219293"/>
                    </a:cubicBezTo>
                    <a:cubicBezTo>
                      <a:pt x="312991" y="222363"/>
                      <a:pt x="311762" y="226046"/>
                      <a:pt x="311147" y="229729"/>
                    </a:cubicBezTo>
                    <a:cubicBezTo>
                      <a:pt x="311147" y="230957"/>
                      <a:pt x="310532" y="231570"/>
                      <a:pt x="309917" y="232798"/>
                    </a:cubicBezTo>
                    <a:cubicBezTo>
                      <a:pt x="308073" y="237709"/>
                      <a:pt x="306228" y="242006"/>
                      <a:pt x="304384" y="246917"/>
                    </a:cubicBezTo>
                    <a:cubicBezTo>
                      <a:pt x="303154" y="249986"/>
                      <a:pt x="301310" y="253669"/>
                      <a:pt x="300080" y="257352"/>
                    </a:cubicBezTo>
                    <a:cubicBezTo>
                      <a:pt x="299466" y="257966"/>
                      <a:pt x="298851" y="258580"/>
                      <a:pt x="298236" y="258580"/>
                    </a:cubicBezTo>
                    <a:cubicBezTo>
                      <a:pt x="297621" y="260421"/>
                      <a:pt x="297006" y="262263"/>
                      <a:pt x="296391" y="264104"/>
                    </a:cubicBezTo>
                    <a:cubicBezTo>
                      <a:pt x="295777" y="265332"/>
                      <a:pt x="295162" y="265946"/>
                      <a:pt x="294547" y="265946"/>
                    </a:cubicBezTo>
                    <a:cubicBezTo>
                      <a:pt x="292703" y="266560"/>
                      <a:pt x="292088" y="267787"/>
                      <a:pt x="292703" y="269629"/>
                    </a:cubicBezTo>
                    <a:cubicBezTo>
                      <a:pt x="293317" y="270243"/>
                      <a:pt x="292703" y="270857"/>
                      <a:pt x="292703" y="271470"/>
                    </a:cubicBezTo>
                    <a:cubicBezTo>
                      <a:pt x="292088" y="272084"/>
                      <a:pt x="291473" y="271470"/>
                      <a:pt x="290243" y="272084"/>
                    </a:cubicBezTo>
                    <a:lnTo>
                      <a:pt x="289189" y="273663"/>
                    </a:lnTo>
                    <a:lnTo>
                      <a:pt x="289104" y="273612"/>
                    </a:lnTo>
                    <a:lnTo>
                      <a:pt x="290243" y="269629"/>
                    </a:lnTo>
                    <a:cubicBezTo>
                      <a:pt x="290243" y="268401"/>
                      <a:pt x="289629" y="267787"/>
                      <a:pt x="289629" y="267173"/>
                    </a:cubicBezTo>
                    <a:cubicBezTo>
                      <a:pt x="290243" y="265946"/>
                      <a:pt x="291473" y="265332"/>
                      <a:pt x="292703" y="264718"/>
                    </a:cubicBezTo>
                    <a:cubicBezTo>
                      <a:pt x="290858" y="263490"/>
                      <a:pt x="290858" y="263490"/>
                      <a:pt x="292703" y="259807"/>
                    </a:cubicBezTo>
                    <a:cubicBezTo>
                      <a:pt x="291473" y="259193"/>
                      <a:pt x="290243" y="258580"/>
                      <a:pt x="289014" y="257352"/>
                    </a:cubicBezTo>
                    <a:cubicBezTo>
                      <a:pt x="288399" y="257352"/>
                      <a:pt x="289014" y="256738"/>
                      <a:pt x="289014" y="256124"/>
                    </a:cubicBezTo>
                    <a:cubicBezTo>
                      <a:pt x="289629" y="256124"/>
                      <a:pt x="290243" y="256124"/>
                      <a:pt x="290858" y="256124"/>
                    </a:cubicBezTo>
                    <a:cubicBezTo>
                      <a:pt x="290858" y="255510"/>
                      <a:pt x="290858" y="254283"/>
                      <a:pt x="290858" y="253055"/>
                    </a:cubicBezTo>
                    <a:cubicBezTo>
                      <a:pt x="290243" y="253669"/>
                      <a:pt x="290243" y="254283"/>
                      <a:pt x="289629" y="254283"/>
                    </a:cubicBezTo>
                    <a:cubicBezTo>
                      <a:pt x="289629" y="254283"/>
                      <a:pt x="289014" y="254283"/>
                      <a:pt x="289014" y="254283"/>
                    </a:cubicBezTo>
                    <a:cubicBezTo>
                      <a:pt x="289014" y="253055"/>
                      <a:pt x="289014" y="251213"/>
                      <a:pt x="288399" y="249986"/>
                    </a:cubicBezTo>
                    <a:cubicBezTo>
                      <a:pt x="288399" y="249372"/>
                      <a:pt x="288399" y="248758"/>
                      <a:pt x="287784" y="248144"/>
                    </a:cubicBezTo>
                    <a:cubicBezTo>
                      <a:pt x="286555" y="246917"/>
                      <a:pt x="284710" y="245689"/>
                      <a:pt x="283481" y="244461"/>
                    </a:cubicBezTo>
                    <a:cubicBezTo>
                      <a:pt x="284095" y="243233"/>
                      <a:pt x="285325" y="242620"/>
                      <a:pt x="282866" y="241392"/>
                    </a:cubicBezTo>
                    <a:cubicBezTo>
                      <a:pt x="281021" y="240778"/>
                      <a:pt x="280407" y="238937"/>
                      <a:pt x="279177" y="237709"/>
                    </a:cubicBezTo>
                    <a:cubicBezTo>
                      <a:pt x="279792" y="237709"/>
                      <a:pt x="279792" y="237095"/>
                      <a:pt x="279792" y="237095"/>
                    </a:cubicBezTo>
                    <a:cubicBezTo>
                      <a:pt x="280407" y="237709"/>
                      <a:pt x="281021" y="238323"/>
                      <a:pt x="281636" y="238937"/>
                    </a:cubicBezTo>
                    <a:cubicBezTo>
                      <a:pt x="281636" y="239550"/>
                      <a:pt x="282251" y="240164"/>
                      <a:pt x="282866" y="240778"/>
                    </a:cubicBezTo>
                    <a:cubicBezTo>
                      <a:pt x="282866" y="238937"/>
                      <a:pt x="282866" y="237095"/>
                      <a:pt x="282866" y="235867"/>
                    </a:cubicBezTo>
                    <a:cubicBezTo>
                      <a:pt x="282866" y="234640"/>
                      <a:pt x="282251" y="233412"/>
                      <a:pt x="281021" y="234640"/>
                    </a:cubicBezTo>
                    <a:cubicBezTo>
                      <a:pt x="280407" y="234640"/>
                      <a:pt x="279177" y="234026"/>
                      <a:pt x="277947" y="233412"/>
                    </a:cubicBezTo>
                    <a:cubicBezTo>
                      <a:pt x="277947" y="233412"/>
                      <a:pt x="278562" y="232798"/>
                      <a:pt x="279177" y="231570"/>
                    </a:cubicBezTo>
                    <a:cubicBezTo>
                      <a:pt x="277332" y="232798"/>
                      <a:pt x="276103" y="232798"/>
                      <a:pt x="276103" y="230343"/>
                    </a:cubicBezTo>
                    <a:cubicBezTo>
                      <a:pt x="276103" y="228501"/>
                      <a:pt x="274873" y="228501"/>
                      <a:pt x="271799" y="230343"/>
                    </a:cubicBezTo>
                    <a:cubicBezTo>
                      <a:pt x="274258" y="227887"/>
                      <a:pt x="273029" y="226660"/>
                      <a:pt x="271184" y="226046"/>
                    </a:cubicBezTo>
                    <a:cubicBezTo>
                      <a:pt x="269955" y="224818"/>
                      <a:pt x="268725" y="223590"/>
                      <a:pt x="267496" y="222977"/>
                    </a:cubicBezTo>
                    <a:cubicBezTo>
                      <a:pt x="266881" y="222363"/>
                      <a:pt x="265651" y="222363"/>
                      <a:pt x="265651" y="222363"/>
                    </a:cubicBezTo>
                    <a:cubicBezTo>
                      <a:pt x="264422" y="221135"/>
                      <a:pt x="263807" y="219907"/>
                      <a:pt x="262577" y="218680"/>
                    </a:cubicBezTo>
                    <a:cubicBezTo>
                      <a:pt x="262577" y="219293"/>
                      <a:pt x="261962" y="219293"/>
                      <a:pt x="261962" y="219907"/>
                    </a:cubicBezTo>
                    <a:cubicBezTo>
                      <a:pt x="261347" y="220521"/>
                      <a:pt x="260733" y="221749"/>
                      <a:pt x="260118" y="222363"/>
                    </a:cubicBezTo>
                    <a:cubicBezTo>
                      <a:pt x="258888" y="221749"/>
                      <a:pt x="257659" y="221135"/>
                      <a:pt x="257044" y="221135"/>
                    </a:cubicBezTo>
                    <a:cubicBezTo>
                      <a:pt x="257044" y="220521"/>
                      <a:pt x="257659" y="219293"/>
                      <a:pt x="258273" y="218680"/>
                    </a:cubicBezTo>
                    <a:cubicBezTo>
                      <a:pt x="257659" y="218680"/>
                      <a:pt x="257659" y="218066"/>
                      <a:pt x="257044" y="218066"/>
                    </a:cubicBezTo>
                    <a:cubicBezTo>
                      <a:pt x="256429" y="219907"/>
                      <a:pt x="255199" y="221135"/>
                      <a:pt x="254585" y="222977"/>
                    </a:cubicBezTo>
                    <a:cubicBezTo>
                      <a:pt x="254585" y="221749"/>
                      <a:pt x="253970" y="220521"/>
                      <a:pt x="253970" y="218680"/>
                    </a:cubicBezTo>
                    <a:cubicBezTo>
                      <a:pt x="253355" y="219293"/>
                      <a:pt x="252740" y="219907"/>
                      <a:pt x="252740" y="220521"/>
                    </a:cubicBezTo>
                    <a:cubicBezTo>
                      <a:pt x="252740" y="217452"/>
                      <a:pt x="251511" y="216838"/>
                      <a:pt x="249051" y="218680"/>
                    </a:cubicBezTo>
                    <a:cubicBezTo>
                      <a:pt x="249666" y="217452"/>
                      <a:pt x="249666" y="216838"/>
                      <a:pt x="250281" y="215610"/>
                    </a:cubicBezTo>
                    <a:cubicBezTo>
                      <a:pt x="248437" y="215610"/>
                      <a:pt x="247207" y="214997"/>
                      <a:pt x="245977" y="214383"/>
                    </a:cubicBezTo>
                    <a:cubicBezTo>
                      <a:pt x="245362" y="214383"/>
                      <a:pt x="244748" y="213769"/>
                      <a:pt x="244748" y="213769"/>
                    </a:cubicBezTo>
                    <a:cubicBezTo>
                      <a:pt x="244133" y="213155"/>
                      <a:pt x="242903" y="213155"/>
                      <a:pt x="242288" y="212541"/>
                    </a:cubicBezTo>
                    <a:cubicBezTo>
                      <a:pt x="242288" y="212541"/>
                      <a:pt x="242288" y="212541"/>
                      <a:pt x="241674" y="213155"/>
                    </a:cubicBezTo>
                    <a:cubicBezTo>
                      <a:pt x="242288" y="212541"/>
                      <a:pt x="242288" y="211313"/>
                      <a:pt x="242288" y="210700"/>
                    </a:cubicBezTo>
                    <a:cubicBezTo>
                      <a:pt x="241059" y="210700"/>
                      <a:pt x="239829" y="211313"/>
                      <a:pt x="238600" y="211313"/>
                    </a:cubicBezTo>
                    <a:cubicBezTo>
                      <a:pt x="238600" y="210700"/>
                      <a:pt x="238600" y="210086"/>
                      <a:pt x="239214" y="209472"/>
                    </a:cubicBezTo>
                    <a:cubicBezTo>
                      <a:pt x="237985" y="209472"/>
                      <a:pt x="237370" y="210086"/>
                      <a:pt x="236140" y="210086"/>
                    </a:cubicBezTo>
                    <a:cubicBezTo>
                      <a:pt x="236755" y="208858"/>
                      <a:pt x="236755" y="208244"/>
                      <a:pt x="237370" y="207017"/>
                    </a:cubicBezTo>
                    <a:cubicBezTo>
                      <a:pt x="236140" y="207630"/>
                      <a:pt x="234911" y="208858"/>
                      <a:pt x="233681" y="209472"/>
                    </a:cubicBezTo>
                    <a:cubicBezTo>
                      <a:pt x="233066" y="208858"/>
                      <a:pt x="233066" y="208244"/>
                      <a:pt x="232452" y="208244"/>
                    </a:cubicBezTo>
                    <a:cubicBezTo>
                      <a:pt x="232452" y="207630"/>
                      <a:pt x="233066" y="207017"/>
                      <a:pt x="233681" y="206403"/>
                    </a:cubicBezTo>
                    <a:cubicBezTo>
                      <a:pt x="233066" y="206403"/>
                      <a:pt x="233066" y="206403"/>
                      <a:pt x="233066" y="205789"/>
                    </a:cubicBezTo>
                    <a:cubicBezTo>
                      <a:pt x="232452" y="206403"/>
                      <a:pt x="232452" y="207017"/>
                      <a:pt x="232452" y="207630"/>
                    </a:cubicBezTo>
                    <a:cubicBezTo>
                      <a:pt x="232452" y="207017"/>
                      <a:pt x="231837" y="205789"/>
                      <a:pt x="231837" y="203947"/>
                    </a:cubicBezTo>
                    <a:cubicBezTo>
                      <a:pt x="230607" y="204561"/>
                      <a:pt x="229992" y="205175"/>
                      <a:pt x="228763" y="205789"/>
                    </a:cubicBezTo>
                    <a:cubicBezTo>
                      <a:pt x="228763" y="205175"/>
                      <a:pt x="228763" y="203947"/>
                      <a:pt x="229378" y="203333"/>
                    </a:cubicBezTo>
                    <a:cubicBezTo>
                      <a:pt x="228148" y="207017"/>
                      <a:pt x="225074" y="205175"/>
                      <a:pt x="222615" y="206403"/>
                    </a:cubicBezTo>
                    <a:cubicBezTo>
                      <a:pt x="223229" y="205789"/>
                      <a:pt x="223229" y="204561"/>
                      <a:pt x="223229" y="203947"/>
                    </a:cubicBezTo>
                    <a:cubicBezTo>
                      <a:pt x="222615" y="204561"/>
                      <a:pt x="222000" y="204561"/>
                      <a:pt x="221385" y="205175"/>
                    </a:cubicBezTo>
                    <a:cubicBezTo>
                      <a:pt x="221385" y="204561"/>
                      <a:pt x="220770" y="203947"/>
                      <a:pt x="220770" y="203333"/>
                    </a:cubicBezTo>
                    <a:cubicBezTo>
                      <a:pt x="220770" y="201492"/>
                      <a:pt x="219541" y="200878"/>
                      <a:pt x="218311" y="200878"/>
                    </a:cubicBezTo>
                    <a:cubicBezTo>
                      <a:pt x="216467" y="200264"/>
                      <a:pt x="214622" y="200264"/>
                      <a:pt x="212778" y="200264"/>
                    </a:cubicBezTo>
                    <a:cubicBezTo>
                      <a:pt x="213393" y="199036"/>
                      <a:pt x="213393" y="198423"/>
                      <a:pt x="214007" y="197195"/>
                    </a:cubicBezTo>
                    <a:cubicBezTo>
                      <a:pt x="212778" y="197195"/>
                      <a:pt x="212163" y="197809"/>
                      <a:pt x="212163" y="197809"/>
                    </a:cubicBezTo>
                    <a:cubicBezTo>
                      <a:pt x="210318" y="199650"/>
                      <a:pt x="209089" y="199036"/>
                      <a:pt x="208474" y="197195"/>
                    </a:cubicBezTo>
                    <a:cubicBezTo>
                      <a:pt x="208474" y="196581"/>
                      <a:pt x="207859" y="195967"/>
                      <a:pt x="207859" y="195353"/>
                    </a:cubicBezTo>
                    <a:cubicBezTo>
                      <a:pt x="207244" y="195967"/>
                      <a:pt x="206630" y="196581"/>
                      <a:pt x="206015" y="196581"/>
                    </a:cubicBezTo>
                    <a:cubicBezTo>
                      <a:pt x="206015" y="196581"/>
                      <a:pt x="205400" y="196581"/>
                      <a:pt x="205400" y="196581"/>
                    </a:cubicBezTo>
                    <a:cubicBezTo>
                      <a:pt x="205400" y="195967"/>
                      <a:pt x="206015" y="194740"/>
                      <a:pt x="206015" y="193512"/>
                    </a:cubicBezTo>
                    <a:lnTo>
                      <a:pt x="202941" y="193512"/>
                    </a:lnTo>
                    <a:cubicBezTo>
                      <a:pt x="202941" y="191056"/>
                      <a:pt x="200482" y="190443"/>
                      <a:pt x="198022" y="189829"/>
                    </a:cubicBezTo>
                    <a:cubicBezTo>
                      <a:pt x="198637" y="189829"/>
                      <a:pt x="198637" y="189215"/>
                      <a:pt x="199252" y="189215"/>
                    </a:cubicBezTo>
                    <a:cubicBezTo>
                      <a:pt x="198637" y="188601"/>
                      <a:pt x="198022" y="187987"/>
                      <a:pt x="197408" y="187373"/>
                    </a:cubicBezTo>
                    <a:cubicBezTo>
                      <a:pt x="196793" y="187987"/>
                      <a:pt x="196178" y="188601"/>
                      <a:pt x="195563" y="188601"/>
                    </a:cubicBezTo>
                    <a:cubicBezTo>
                      <a:pt x="193719" y="184918"/>
                      <a:pt x="190645" y="184304"/>
                      <a:pt x="187571" y="181849"/>
                    </a:cubicBezTo>
                    <a:cubicBezTo>
                      <a:pt x="187571" y="181235"/>
                      <a:pt x="186956" y="179393"/>
                      <a:pt x="186956" y="178166"/>
                    </a:cubicBezTo>
                    <a:cubicBezTo>
                      <a:pt x="186341" y="169572"/>
                      <a:pt x="189415" y="161592"/>
                      <a:pt x="193104" y="153612"/>
                    </a:cubicBezTo>
                    <a:cubicBezTo>
                      <a:pt x="196793" y="146246"/>
                      <a:pt x="202941" y="140107"/>
                      <a:pt x="209089" y="134583"/>
                    </a:cubicBezTo>
                    <a:cubicBezTo>
                      <a:pt x="213393" y="130900"/>
                      <a:pt x="215237" y="130286"/>
                      <a:pt x="211548" y="123533"/>
                    </a:cubicBezTo>
                    <a:cubicBezTo>
                      <a:pt x="207244" y="116167"/>
                      <a:pt x="206630" y="108187"/>
                      <a:pt x="208474" y="99593"/>
                    </a:cubicBezTo>
                    <a:cubicBezTo>
                      <a:pt x="210318" y="90386"/>
                      <a:pt x="214007" y="81178"/>
                      <a:pt x="220770" y="73812"/>
                    </a:cubicBezTo>
                    <a:cubicBezTo>
                      <a:pt x="225689" y="68287"/>
                      <a:pt x="231222" y="64604"/>
                      <a:pt x="237985" y="63990"/>
                    </a:cubicBezTo>
                    <a:close/>
                    <a:moveTo>
                      <a:pt x="238557" y="31920"/>
                    </a:moveTo>
                    <a:cubicBezTo>
                      <a:pt x="185527" y="31920"/>
                      <a:pt x="132497" y="52024"/>
                      <a:pt x="92225" y="92231"/>
                    </a:cubicBezTo>
                    <a:cubicBezTo>
                      <a:pt x="11682" y="172645"/>
                      <a:pt x="11682" y="304009"/>
                      <a:pt x="92225" y="384424"/>
                    </a:cubicBezTo>
                    <a:cubicBezTo>
                      <a:pt x="167850" y="459927"/>
                      <a:pt x="288358" y="463610"/>
                      <a:pt x="369517" y="396701"/>
                    </a:cubicBezTo>
                    <a:lnTo>
                      <a:pt x="397184" y="369077"/>
                    </a:lnTo>
                    <a:cubicBezTo>
                      <a:pt x="464202" y="288049"/>
                      <a:pt x="460513" y="167734"/>
                      <a:pt x="384888" y="92231"/>
                    </a:cubicBezTo>
                    <a:cubicBezTo>
                      <a:pt x="344616" y="52024"/>
                      <a:pt x="291586" y="31920"/>
                      <a:pt x="238557" y="31920"/>
                    </a:cubicBezTo>
                    <a:close/>
                    <a:moveTo>
                      <a:pt x="238557" y="0"/>
                    </a:moveTo>
                    <a:cubicBezTo>
                      <a:pt x="299579" y="0"/>
                      <a:pt x="360601" y="23173"/>
                      <a:pt x="407022" y="69518"/>
                    </a:cubicBezTo>
                    <a:cubicBezTo>
                      <a:pt x="494329" y="156685"/>
                      <a:pt x="498632" y="294801"/>
                      <a:pt x="422393" y="388107"/>
                    </a:cubicBezTo>
                    <a:lnTo>
                      <a:pt x="461127" y="426779"/>
                    </a:lnTo>
                    <a:lnTo>
                      <a:pt x="472195" y="415730"/>
                    </a:lnTo>
                    <a:lnTo>
                      <a:pt x="590858" y="534203"/>
                    </a:lnTo>
                    <a:lnTo>
                      <a:pt x="534908" y="590063"/>
                    </a:lnTo>
                    <a:lnTo>
                      <a:pt x="416244" y="471590"/>
                    </a:lnTo>
                    <a:lnTo>
                      <a:pt x="427311" y="460541"/>
                    </a:lnTo>
                    <a:lnTo>
                      <a:pt x="388577" y="421868"/>
                    </a:lnTo>
                    <a:cubicBezTo>
                      <a:pt x="295121" y="497986"/>
                      <a:pt x="156783" y="493689"/>
                      <a:pt x="70091" y="406522"/>
                    </a:cubicBezTo>
                    <a:cubicBezTo>
                      <a:pt x="-23364" y="313831"/>
                      <a:pt x="-23364" y="162823"/>
                      <a:pt x="70091" y="69518"/>
                    </a:cubicBezTo>
                    <a:cubicBezTo>
                      <a:pt x="116512" y="23173"/>
                      <a:pt x="177534" y="0"/>
                      <a:pt x="238557" y="0"/>
                    </a:cubicBezTo>
                    <a:close/>
                  </a:path>
                </a:pathLst>
              </a:custGeom>
              <a:solidFill>
                <a:schemeClr val="accent1"/>
              </a:solidFill>
              <a:ln>
                <a:noFill/>
              </a:ln>
            </p:spPr>
          </p:sp>
          <p:sp>
            <p:nvSpPr>
              <p:cNvPr id="11" name="任意多边形: 形状 10">
                <a:extLst>
                  <a:ext uri="{FF2B5EF4-FFF2-40B4-BE49-F238E27FC236}">
                    <a16:creationId xmlns:a16="http://schemas.microsoft.com/office/drawing/2014/main" id="{2CF46250-1102-45A4-B106-E4DFFEBDAE84}"/>
                  </a:ext>
                </a:extLst>
              </p:cNvPr>
              <p:cNvSpPr/>
              <p:nvPr/>
            </p:nvSpPr>
            <p:spPr>
              <a:xfrm>
                <a:off x="1101436" y="3975539"/>
                <a:ext cx="2899064" cy="1650992"/>
              </a:xfrm>
              <a:custGeom>
                <a:avLst/>
                <a:gdLst>
                  <a:gd name="connsiteX0" fmla="*/ 0 w 3065318"/>
                  <a:gd name="connsiteY0" fmla="*/ 0 h 1745672"/>
                  <a:gd name="connsiteX1" fmla="*/ 0 w 3065318"/>
                  <a:gd name="connsiteY1" fmla="*/ 1745672 h 1745672"/>
                  <a:gd name="connsiteX2" fmla="*/ 3065318 w 3065318"/>
                  <a:gd name="connsiteY2" fmla="*/ 1735281 h 1745672"/>
                  <a:gd name="connsiteX3" fmla="*/ 3054927 w 3065318"/>
                  <a:gd name="connsiteY3" fmla="*/ 10390 h 1745672"/>
                </a:gdLst>
                <a:ahLst/>
                <a:cxnLst>
                  <a:cxn ang="0">
                    <a:pos x="connsiteX0" y="connsiteY0"/>
                  </a:cxn>
                  <a:cxn ang="0">
                    <a:pos x="connsiteX1" y="connsiteY1"/>
                  </a:cxn>
                  <a:cxn ang="0">
                    <a:pos x="connsiteX2" y="connsiteY2"/>
                  </a:cxn>
                  <a:cxn ang="0">
                    <a:pos x="connsiteX3" y="connsiteY3"/>
                  </a:cxn>
                </a:cxnLst>
                <a:rect l="l" t="t" r="r" b="b"/>
                <a:pathLst>
                  <a:path w="3065318" h="1745672">
                    <a:moveTo>
                      <a:pt x="0" y="0"/>
                    </a:moveTo>
                    <a:lnTo>
                      <a:pt x="0" y="1745672"/>
                    </a:lnTo>
                    <a:lnTo>
                      <a:pt x="3065318" y="1735281"/>
                    </a:lnTo>
                    <a:cubicBezTo>
                      <a:pt x="3061854" y="1160317"/>
                      <a:pt x="3058391" y="585354"/>
                      <a:pt x="3054927" y="10390"/>
                    </a:cubicBezTo>
                  </a:path>
                </a:pathLst>
              </a:cu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8D7A256C-8159-4DF6-9554-B5242C278D49}"/>
                  </a:ext>
                </a:extLst>
              </p:cNvPr>
              <p:cNvSpPr txBox="1"/>
              <p:nvPr/>
            </p:nvSpPr>
            <p:spPr>
              <a:xfrm>
                <a:off x="1209610" y="3333692"/>
                <a:ext cx="2602483" cy="1905066"/>
              </a:xfrm>
              <a:prstGeom prst="rect">
                <a:avLst/>
              </a:prstGeom>
              <a:noFill/>
            </p:spPr>
            <p:txBody>
              <a:bodyPr wrap="square" rtlCol="0">
                <a:spAutoFit/>
              </a:bodyPr>
              <a:lstStyle/>
              <a:p>
                <a:pPr algn="ctr">
                  <a:lnSpc>
                    <a:spcPct val="120000"/>
                  </a:lnSpc>
                </a:pPr>
                <a:r>
                  <a:rPr lang="zh-CN" altLang="en-US"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输入文本内容输入文本内容输入文本内容输入文本内容输入文本内容输入文本内容输入文本内容输入文本内容输入文本内容输入文本内容</a:t>
                </a:r>
              </a:p>
            </p:txBody>
          </p:sp>
        </p:grpSp>
        <p:grpSp>
          <p:nvGrpSpPr>
            <p:cNvPr id="19" name="组合 18">
              <a:extLst>
                <a:ext uri="{FF2B5EF4-FFF2-40B4-BE49-F238E27FC236}">
                  <a16:creationId xmlns:a16="http://schemas.microsoft.com/office/drawing/2014/main" id="{1179E471-2152-4CF0-909D-E8C96774AD8A}"/>
                </a:ext>
              </a:extLst>
            </p:cNvPr>
            <p:cNvGrpSpPr/>
            <p:nvPr/>
          </p:nvGrpSpPr>
          <p:grpSpPr>
            <a:xfrm>
              <a:off x="4605739" y="1934296"/>
              <a:ext cx="3065318" cy="3751118"/>
              <a:chOff x="4605739" y="1934296"/>
              <a:chExt cx="3065318" cy="3751118"/>
            </a:xfrm>
          </p:grpSpPr>
          <p:sp>
            <p:nvSpPr>
              <p:cNvPr id="4" name="矩形 3">
                <a:extLst>
                  <a:ext uri="{FF2B5EF4-FFF2-40B4-BE49-F238E27FC236}">
                    <a16:creationId xmlns:a16="http://schemas.microsoft.com/office/drawing/2014/main" id="{80897FA9-F845-40EE-A124-4A9DCFC8DB80}"/>
                  </a:ext>
                </a:extLst>
              </p:cNvPr>
              <p:cNvSpPr/>
              <p:nvPr/>
            </p:nvSpPr>
            <p:spPr>
              <a:xfrm>
                <a:off x="4605739" y="1934296"/>
                <a:ext cx="3065318" cy="37511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graduation-cap_8161">
                <a:extLst>
                  <a:ext uri="{FF2B5EF4-FFF2-40B4-BE49-F238E27FC236}">
                    <a16:creationId xmlns:a16="http://schemas.microsoft.com/office/drawing/2014/main" id="{A6DE6638-9A96-4B48-88F8-DAB4621B172C}"/>
                  </a:ext>
                </a:extLst>
              </p:cNvPr>
              <p:cNvSpPr>
                <a:spLocks noChangeAspect="1"/>
              </p:cNvSpPr>
              <p:nvPr/>
            </p:nvSpPr>
            <p:spPr bwMode="auto">
              <a:xfrm>
                <a:off x="5731648" y="2451796"/>
                <a:ext cx="801730" cy="493112"/>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noFill/>
              </a:ln>
            </p:spPr>
          </p:sp>
          <p:sp>
            <p:nvSpPr>
              <p:cNvPr id="15" name="任意多边形: 形状 14">
                <a:extLst>
                  <a:ext uri="{FF2B5EF4-FFF2-40B4-BE49-F238E27FC236}">
                    <a16:creationId xmlns:a16="http://schemas.microsoft.com/office/drawing/2014/main" id="{B91C12F5-32AA-46D3-8826-BE7BF78DDE9A}"/>
                  </a:ext>
                </a:extLst>
              </p:cNvPr>
              <p:cNvSpPr/>
              <p:nvPr/>
            </p:nvSpPr>
            <p:spPr>
              <a:xfrm>
                <a:off x="4693372" y="3975620"/>
                <a:ext cx="2899064" cy="1650992"/>
              </a:xfrm>
              <a:custGeom>
                <a:avLst/>
                <a:gdLst>
                  <a:gd name="connsiteX0" fmla="*/ 0 w 3065318"/>
                  <a:gd name="connsiteY0" fmla="*/ 0 h 1745672"/>
                  <a:gd name="connsiteX1" fmla="*/ 0 w 3065318"/>
                  <a:gd name="connsiteY1" fmla="*/ 1745672 h 1745672"/>
                  <a:gd name="connsiteX2" fmla="*/ 3065318 w 3065318"/>
                  <a:gd name="connsiteY2" fmla="*/ 1735281 h 1745672"/>
                  <a:gd name="connsiteX3" fmla="*/ 3054927 w 3065318"/>
                  <a:gd name="connsiteY3" fmla="*/ 10390 h 1745672"/>
                </a:gdLst>
                <a:ahLst/>
                <a:cxnLst>
                  <a:cxn ang="0">
                    <a:pos x="connsiteX0" y="connsiteY0"/>
                  </a:cxn>
                  <a:cxn ang="0">
                    <a:pos x="connsiteX1" y="connsiteY1"/>
                  </a:cxn>
                  <a:cxn ang="0">
                    <a:pos x="connsiteX2" y="connsiteY2"/>
                  </a:cxn>
                  <a:cxn ang="0">
                    <a:pos x="connsiteX3" y="connsiteY3"/>
                  </a:cxn>
                </a:cxnLst>
                <a:rect l="l" t="t" r="r" b="b"/>
                <a:pathLst>
                  <a:path w="3065318" h="1745672">
                    <a:moveTo>
                      <a:pt x="0" y="0"/>
                    </a:moveTo>
                    <a:lnTo>
                      <a:pt x="0" y="1745672"/>
                    </a:lnTo>
                    <a:lnTo>
                      <a:pt x="3065318" y="1735281"/>
                    </a:lnTo>
                    <a:cubicBezTo>
                      <a:pt x="3061854" y="1160317"/>
                      <a:pt x="3058391" y="585354"/>
                      <a:pt x="3054927" y="10390"/>
                    </a:cubicBezTo>
                  </a:path>
                </a:pathLst>
              </a:cu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A71235B-E6BE-4E89-B601-23FEE98F0832}"/>
                  </a:ext>
                </a:extLst>
              </p:cNvPr>
              <p:cNvSpPr txBox="1"/>
              <p:nvPr/>
            </p:nvSpPr>
            <p:spPr>
              <a:xfrm>
                <a:off x="4828501" y="3315754"/>
                <a:ext cx="2612615" cy="1905066"/>
              </a:xfrm>
              <a:prstGeom prst="rect">
                <a:avLst/>
              </a:prstGeom>
              <a:noFill/>
            </p:spPr>
            <p:txBody>
              <a:bodyPr wrap="square" rtlCol="0">
                <a:spAutoFit/>
              </a:bodyPr>
              <a:lstStyle>
                <a:defPPr>
                  <a:defRPr lang="zh-CN"/>
                </a:defPPr>
                <a:lvl1pPr algn="ctr">
                  <a:lnSpc>
                    <a:spcPct val="120000"/>
                  </a:lnSpc>
                  <a:defRPr>
                    <a:latin typeface="微软雅黑" panose="020B0503020204020204" pitchFamily="34" charset="-122"/>
                    <a:ea typeface="微软雅黑" panose="020B0503020204020204" pitchFamily="34" charset="-122"/>
                  </a:defRPr>
                </a:lvl1pPr>
              </a:lstStyle>
              <a:p>
                <a:r>
                  <a:rPr lang="zh-CN" altLang="en-US" dirty="0">
                    <a:solidFill>
                      <a:schemeClr val="bg1"/>
                    </a:solidFill>
                  </a:rPr>
                  <a:t>输入文本内容输入文本内容输入文本内容输入文本内容输入文本内容输入文本内容输入文本内容输入文本内容输入文本内容输入文本内容</a:t>
                </a:r>
              </a:p>
            </p:txBody>
          </p:sp>
        </p:grpSp>
        <p:grpSp>
          <p:nvGrpSpPr>
            <p:cNvPr id="20" name="组合 19">
              <a:extLst>
                <a:ext uri="{FF2B5EF4-FFF2-40B4-BE49-F238E27FC236}">
                  <a16:creationId xmlns:a16="http://schemas.microsoft.com/office/drawing/2014/main" id="{DDF3FC1C-6015-4FF2-8AD0-DDADDBA3E5D7}"/>
                </a:ext>
              </a:extLst>
            </p:cNvPr>
            <p:cNvGrpSpPr/>
            <p:nvPr/>
          </p:nvGrpSpPr>
          <p:grpSpPr>
            <a:xfrm>
              <a:off x="8188098" y="1934296"/>
              <a:ext cx="3065318" cy="3751118"/>
              <a:chOff x="8188098" y="1934296"/>
              <a:chExt cx="3065318" cy="3751118"/>
            </a:xfrm>
          </p:grpSpPr>
          <p:sp>
            <p:nvSpPr>
              <p:cNvPr id="5" name="矩形 4">
                <a:extLst>
                  <a:ext uri="{FF2B5EF4-FFF2-40B4-BE49-F238E27FC236}">
                    <a16:creationId xmlns:a16="http://schemas.microsoft.com/office/drawing/2014/main" id="{0C74D273-AE43-4A2C-923E-A45DAC808154}"/>
                  </a:ext>
                </a:extLst>
              </p:cNvPr>
              <p:cNvSpPr/>
              <p:nvPr/>
            </p:nvSpPr>
            <p:spPr>
              <a:xfrm>
                <a:off x="8188098" y="1934296"/>
                <a:ext cx="3065318" cy="3751118"/>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scholarship_177261">
                <a:extLst>
                  <a:ext uri="{FF2B5EF4-FFF2-40B4-BE49-F238E27FC236}">
                    <a16:creationId xmlns:a16="http://schemas.microsoft.com/office/drawing/2014/main" id="{DF1F40C6-A2AC-415B-A018-FC33D73558B1}"/>
                  </a:ext>
                </a:extLst>
              </p:cNvPr>
              <p:cNvSpPr>
                <a:spLocks noChangeAspect="1"/>
              </p:cNvSpPr>
              <p:nvPr/>
            </p:nvSpPr>
            <p:spPr bwMode="auto">
              <a:xfrm>
                <a:off x="9427977" y="2380657"/>
                <a:ext cx="725137" cy="580752"/>
              </a:xfrm>
              <a:custGeom>
                <a:avLst/>
                <a:gdLst>
                  <a:gd name="connsiteX0" fmla="*/ 452113 w 560604"/>
                  <a:gd name="connsiteY0" fmla="*/ 77314 h 448980"/>
                  <a:gd name="connsiteX1" fmla="*/ 417185 w 560604"/>
                  <a:gd name="connsiteY1" fmla="*/ 112165 h 448980"/>
                  <a:gd name="connsiteX2" fmla="*/ 452113 w 560604"/>
                  <a:gd name="connsiteY2" fmla="*/ 145726 h 448980"/>
                  <a:gd name="connsiteX3" fmla="*/ 485747 w 560604"/>
                  <a:gd name="connsiteY3" fmla="*/ 112165 h 448980"/>
                  <a:gd name="connsiteX4" fmla="*/ 452113 w 560604"/>
                  <a:gd name="connsiteY4" fmla="*/ 77314 h 448980"/>
                  <a:gd name="connsiteX5" fmla="*/ 118850 w 560604"/>
                  <a:gd name="connsiteY5" fmla="*/ 64516 h 448980"/>
                  <a:gd name="connsiteX6" fmla="*/ 40048 w 560604"/>
                  <a:gd name="connsiteY6" fmla="*/ 77417 h 448980"/>
                  <a:gd name="connsiteX7" fmla="*/ 40048 w 560604"/>
                  <a:gd name="connsiteY7" fmla="*/ 392214 h 448980"/>
                  <a:gd name="connsiteX8" fmla="*/ 107224 w 560604"/>
                  <a:gd name="connsiteY8" fmla="*/ 380602 h 448980"/>
                  <a:gd name="connsiteX9" fmla="*/ 255786 w 560604"/>
                  <a:gd name="connsiteY9" fmla="*/ 412856 h 448980"/>
                  <a:gd name="connsiteX10" fmla="*/ 255786 w 560604"/>
                  <a:gd name="connsiteY10" fmla="*/ 277390 h 448980"/>
                  <a:gd name="connsiteX11" fmla="*/ 246743 w 560604"/>
                  <a:gd name="connsiteY11" fmla="*/ 287711 h 448980"/>
                  <a:gd name="connsiteX12" fmla="*/ 246743 w 560604"/>
                  <a:gd name="connsiteY12" fmla="*/ 109671 h 448980"/>
                  <a:gd name="connsiteX13" fmla="*/ 118850 w 560604"/>
                  <a:gd name="connsiteY13" fmla="*/ 64516 h 448980"/>
                  <a:gd name="connsiteX14" fmla="*/ 452113 w 560604"/>
                  <a:gd name="connsiteY14" fmla="*/ 64406 h 448980"/>
                  <a:gd name="connsiteX15" fmla="*/ 498683 w 560604"/>
                  <a:gd name="connsiteY15" fmla="*/ 112165 h 448980"/>
                  <a:gd name="connsiteX16" fmla="*/ 452113 w 560604"/>
                  <a:gd name="connsiteY16" fmla="*/ 158634 h 448980"/>
                  <a:gd name="connsiteX17" fmla="*/ 404248 w 560604"/>
                  <a:gd name="connsiteY17" fmla="*/ 112165 h 448980"/>
                  <a:gd name="connsiteX18" fmla="*/ 452113 w 560604"/>
                  <a:gd name="connsiteY18" fmla="*/ 64406 h 448980"/>
                  <a:gd name="connsiteX19" fmla="*/ 452058 w 560604"/>
                  <a:gd name="connsiteY19" fmla="*/ 59344 h 448980"/>
                  <a:gd name="connsiteX20" fmla="*/ 399076 w 560604"/>
                  <a:gd name="connsiteY20" fmla="*/ 112237 h 448980"/>
                  <a:gd name="connsiteX21" fmla="*/ 452058 w 560604"/>
                  <a:gd name="connsiteY21" fmla="*/ 163840 h 448980"/>
                  <a:gd name="connsiteX22" fmla="*/ 505039 w 560604"/>
                  <a:gd name="connsiteY22" fmla="*/ 112237 h 448980"/>
                  <a:gd name="connsiteX23" fmla="*/ 452058 w 560604"/>
                  <a:gd name="connsiteY23" fmla="*/ 59344 h 448980"/>
                  <a:gd name="connsiteX24" fmla="*/ 118850 w 560604"/>
                  <a:gd name="connsiteY24" fmla="*/ 50324 h 448980"/>
                  <a:gd name="connsiteX25" fmla="*/ 257078 w 560604"/>
                  <a:gd name="connsiteY25" fmla="*/ 99350 h 448980"/>
                  <a:gd name="connsiteX26" fmla="*/ 334589 w 560604"/>
                  <a:gd name="connsiteY26" fmla="*/ 58065 h 448980"/>
                  <a:gd name="connsiteX27" fmla="*/ 329422 w 560604"/>
                  <a:gd name="connsiteY27" fmla="*/ 76127 h 448980"/>
                  <a:gd name="connsiteX28" fmla="*/ 268705 w 560604"/>
                  <a:gd name="connsiteY28" fmla="*/ 109671 h 448980"/>
                  <a:gd name="connsiteX29" fmla="*/ 268705 w 560604"/>
                  <a:gd name="connsiteY29" fmla="*/ 287711 h 448980"/>
                  <a:gd name="connsiteX30" fmla="*/ 259662 w 560604"/>
                  <a:gd name="connsiteY30" fmla="*/ 277390 h 448980"/>
                  <a:gd name="connsiteX31" fmla="*/ 259662 w 560604"/>
                  <a:gd name="connsiteY31" fmla="*/ 412856 h 448980"/>
                  <a:gd name="connsiteX32" fmla="*/ 405641 w 560604"/>
                  <a:gd name="connsiteY32" fmla="*/ 380602 h 448980"/>
                  <a:gd name="connsiteX33" fmla="*/ 475400 w 560604"/>
                  <a:gd name="connsiteY33" fmla="*/ 392214 h 448980"/>
                  <a:gd name="connsiteX34" fmla="*/ 475400 w 560604"/>
                  <a:gd name="connsiteY34" fmla="*/ 233525 h 448980"/>
                  <a:gd name="connsiteX35" fmla="*/ 510280 w 560604"/>
                  <a:gd name="connsiteY35" fmla="*/ 221914 h 448980"/>
                  <a:gd name="connsiteX36" fmla="*/ 510280 w 560604"/>
                  <a:gd name="connsiteY36" fmla="*/ 437369 h 448980"/>
                  <a:gd name="connsiteX37" fmla="*/ 290666 w 560604"/>
                  <a:gd name="connsiteY37" fmla="*/ 437369 h 448980"/>
                  <a:gd name="connsiteX38" fmla="*/ 258370 w 560604"/>
                  <a:gd name="connsiteY38" fmla="*/ 448980 h 448980"/>
                  <a:gd name="connsiteX39" fmla="*/ 226074 w 560604"/>
                  <a:gd name="connsiteY39" fmla="*/ 437369 h 448980"/>
                  <a:gd name="connsiteX40" fmla="*/ 0 w 560604"/>
                  <a:gd name="connsiteY40" fmla="*/ 437369 h 448980"/>
                  <a:gd name="connsiteX41" fmla="*/ 0 w 560604"/>
                  <a:gd name="connsiteY41" fmla="*/ 113541 h 448980"/>
                  <a:gd name="connsiteX42" fmla="*/ 24545 w 560604"/>
                  <a:gd name="connsiteY42" fmla="*/ 96769 h 448980"/>
                  <a:gd name="connsiteX43" fmla="*/ 24545 w 560604"/>
                  <a:gd name="connsiteY43" fmla="*/ 67096 h 448980"/>
                  <a:gd name="connsiteX44" fmla="*/ 29713 w 560604"/>
                  <a:gd name="connsiteY44" fmla="*/ 65806 h 448980"/>
                  <a:gd name="connsiteX45" fmla="*/ 118850 w 560604"/>
                  <a:gd name="connsiteY45" fmla="*/ 50324 h 448980"/>
                  <a:gd name="connsiteX46" fmla="*/ 449473 w 560604"/>
                  <a:gd name="connsiteY46" fmla="*/ 0 h 448980"/>
                  <a:gd name="connsiteX47" fmla="*/ 560604 w 560604"/>
                  <a:gd name="connsiteY47" fmla="*/ 109657 h 448980"/>
                  <a:gd name="connsiteX48" fmla="*/ 449473 w 560604"/>
                  <a:gd name="connsiteY48" fmla="*/ 219313 h 448980"/>
                  <a:gd name="connsiteX49" fmla="*/ 339634 w 560604"/>
                  <a:gd name="connsiteY49" fmla="*/ 109657 h 448980"/>
                  <a:gd name="connsiteX50" fmla="*/ 449473 w 560604"/>
                  <a:gd name="connsiteY50" fmla="*/ 0 h 44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60604" h="448980">
                    <a:moveTo>
                      <a:pt x="452113" y="77314"/>
                    </a:moveTo>
                    <a:cubicBezTo>
                      <a:pt x="432708" y="77314"/>
                      <a:pt x="417185" y="92804"/>
                      <a:pt x="417185" y="112165"/>
                    </a:cubicBezTo>
                    <a:cubicBezTo>
                      <a:pt x="417185" y="130237"/>
                      <a:pt x="432708" y="145726"/>
                      <a:pt x="452113" y="145726"/>
                    </a:cubicBezTo>
                    <a:cubicBezTo>
                      <a:pt x="471517" y="145726"/>
                      <a:pt x="485747" y="130237"/>
                      <a:pt x="485747" y="112165"/>
                    </a:cubicBezTo>
                    <a:cubicBezTo>
                      <a:pt x="485747" y="92804"/>
                      <a:pt x="470223" y="77314"/>
                      <a:pt x="452113" y="77314"/>
                    </a:cubicBezTo>
                    <a:close/>
                    <a:moveTo>
                      <a:pt x="118850" y="64516"/>
                    </a:moveTo>
                    <a:cubicBezTo>
                      <a:pt x="81387" y="64516"/>
                      <a:pt x="50382" y="73547"/>
                      <a:pt x="40048" y="77417"/>
                    </a:cubicBezTo>
                    <a:lnTo>
                      <a:pt x="40048" y="392214"/>
                    </a:lnTo>
                    <a:cubicBezTo>
                      <a:pt x="58133" y="384473"/>
                      <a:pt x="81387" y="380602"/>
                      <a:pt x="107224" y="380602"/>
                    </a:cubicBezTo>
                    <a:cubicBezTo>
                      <a:pt x="171816" y="380602"/>
                      <a:pt x="236408" y="405115"/>
                      <a:pt x="255786" y="412856"/>
                    </a:cubicBezTo>
                    <a:lnTo>
                      <a:pt x="255786" y="277390"/>
                    </a:lnTo>
                    <a:lnTo>
                      <a:pt x="246743" y="287711"/>
                    </a:lnTo>
                    <a:lnTo>
                      <a:pt x="246743" y="109671"/>
                    </a:lnTo>
                    <a:cubicBezTo>
                      <a:pt x="211863" y="79997"/>
                      <a:pt x="169232" y="64516"/>
                      <a:pt x="118850" y="64516"/>
                    </a:cubicBezTo>
                    <a:close/>
                    <a:moveTo>
                      <a:pt x="452113" y="64406"/>
                    </a:moveTo>
                    <a:cubicBezTo>
                      <a:pt x="477985" y="64406"/>
                      <a:pt x="498683" y="86350"/>
                      <a:pt x="498683" y="112165"/>
                    </a:cubicBezTo>
                    <a:cubicBezTo>
                      <a:pt x="498683" y="137981"/>
                      <a:pt x="477985" y="158634"/>
                      <a:pt x="452113" y="158634"/>
                    </a:cubicBezTo>
                    <a:cubicBezTo>
                      <a:pt x="426240" y="158634"/>
                      <a:pt x="404248" y="137981"/>
                      <a:pt x="404248" y="112165"/>
                    </a:cubicBezTo>
                    <a:cubicBezTo>
                      <a:pt x="404248" y="86350"/>
                      <a:pt x="426240" y="64406"/>
                      <a:pt x="452113" y="64406"/>
                    </a:cubicBezTo>
                    <a:close/>
                    <a:moveTo>
                      <a:pt x="452058" y="59344"/>
                    </a:moveTo>
                    <a:cubicBezTo>
                      <a:pt x="422336" y="59344"/>
                      <a:pt x="399076" y="82565"/>
                      <a:pt x="399076" y="112237"/>
                    </a:cubicBezTo>
                    <a:cubicBezTo>
                      <a:pt x="399076" y="140618"/>
                      <a:pt x="422336" y="163840"/>
                      <a:pt x="452058" y="163840"/>
                    </a:cubicBezTo>
                    <a:cubicBezTo>
                      <a:pt x="480486" y="163840"/>
                      <a:pt x="505039" y="140618"/>
                      <a:pt x="505039" y="112237"/>
                    </a:cubicBezTo>
                    <a:cubicBezTo>
                      <a:pt x="505039" y="82565"/>
                      <a:pt x="480486" y="59344"/>
                      <a:pt x="452058" y="59344"/>
                    </a:cubicBezTo>
                    <a:close/>
                    <a:moveTo>
                      <a:pt x="118850" y="50324"/>
                    </a:moveTo>
                    <a:cubicBezTo>
                      <a:pt x="173108" y="50324"/>
                      <a:pt x="219614" y="67096"/>
                      <a:pt x="257078" y="99350"/>
                    </a:cubicBezTo>
                    <a:cubicBezTo>
                      <a:pt x="280331" y="79997"/>
                      <a:pt x="306168" y="65806"/>
                      <a:pt x="334589" y="58065"/>
                    </a:cubicBezTo>
                    <a:cubicBezTo>
                      <a:pt x="332005" y="64516"/>
                      <a:pt x="330713" y="69676"/>
                      <a:pt x="329422" y="76127"/>
                    </a:cubicBezTo>
                    <a:cubicBezTo>
                      <a:pt x="307460" y="82578"/>
                      <a:pt x="286791" y="94189"/>
                      <a:pt x="268705" y="109671"/>
                    </a:cubicBezTo>
                    <a:lnTo>
                      <a:pt x="268705" y="287711"/>
                    </a:lnTo>
                    <a:lnTo>
                      <a:pt x="259662" y="277390"/>
                    </a:lnTo>
                    <a:lnTo>
                      <a:pt x="259662" y="412856"/>
                    </a:lnTo>
                    <a:cubicBezTo>
                      <a:pt x="279039" y="405115"/>
                      <a:pt x="339756" y="380602"/>
                      <a:pt x="405641" y="380602"/>
                    </a:cubicBezTo>
                    <a:cubicBezTo>
                      <a:pt x="431478" y="380602"/>
                      <a:pt x="454731" y="384473"/>
                      <a:pt x="475400" y="392214"/>
                    </a:cubicBezTo>
                    <a:lnTo>
                      <a:pt x="475400" y="233525"/>
                    </a:lnTo>
                    <a:cubicBezTo>
                      <a:pt x="488319" y="230945"/>
                      <a:pt x="499945" y="227074"/>
                      <a:pt x="510280" y="221914"/>
                    </a:cubicBezTo>
                    <a:lnTo>
                      <a:pt x="510280" y="437369"/>
                    </a:lnTo>
                    <a:lnTo>
                      <a:pt x="290666" y="437369"/>
                    </a:lnTo>
                    <a:cubicBezTo>
                      <a:pt x="282915" y="445110"/>
                      <a:pt x="271288" y="448980"/>
                      <a:pt x="258370" y="448980"/>
                    </a:cubicBezTo>
                    <a:cubicBezTo>
                      <a:pt x="245451" y="448980"/>
                      <a:pt x="233825" y="445110"/>
                      <a:pt x="226074" y="437369"/>
                    </a:cubicBezTo>
                    <a:lnTo>
                      <a:pt x="0" y="437369"/>
                    </a:lnTo>
                    <a:lnTo>
                      <a:pt x="0" y="113541"/>
                    </a:lnTo>
                    <a:cubicBezTo>
                      <a:pt x="0" y="105800"/>
                      <a:pt x="9043" y="100640"/>
                      <a:pt x="24545" y="96769"/>
                    </a:cubicBezTo>
                    <a:lnTo>
                      <a:pt x="24545" y="67096"/>
                    </a:lnTo>
                    <a:lnTo>
                      <a:pt x="29713" y="65806"/>
                    </a:lnTo>
                    <a:cubicBezTo>
                      <a:pt x="31005" y="64516"/>
                      <a:pt x="68468" y="50324"/>
                      <a:pt x="118850" y="50324"/>
                    </a:cubicBezTo>
                    <a:close/>
                    <a:moveTo>
                      <a:pt x="449473" y="0"/>
                    </a:moveTo>
                    <a:cubicBezTo>
                      <a:pt x="510208" y="0"/>
                      <a:pt x="560604" y="49023"/>
                      <a:pt x="560604" y="109657"/>
                    </a:cubicBezTo>
                    <a:cubicBezTo>
                      <a:pt x="560604" y="170290"/>
                      <a:pt x="510208" y="219313"/>
                      <a:pt x="449473" y="219313"/>
                    </a:cubicBezTo>
                    <a:cubicBezTo>
                      <a:pt x="388739" y="219313"/>
                      <a:pt x="339634" y="170290"/>
                      <a:pt x="339634" y="109657"/>
                    </a:cubicBezTo>
                    <a:cubicBezTo>
                      <a:pt x="339634" y="49023"/>
                      <a:pt x="388739" y="0"/>
                      <a:pt x="449473" y="0"/>
                    </a:cubicBezTo>
                    <a:close/>
                  </a:path>
                </a:pathLst>
              </a:custGeom>
              <a:solidFill>
                <a:schemeClr val="accent1"/>
              </a:solidFill>
              <a:ln>
                <a:noFill/>
              </a:ln>
            </p:spPr>
            <p:txBody>
              <a:bodyPr/>
              <a:lstStyle/>
              <a:p>
                <a:endParaRPr lang="zh-CN" altLang="en-US"/>
              </a:p>
            </p:txBody>
          </p:sp>
          <p:sp>
            <p:nvSpPr>
              <p:cNvPr id="13" name="任意多边形: 形状 12">
                <a:extLst>
                  <a:ext uri="{FF2B5EF4-FFF2-40B4-BE49-F238E27FC236}">
                    <a16:creationId xmlns:a16="http://schemas.microsoft.com/office/drawing/2014/main" id="{A96B4A16-7230-44C8-8AB6-FF7E7AA3119B}"/>
                  </a:ext>
                </a:extLst>
              </p:cNvPr>
              <p:cNvSpPr/>
              <p:nvPr/>
            </p:nvSpPr>
            <p:spPr>
              <a:xfrm>
                <a:off x="8267657" y="3971639"/>
                <a:ext cx="2899064" cy="1650992"/>
              </a:xfrm>
              <a:custGeom>
                <a:avLst/>
                <a:gdLst>
                  <a:gd name="connsiteX0" fmla="*/ 0 w 3065318"/>
                  <a:gd name="connsiteY0" fmla="*/ 0 h 1745672"/>
                  <a:gd name="connsiteX1" fmla="*/ 0 w 3065318"/>
                  <a:gd name="connsiteY1" fmla="*/ 1745672 h 1745672"/>
                  <a:gd name="connsiteX2" fmla="*/ 3065318 w 3065318"/>
                  <a:gd name="connsiteY2" fmla="*/ 1735281 h 1745672"/>
                  <a:gd name="connsiteX3" fmla="*/ 3054927 w 3065318"/>
                  <a:gd name="connsiteY3" fmla="*/ 10390 h 1745672"/>
                </a:gdLst>
                <a:ahLst/>
                <a:cxnLst>
                  <a:cxn ang="0">
                    <a:pos x="connsiteX0" y="connsiteY0"/>
                  </a:cxn>
                  <a:cxn ang="0">
                    <a:pos x="connsiteX1" y="connsiteY1"/>
                  </a:cxn>
                  <a:cxn ang="0">
                    <a:pos x="connsiteX2" y="connsiteY2"/>
                  </a:cxn>
                  <a:cxn ang="0">
                    <a:pos x="connsiteX3" y="connsiteY3"/>
                  </a:cxn>
                </a:cxnLst>
                <a:rect l="l" t="t" r="r" b="b"/>
                <a:pathLst>
                  <a:path w="3065318" h="1745672">
                    <a:moveTo>
                      <a:pt x="0" y="0"/>
                    </a:moveTo>
                    <a:lnTo>
                      <a:pt x="0" y="1745672"/>
                    </a:lnTo>
                    <a:lnTo>
                      <a:pt x="3065318" y="1735281"/>
                    </a:lnTo>
                    <a:cubicBezTo>
                      <a:pt x="3061854" y="1160317"/>
                      <a:pt x="3058391" y="585354"/>
                      <a:pt x="3054927" y="10390"/>
                    </a:cubicBezTo>
                  </a:path>
                </a:pathLst>
              </a:cu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6B61A1D-F41F-47AF-8AAB-E34FC7716C04}"/>
                  </a:ext>
                </a:extLst>
              </p:cNvPr>
              <p:cNvSpPr txBox="1"/>
              <p:nvPr/>
            </p:nvSpPr>
            <p:spPr>
              <a:xfrm>
                <a:off x="8499539" y="3322295"/>
                <a:ext cx="2533331" cy="1905066"/>
              </a:xfrm>
              <a:prstGeom prst="rect">
                <a:avLst/>
              </a:prstGeom>
              <a:noFill/>
            </p:spPr>
            <p:txBody>
              <a:bodyPr wrap="square" rtlCol="0">
                <a:spAutoFit/>
              </a:bodyPr>
              <a:lstStyle>
                <a:defPPr>
                  <a:defRPr lang="zh-CN"/>
                </a:defPPr>
                <a:lvl1pPr algn="ctr">
                  <a:lnSpc>
                    <a:spcPct val="120000"/>
                  </a:lnSpc>
                  <a:defRPr>
                    <a:latin typeface="微软雅黑" panose="020B0503020204020204" pitchFamily="34" charset="-122"/>
                    <a:ea typeface="微软雅黑" panose="020B0503020204020204" pitchFamily="34" charset="-122"/>
                  </a:defRPr>
                </a:lvl1pPr>
              </a:lstStyle>
              <a:p>
                <a:r>
                  <a:rPr lang="zh-CN" altLang="en-US" dirty="0"/>
                  <a:t>输入文本内容输入文本内容输入文本内容输入文本内容输入文本内容输入文本内容输入文本内容输入文本内容输入文本内容输入文本内容</a:t>
                </a:r>
              </a:p>
            </p:txBody>
          </p:sp>
        </p:grpSp>
      </p:grpSp>
    </p:spTree>
    <p:custDataLst>
      <p:tags r:id="rId1"/>
    </p:custDataLst>
    <p:extLst>
      <p:ext uri="{BB962C8B-B14F-4D97-AF65-F5344CB8AC3E}">
        <p14:creationId xmlns:p14="http://schemas.microsoft.com/office/powerpoint/2010/main" val="79806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0E2A59CE-4CAD-4EC8-B730-847F0877B607}"/>
              </a:ext>
            </a:extLst>
          </p:cNvPr>
          <p:cNvSpPr>
            <a:spLocks noGrp="1"/>
          </p:cNvSpPr>
          <p:nvPr>
            <p:ph type="body" sz="quarter" idx="10"/>
          </p:nvPr>
        </p:nvSpPr>
        <p:spPr/>
        <p:txBody>
          <a:bodyPr/>
          <a:lstStyle/>
          <a:p>
            <a:r>
              <a:rPr lang="zh-CN" altLang="en-US" dirty="0"/>
              <a:t>三段文字</a:t>
            </a:r>
          </a:p>
        </p:txBody>
      </p:sp>
      <p:grpSp>
        <p:nvGrpSpPr>
          <p:cNvPr id="3" name="组合 2">
            <a:extLst>
              <a:ext uri="{FF2B5EF4-FFF2-40B4-BE49-F238E27FC236}">
                <a16:creationId xmlns:a16="http://schemas.microsoft.com/office/drawing/2014/main" id="{189F9A60-9411-4612-8A7F-1C9B5A735E3C}"/>
              </a:ext>
            </a:extLst>
          </p:cNvPr>
          <p:cNvGrpSpPr/>
          <p:nvPr/>
        </p:nvGrpSpPr>
        <p:grpSpPr>
          <a:xfrm>
            <a:off x="1079164" y="1255715"/>
            <a:ext cx="9999246" cy="1461133"/>
            <a:chOff x="1079164" y="1255715"/>
            <a:chExt cx="9999246" cy="1461133"/>
          </a:xfrm>
        </p:grpSpPr>
        <p:sp>
          <p:nvSpPr>
            <p:cNvPr id="24" name="文本框 23">
              <a:extLst>
                <a:ext uri="{FF2B5EF4-FFF2-40B4-BE49-F238E27FC236}">
                  <a16:creationId xmlns:a16="http://schemas.microsoft.com/office/drawing/2014/main" id="{D9C0C4CF-6F82-404F-A1ED-4C7B695303C0}"/>
                </a:ext>
              </a:extLst>
            </p:cNvPr>
            <p:cNvSpPr txBox="1"/>
            <p:nvPr/>
          </p:nvSpPr>
          <p:spPr>
            <a:xfrm>
              <a:off x="1079164" y="1755559"/>
              <a:ext cx="9999246" cy="961289"/>
            </a:xfrm>
            <a:prstGeom prst="rect">
              <a:avLst/>
            </a:prstGeom>
            <a:noFill/>
          </p:spPr>
          <p:txBody>
            <a:bodyPr wrap="square" rtlCol="0">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输入文本内容输入文本内容输入文本内容输入文本内容输入文本内容输入文本内容输入文本内容输入文本内容输入文本内容输入文本内容输入文本内容输入文本内容输入文本</a:t>
              </a:r>
            </a:p>
          </p:txBody>
        </p:sp>
        <p:sp>
          <p:nvSpPr>
            <p:cNvPr id="21" name="文本框 20">
              <a:extLst>
                <a:ext uri="{FF2B5EF4-FFF2-40B4-BE49-F238E27FC236}">
                  <a16:creationId xmlns:a16="http://schemas.microsoft.com/office/drawing/2014/main" id="{D7CD7A29-5DB8-40BA-AF59-38444755987F}"/>
                </a:ext>
              </a:extLst>
            </p:cNvPr>
            <p:cNvSpPr txBox="1"/>
            <p:nvPr/>
          </p:nvSpPr>
          <p:spPr>
            <a:xfrm>
              <a:off x="1265568" y="1255715"/>
              <a:ext cx="2342614"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输入小标题</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800" b="1" dirty="0">
                <a:latin typeface="微软雅黑" panose="020B0503020204020204" pitchFamily="34" charset="-122"/>
                <a:ea typeface="微软雅黑" panose="020B0503020204020204" pitchFamily="34" charset="-122"/>
              </a:endParaRPr>
            </a:p>
          </p:txBody>
        </p:sp>
        <p:grpSp>
          <p:nvGrpSpPr>
            <p:cNvPr id="42" name="组合 41">
              <a:extLst>
                <a:ext uri="{FF2B5EF4-FFF2-40B4-BE49-F238E27FC236}">
                  <a16:creationId xmlns:a16="http://schemas.microsoft.com/office/drawing/2014/main" id="{BDA14DAC-9047-4D55-9F30-C991D62099B2}"/>
                </a:ext>
              </a:extLst>
            </p:cNvPr>
            <p:cNvGrpSpPr/>
            <p:nvPr/>
          </p:nvGrpSpPr>
          <p:grpSpPr>
            <a:xfrm>
              <a:off x="1085872" y="1282818"/>
              <a:ext cx="104754" cy="530424"/>
              <a:chOff x="960120" y="2834640"/>
              <a:chExt cx="1813560" cy="579120"/>
            </a:xfrm>
          </p:grpSpPr>
          <p:sp>
            <p:nvSpPr>
              <p:cNvPr id="44" name="矩形 43">
                <a:extLst>
                  <a:ext uri="{FF2B5EF4-FFF2-40B4-BE49-F238E27FC236}">
                    <a16:creationId xmlns:a16="http://schemas.microsoft.com/office/drawing/2014/main" id="{D6D20AEB-5749-459F-8BDA-0919FBC2FDAE}"/>
                  </a:ext>
                </a:extLst>
              </p:cNvPr>
              <p:cNvSpPr/>
              <p:nvPr/>
            </p:nvSpPr>
            <p:spPr>
              <a:xfrm>
                <a:off x="960120" y="2834640"/>
                <a:ext cx="1706880" cy="579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矩形 44">
                <a:extLst>
                  <a:ext uri="{FF2B5EF4-FFF2-40B4-BE49-F238E27FC236}">
                    <a16:creationId xmlns:a16="http://schemas.microsoft.com/office/drawing/2014/main" id="{92C0DE32-F1B3-4886-B594-ECE5F4F15B7F}"/>
                  </a:ext>
                </a:extLst>
              </p:cNvPr>
              <p:cNvSpPr/>
              <p:nvPr/>
            </p:nvSpPr>
            <p:spPr>
              <a:xfrm>
                <a:off x="2712720" y="2834640"/>
                <a:ext cx="60960" cy="579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25" name="直接连接符 24">
              <a:extLst>
                <a:ext uri="{FF2B5EF4-FFF2-40B4-BE49-F238E27FC236}">
                  <a16:creationId xmlns:a16="http://schemas.microsoft.com/office/drawing/2014/main" id="{A4951C06-1BE1-4E66-928A-DCF1EC143C3D}"/>
                </a:ext>
              </a:extLst>
            </p:cNvPr>
            <p:cNvCxnSpPr>
              <a:cxnSpLocks/>
            </p:cNvCxnSpPr>
            <p:nvPr/>
          </p:nvCxnSpPr>
          <p:spPr>
            <a:xfrm>
              <a:off x="1368324" y="1796352"/>
              <a:ext cx="4306528" cy="0"/>
            </a:xfrm>
            <a:prstGeom prst="line">
              <a:avLst/>
            </a:prstGeom>
            <a:ln w="25400" cmpd="db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8CF05F-FE5C-43F3-884E-541D2D3173D8}"/>
                </a:ext>
              </a:extLst>
            </p:cNvPr>
            <p:cNvCxnSpPr/>
            <p:nvPr/>
          </p:nvCxnSpPr>
          <p:spPr>
            <a:xfrm>
              <a:off x="1379138" y="1794610"/>
              <a:ext cx="1248697" cy="0"/>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EC105348-3DD7-4393-A569-7357B7BCC17F}"/>
              </a:ext>
            </a:extLst>
          </p:cNvPr>
          <p:cNvGrpSpPr/>
          <p:nvPr/>
        </p:nvGrpSpPr>
        <p:grpSpPr>
          <a:xfrm>
            <a:off x="1079164" y="2957127"/>
            <a:ext cx="9999246" cy="1461133"/>
            <a:chOff x="1079164" y="2957127"/>
            <a:chExt cx="9999246" cy="1461133"/>
          </a:xfrm>
        </p:grpSpPr>
        <p:sp>
          <p:nvSpPr>
            <p:cNvPr id="41" name="文本框 40">
              <a:extLst>
                <a:ext uri="{FF2B5EF4-FFF2-40B4-BE49-F238E27FC236}">
                  <a16:creationId xmlns:a16="http://schemas.microsoft.com/office/drawing/2014/main" id="{B7BDCC34-7A0A-4B99-8C59-A0A0F546B23D}"/>
                </a:ext>
              </a:extLst>
            </p:cNvPr>
            <p:cNvSpPr txBox="1"/>
            <p:nvPr/>
          </p:nvSpPr>
          <p:spPr>
            <a:xfrm>
              <a:off x="1079164" y="3456971"/>
              <a:ext cx="9999246" cy="961289"/>
            </a:xfrm>
            <a:prstGeom prst="rect">
              <a:avLst/>
            </a:prstGeom>
            <a:noFill/>
          </p:spPr>
          <p:txBody>
            <a:bodyPr wrap="square" rtlCol="0">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输入文本内容输入文本内容输入文本内容输入文本内容输入文本内容输入文本内容输入文本内容输入文本内容输入文本内容输入文本内容输入文本内容输入文本内容输入文本</a:t>
              </a:r>
            </a:p>
          </p:txBody>
        </p:sp>
        <p:sp>
          <p:nvSpPr>
            <p:cNvPr id="43" name="文本框 42">
              <a:extLst>
                <a:ext uri="{FF2B5EF4-FFF2-40B4-BE49-F238E27FC236}">
                  <a16:creationId xmlns:a16="http://schemas.microsoft.com/office/drawing/2014/main" id="{5B9A1565-798E-41F6-98DA-B8EBFB6C2A7C}"/>
                </a:ext>
              </a:extLst>
            </p:cNvPr>
            <p:cNvSpPr txBox="1"/>
            <p:nvPr/>
          </p:nvSpPr>
          <p:spPr>
            <a:xfrm>
              <a:off x="1265568" y="2957127"/>
              <a:ext cx="2342614"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输入小标题</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800" b="1" dirty="0">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id="{91088ECA-B09A-4222-9F9E-BB55B5788F9E}"/>
                </a:ext>
              </a:extLst>
            </p:cNvPr>
            <p:cNvCxnSpPr>
              <a:cxnSpLocks/>
            </p:cNvCxnSpPr>
            <p:nvPr/>
          </p:nvCxnSpPr>
          <p:spPr>
            <a:xfrm>
              <a:off x="1348004" y="3513392"/>
              <a:ext cx="4306528" cy="0"/>
            </a:xfrm>
            <a:prstGeom prst="line">
              <a:avLst/>
            </a:prstGeom>
            <a:ln w="25400" cmpd="db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9A5B78B-7009-4937-A3B0-24EED71C5E41}"/>
                </a:ext>
              </a:extLst>
            </p:cNvPr>
            <p:cNvCxnSpPr/>
            <p:nvPr/>
          </p:nvCxnSpPr>
          <p:spPr>
            <a:xfrm>
              <a:off x="1358818" y="3511650"/>
              <a:ext cx="1248697" cy="0"/>
            </a:xfrm>
            <a:prstGeom prst="line">
              <a:avLst/>
            </a:prstGeom>
            <a:ln w="44450"/>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836405BA-74A2-4846-BCCD-1A302671F51C}"/>
                </a:ext>
              </a:extLst>
            </p:cNvPr>
            <p:cNvGrpSpPr/>
            <p:nvPr/>
          </p:nvGrpSpPr>
          <p:grpSpPr>
            <a:xfrm>
              <a:off x="1085872" y="2986841"/>
              <a:ext cx="104754" cy="530424"/>
              <a:chOff x="960120" y="2834640"/>
              <a:chExt cx="1813560" cy="579120"/>
            </a:xfrm>
          </p:grpSpPr>
          <p:sp>
            <p:nvSpPr>
              <p:cNvPr id="33" name="矩形 32">
                <a:extLst>
                  <a:ext uri="{FF2B5EF4-FFF2-40B4-BE49-F238E27FC236}">
                    <a16:creationId xmlns:a16="http://schemas.microsoft.com/office/drawing/2014/main" id="{583CA23D-F312-4CF5-94CC-0EC943928009}"/>
                  </a:ext>
                </a:extLst>
              </p:cNvPr>
              <p:cNvSpPr/>
              <p:nvPr/>
            </p:nvSpPr>
            <p:spPr>
              <a:xfrm>
                <a:off x="960120" y="2834640"/>
                <a:ext cx="1706880" cy="579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矩形 33">
                <a:extLst>
                  <a:ext uri="{FF2B5EF4-FFF2-40B4-BE49-F238E27FC236}">
                    <a16:creationId xmlns:a16="http://schemas.microsoft.com/office/drawing/2014/main" id="{FD61028F-48E0-444A-85A4-62A1F11D5F6C}"/>
                  </a:ext>
                </a:extLst>
              </p:cNvPr>
              <p:cNvSpPr/>
              <p:nvPr/>
            </p:nvSpPr>
            <p:spPr>
              <a:xfrm>
                <a:off x="2712720" y="2834640"/>
                <a:ext cx="60960" cy="579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nvGrpSpPr>
          <p:cNvPr id="5" name="组合 4">
            <a:extLst>
              <a:ext uri="{FF2B5EF4-FFF2-40B4-BE49-F238E27FC236}">
                <a16:creationId xmlns:a16="http://schemas.microsoft.com/office/drawing/2014/main" id="{0926FB7D-05FF-449C-B389-338016B8A220}"/>
              </a:ext>
            </a:extLst>
          </p:cNvPr>
          <p:cNvGrpSpPr/>
          <p:nvPr/>
        </p:nvGrpSpPr>
        <p:grpSpPr>
          <a:xfrm>
            <a:off x="1079164" y="4658539"/>
            <a:ext cx="9999246" cy="1461133"/>
            <a:chOff x="1079164" y="4658539"/>
            <a:chExt cx="9999246" cy="1461133"/>
          </a:xfrm>
        </p:grpSpPr>
        <p:sp>
          <p:nvSpPr>
            <p:cNvPr id="50" name="文本框 49">
              <a:extLst>
                <a:ext uri="{FF2B5EF4-FFF2-40B4-BE49-F238E27FC236}">
                  <a16:creationId xmlns:a16="http://schemas.microsoft.com/office/drawing/2014/main" id="{E8DB3B73-77B9-48B8-BDEC-980D3AC2618F}"/>
                </a:ext>
              </a:extLst>
            </p:cNvPr>
            <p:cNvSpPr txBox="1"/>
            <p:nvPr/>
          </p:nvSpPr>
          <p:spPr>
            <a:xfrm>
              <a:off x="1265568" y="4658539"/>
              <a:ext cx="2342614"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输入小标题</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800" b="1" dirty="0">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B69BD71E-803A-4EF0-9A33-B8F00E039DE9}"/>
                </a:ext>
              </a:extLst>
            </p:cNvPr>
            <p:cNvSpPr txBox="1"/>
            <p:nvPr/>
          </p:nvSpPr>
          <p:spPr>
            <a:xfrm>
              <a:off x="1079164" y="5158383"/>
              <a:ext cx="9999246" cy="961289"/>
            </a:xfrm>
            <a:prstGeom prst="rect">
              <a:avLst/>
            </a:prstGeom>
            <a:noFill/>
          </p:spPr>
          <p:txBody>
            <a:bodyPr wrap="square" rtlCol="0">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输入文本内容输入文本内容输入文本内容输入文本内容输入文本内容输入文本内容输入文本内容输入文本内容输入文本内容输入文本内容输入文本内容输入文本内容输入文本</a:t>
              </a:r>
            </a:p>
          </p:txBody>
        </p:sp>
        <p:cxnSp>
          <p:nvCxnSpPr>
            <p:cNvPr id="30" name="直接连接符 29">
              <a:extLst>
                <a:ext uri="{FF2B5EF4-FFF2-40B4-BE49-F238E27FC236}">
                  <a16:creationId xmlns:a16="http://schemas.microsoft.com/office/drawing/2014/main" id="{608640CE-FE4E-49B3-A063-0F448C447B28}"/>
                </a:ext>
              </a:extLst>
            </p:cNvPr>
            <p:cNvCxnSpPr>
              <a:cxnSpLocks/>
            </p:cNvCxnSpPr>
            <p:nvPr/>
          </p:nvCxnSpPr>
          <p:spPr>
            <a:xfrm>
              <a:off x="1351179" y="5230432"/>
              <a:ext cx="4306528" cy="0"/>
            </a:xfrm>
            <a:prstGeom prst="line">
              <a:avLst/>
            </a:prstGeom>
            <a:ln w="25400" cmpd="db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5680DC3-6C15-4FCE-A580-91FAF90F7C69}"/>
                </a:ext>
              </a:extLst>
            </p:cNvPr>
            <p:cNvCxnSpPr/>
            <p:nvPr/>
          </p:nvCxnSpPr>
          <p:spPr>
            <a:xfrm>
              <a:off x="1361993" y="5228690"/>
              <a:ext cx="1248697" cy="0"/>
            </a:xfrm>
            <a:prstGeom prst="line">
              <a:avLst/>
            </a:prstGeom>
            <a:ln w="44450"/>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id="{FD94CD22-6B68-4BB5-A996-BCF12FA89EC4}"/>
                </a:ext>
              </a:extLst>
            </p:cNvPr>
            <p:cNvGrpSpPr/>
            <p:nvPr/>
          </p:nvGrpSpPr>
          <p:grpSpPr>
            <a:xfrm>
              <a:off x="1085872" y="4700389"/>
              <a:ext cx="104754" cy="530424"/>
              <a:chOff x="960120" y="2834640"/>
              <a:chExt cx="1813560" cy="579120"/>
            </a:xfrm>
          </p:grpSpPr>
          <p:sp>
            <p:nvSpPr>
              <p:cNvPr id="36" name="矩形 35">
                <a:extLst>
                  <a:ext uri="{FF2B5EF4-FFF2-40B4-BE49-F238E27FC236}">
                    <a16:creationId xmlns:a16="http://schemas.microsoft.com/office/drawing/2014/main" id="{4F0E8FC7-F901-409E-B4F8-12C5F08F8353}"/>
                  </a:ext>
                </a:extLst>
              </p:cNvPr>
              <p:cNvSpPr/>
              <p:nvPr/>
            </p:nvSpPr>
            <p:spPr>
              <a:xfrm>
                <a:off x="960120" y="2834640"/>
                <a:ext cx="1706880" cy="579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 name="矩形 36">
                <a:extLst>
                  <a:ext uri="{FF2B5EF4-FFF2-40B4-BE49-F238E27FC236}">
                    <a16:creationId xmlns:a16="http://schemas.microsoft.com/office/drawing/2014/main" id="{0902756E-E106-46D2-B7EB-71C33ECDA4D5}"/>
                  </a:ext>
                </a:extLst>
              </p:cNvPr>
              <p:cNvSpPr/>
              <p:nvPr/>
            </p:nvSpPr>
            <p:spPr>
              <a:xfrm>
                <a:off x="2712720" y="2834640"/>
                <a:ext cx="60960" cy="579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Tree>
    <p:custDataLst>
      <p:tags r:id="rId1"/>
    </p:custDataLst>
    <p:extLst>
      <p:ext uri="{BB962C8B-B14F-4D97-AF65-F5344CB8AC3E}">
        <p14:creationId xmlns:p14="http://schemas.microsoft.com/office/powerpoint/2010/main" val="3980225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24">
            <a:extLst>
              <a:ext uri="{FF2B5EF4-FFF2-40B4-BE49-F238E27FC236}">
                <a16:creationId xmlns:a16="http://schemas.microsoft.com/office/drawing/2014/main" id="{E83978B7-C7A7-431A-954F-6E06EE11126B}"/>
              </a:ext>
            </a:extLst>
          </p:cNvPr>
          <p:cNvSpPr>
            <a:spLocks noGrp="1"/>
          </p:cNvSpPr>
          <p:nvPr>
            <p:ph type="body" sz="quarter" idx="10"/>
          </p:nvPr>
        </p:nvSpPr>
        <p:spPr>
          <a:xfrm>
            <a:off x="878754" y="304800"/>
            <a:ext cx="4257126" cy="603250"/>
          </a:xfrm>
        </p:spPr>
        <p:txBody>
          <a:bodyPr/>
          <a:lstStyle/>
          <a:p>
            <a:r>
              <a:rPr lang="zh-CN" altLang="en-US" dirty="0"/>
              <a:t>四种观点</a:t>
            </a:r>
          </a:p>
        </p:txBody>
      </p:sp>
      <p:grpSp>
        <p:nvGrpSpPr>
          <p:cNvPr id="77" name="组合 76">
            <a:extLst>
              <a:ext uri="{FF2B5EF4-FFF2-40B4-BE49-F238E27FC236}">
                <a16:creationId xmlns:a16="http://schemas.microsoft.com/office/drawing/2014/main" id="{3407BB9F-6497-46E3-8348-4DE3E49992DE}"/>
              </a:ext>
            </a:extLst>
          </p:cNvPr>
          <p:cNvGrpSpPr/>
          <p:nvPr/>
        </p:nvGrpSpPr>
        <p:grpSpPr>
          <a:xfrm>
            <a:off x="766763" y="1305560"/>
            <a:ext cx="10714672" cy="4578985"/>
            <a:chOff x="766763" y="1305560"/>
            <a:chExt cx="10714672" cy="4578985"/>
          </a:xfrm>
        </p:grpSpPr>
        <p:grpSp>
          <p:nvGrpSpPr>
            <p:cNvPr id="53" name="组合 52">
              <a:extLst>
                <a:ext uri="{FF2B5EF4-FFF2-40B4-BE49-F238E27FC236}">
                  <a16:creationId xmlns:a16="http://schemas.microsoft.com/office/drawing/2014/main" id="{9B9087FD-219E-4E4D-88AC-FD8698B10C74}"/>
                </a:ext>
              </a:extLst>
            </p:cNvPr>
            <p:cNvGrpSpPr/>
            <p:nvPr/>
          </p:nvGrpSpPr>
          <p:grpSpPr>
            <a:xfrm>
              <a:off x="766763" y="1305560"/>
              <a:ext cx="10658475" cy="4578985"/>
              <a:chOff x="766763" y="1305560"/>
              <a:chExt cx="10658475" cy="4578985"/>
            </a:xfrm>
          </p:grpSpPr>
          <p:sp>
            <p:nvSpPr>
              <p:cNvPr id="49" name="矩形 48">
                <a:extLst>
                  <a:ext uri="{FF2B5EF4-FFF2-40B4-BE49-F238E27FC236}">
                    <a16:creationId xmlns:a16="http://schemas.microsoft.com/office/drawing/2014/main" id="{989FDE3A-CF64-4B4A-832B-5FDD3CFAD2A1}"/>
                  </a:ext>
                </a:extLst>
              </p:cNvPr>
              <p:cNvSpPr/>
              <p:nvPr/>
            </p:nvSpPr>
            <p:spPr>
              <a:xfrm>
                <a:off x="766763" y="1305560"/>
                <a:ext cx="4921885" cy="1996440"/>
              </a:xfrm>
              <a:prstGeom prst="rect">
                <a:avLst/>
              </a:prstGeom>
              <a:noFill/>
              <a:ln w="38100">
                <a:gradFill flip="none" rotWithShape="1">
                  <a:gsLst>
                    <a:gs pos="0">
                      <a:schemeClr val="accent6">
                        <a:lumMod val="75000"/>
                      </a:schemeClr>
                    </a:gs>
                    <a:gs pos="100000">
                      <a:schemeClr val="accent1">
                        <a:lumMod val="30000"/>
                        <a:lumOff val="7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F54A708-9C9E-46C0-AD5D-0C864594F19A}"/>
                  </a:ext>
                </a:extLst>
              </p:cNvPr>
              <p:cNvSpPr/>
              <p:nvPr/>
            </p:nvSpPr>
            <p:spPr>
              <a:xfrm>
                <a:off x="6542089" y="1320800"/>
                <a:ext cx="4883149" cy="1996440"/>
              </a:xfrm>
              <a:prstGeom prst="rect">
                <a:avLst/>
              </a:prstGeom>
              <a:noFill/>
              <a:ln w="38100">
                <a:gradFill flip="none" rotWithShape="1">
                  <a:gsLst>
                    <a:gs pos="0">
                      <a:schemeClr val="accent6">
                        <a:lumMod val="75000"/>
                      </a:schemeClr>
                    </a:gs>
                    <a:gs pos="100000">
                      <a:schemeClr val="accent1">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39730AD-24AE-4BB5-8E27-B23D56A1E481}"/>
                  </a:ext>
                </a:extLst>
              </p:cNvPr>
              <p:cNvSpPr/>
              <p:nvPr/>
            </p:nvSpPr>
            <p:spPr>
              <a:xfrm>
                <a:off x="766763" y="3872865"/>
                <a:ext cx="4902517" cy="1996440"/>
              </a:xfrm>
              <a:prstGeom prst="rect">
                <a:avLst/>
              </a:prstGeom>
              <a:noFill/>
              <a:ln w="38100">
                <a:gradFill flip="none" rotWithShape="1">
                  <a:gsLst>
                    <a:gs pos="0">
                      <a:schemeClr val="accent6">
                        <a:lumMod val="75000"/>
                      </a:schemeClr>
                    </a:gs>
                    <a:gs pos="100000">
                      <a:schemeClr val="accent1">
                        <a:lumMod val="30000"/>
                        <a:lumOff val="7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F12BEF62-D72C-4DE3-8885-953F0ACC063B}"/>
                  </a:ext>
                </a:extLst>
              </p:cNvPr>
              <p:cNvSpPr/>
              <p:nvPr/>
            </p:nvSpPr>
            <p:spPr>
              <a:xfrm>
                <a:off x="6522721" y="3888105"/>
                <a:ext cx="4902517" cy="1996440"/>
              </a:xfrm>
              <a:prstGeom prst="rect">
                <a:avLst/>
              </a:prstGeom>
              <a:noFill/>
              <a:ln w="38100">
                <a:gradFill flip="none" rotWithShape="1">
                  <a:gsLst>
                    <a:gs pos="0">
                      <a:schemeClr val="accent6">
                        <a:lumMod val="75000"/>
                      </a:schemeClr>
                    </a:gs>
                    <a:gs pos="100000">
                      <a:schemeClr val="accent1">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DD4A2EB1-15FF-4061-86CB-F733852F1C8F}"/>
                  </a:ext>
                </a:extLst>
              </p:cNvPr>
              <p:cNvGrpSpPr/>
              <p:nvPr/>
            </p:nvGrpSpPr>
            <p:grpSpPr>
              <a:xfrm>
                <a:off x="5048280" y="2548504"/>
                <a:ext cx="2107506" cy="2112396"/>
                <a:chOff x="4923402" y="2396104"/>
                <a:chExt cx="2414134" cy="2419736"/>
              </a:xfrm>
            </p:grpSpPr>
            <p:grpSp>
              <p:nvGrpSpPr>
                <p:cNvPr id="42" name="组合 41">
                  <a:extLst>
                    <a:ext uri="{FF2B5EF4-FFF2-40B4-BE49-F238E27FC236}">
                      <a16:creationId xmlns:a16="http://schemas.microsoft.com/office/drawing/2014/main" id="{83D191EE-5F21-458A-89CB-C5128553D518}"/>
                    </a:ext>
                  </a:extLst>
                </p:cNvPr>
                <p:cNvGrpSpPr/>
                <p:nvPr/>
              </p:nvGrpSpPr>
              <p:grpSpPr>
                <a:xfrm>
                  <a:off x="4923402" y="2396104"/>
                  <a:ext cx="2414134" cy="2419736"/>
                  <a:chOff x="5026419" y="2499360"/>
                  <a:chExt cx="2208100" cy="2213224"/>
                </a:xfrm>
                <a:solidFill>
                  <a:schemeClr val="accent6">
                    <a:lumMod val="60000"/>
                    <a:lumOff val="40000"/>
                  </a:schemeClr>
                </a:solidFill>
              </p:grpSpPr>
              <p:sp>
                <p:nvSpPr>
                  <p:cNvPr id="43" name="矩形 42">
                    <a:extLst>
                      <a:ext uri="{FF2B5EF4-FFF2-40B4-BE49-F238E27FC236}">
                        <a16:creationId xmlns:a16="http://schemas.microsoft.com/office/drawing/2014/main" id="{97C5727C-D042-4592-8C55-6404E8220893}"/>
                      </a:ext>
                    </a:extLst>
                  </p:cNvPr>
                  <p:cNvSpPr/>
                  <p:nvPr/>
                </p:nvSpPr>
                <p:spPr>
                  <a:xfrm>
                    <a:off x="5026419" y="2499360"/>
                    <a:ext cx="1051560" cy="10515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3A7499C-A576-4C7C-BFC6-AA41F4B090F5}"/>
                      </a:ext>
                    </a:extLst>
                  </p:cNvPr>
                  <p:cNvSpPr/>
                  <p:nvPr/>
                </p:nvSpPr>
                <p:spPr>
                  <a:xfrm>
                    <a:off x="6182959" y="2504308"/>
                    <a:ext cx="1051560" cy="10515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45" name="矩形 44">
                    <a:extLst>
                      <a:ext uri="{FF2B5EF4-FFF2-40B4-BE49-F238E27FC236}">
                        <a16:creationId xmlns:a16="http://schemas.microsoft.com/office/drawing/2014/main" id="{5E38F2EE-C755-4245-A2D4-382409302818}"/>
                      </a:ext>
                    </a:extLst>
                  </p:cNvPr>
                  <p:cNvSpPr/>
                  <p:nvPr/>
                </p:nvSpPr>
                <p:spPr>
                  <a:xfrm>
                    <a:off x="5026419" y="3656076"/>
                    <a:ext cx="1051560" cy="10515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85045E6D-7C21-4F79-9F8F-75A4B0AAB4B9}"/>
                      </a:ext>
                    </a:extLst>
                  </p:cNvPr>
                  <p:cNvSpPr/>
                  <p:nvPr/>
                </p:nvSpPr>
                <p:spPr>
                  <a:xfrm>
                    <a:off x="6182959" y="3661024"/>
                    <a:ext cx="1051560" cy="10515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grpSp>
            <p:grpSp>
              <p:nvGrpSpPr>
                <p:cNvPr id="41" name="组合 40">
                  <a:extLst>
                    <a:ext uri="{FF2B5EF4-FFF2-40B4-BE49-F238E27FC236}">
                      <a16:creationId xmlns:a16="http://schemas.microsoft.com/office/drawing/2014/main" id="{3AB19181-C1C7-421C-8B1D-1874501BD920}"/>
                    </a:ext>
                  </a:extLst>
                </p:cNvPr>
                <p:cNvGrpSpPr/>
                <p:nvPr/>
              </p:nvGrpSpPr>
              <p:grpSpPr>
                <a:xfrm>
                  <a:off x="5026419" y="2499360"/>
                  <a:ext cx="2208100" cy="2213224"/>
                  <a:chOff x="5026419" y="2499360"/>
                  <a:chExt cx="2208100" cy="2213224"/>
                </a:xfrm>
              </p:grpSpPr>
              <p:sp>
                <p:nvSpPr>
                  <p:cNvPr id="26" name="矩形 25">
                    <a:extLst>
                      <a:ext uri="{FF2B5EF4-FFF2-40B4-BE49-F238E27FC236}">
                        <a16:creationId xmlns:a16="http://schemas.microsoft.com/office/drawing/2014/main" id="{9A159EB3-714F-4DC8-B370-19E670DAB82E}"/>
                      </a:ext>
                    </a:extLst>
                  </p:cNvPr>
                  <p:cNvSpPr/>
                  <p:nvPr/>
                </p:nvSpPr>
                <p:spPr>
                  <a:xfrm>
                    <a:off x="5026419" y="2499360"/>
                    <a:ext cx="1051560" cy="1051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95B010B8-6A87-4E64-9E3E-6D74246626CA}"/>
                      </a:ext>
                    </a:extLst>
                  </p:cNvPr>
                  <p:cNvSpPr/>
                  <p:nvPr/>
                </p:nvSpPr>
                <p:spPr>
                  <a:xfrm>
                    <a:off x="6182959" y="2504308"/>
                    <a:ext cx="1051560" cy="1051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8" name="矩形 27">
                    <a:extLst>
                      <a:ext uri="{FF2B5EF4-FFF2-40B4-BE49-F238E27FC236}">
                        <a16:creationId xmlns:a16="http://schemas.microsoft.com/office/drawing/2014/main" id="{F1FC6576-F05A-4567-9E4E-1A0BCFA4F35E}"/>
                      </a:ext>
                    </a:extLst>
                  </p:cNvPr>
                  <p:cNvSpPr/>
                  <p:nvPr/>
                </p:nvSpPr>
                <p:spPr>
                  <a:xfrm>
                    <a:off x="5026419" y="3656076"/>
                    <a:ext cx="1051560" cy="1051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7DC3EFA-BE04-4142-8FEC-1B9B9C06F499}"/>
                      </a:ext>
                    </a:extLst>
                  </p:cNvPr>
                  <p:cNvSpPr/>
                  <p:nvPr/>
                </p:nvSpPr>
                <p:spPr>
                  <a:xfrm>
                    <a:off x="6182959" y="3661024"/>
                    <a:ext cx="1051560" cy="1051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grpSp>
          </p:grpSp>
        </p:grpSp>
        <p:sp>
          <p:nvSpPr>
            <p:cNvPr id="55" name="iconfont-11261-3544208">
              <a:extLst>
                <a:ext uri="{FF2B5EF4-FFF2-40B4-BE49-F238E27FC236}">
                  <a16:creationId xmlns:a16="http://schemas.microsoft.com/office/drawing/2014/main" id="{C5C5A7EF-BBE5-4762-9E09-F1EBCBE30EC9}"/>
                </a:ext>
              </a:extLst>
            </p:cNvPr>
            <p:cNvSpPr>
              <a:spLocks noChangeAspect="1"/>
            </p:cNvSpPr>
            <p:nvPr/>
          </p:nvSpPr>
          <p:spPr bwMode="auto">
            <a:xfrm>
              <a:off x="6400756" y="2846621"/>
              <a:ext cx="396284" cy="528351"/>
            </a:xfrm>
            <a:custGeom>
              <a:avLst/>
              <a:gdLst>
                <a:gd name="T0" fmla="*/ 2333 w 9600"/>
                <a:gd name="T1" fmla="*/ 9827 h 12800"/>
                <a:gd name="T2" fmla="*/ 4800 w 9600"/>
                <a:gd name="T3" fmla="*/ 12000 h 12800"/>
                <a:gd name="T4" fmla="*/ 7267 w 9600"/>
                <a:gd name="T5" fmla="*/ 9827 h 12800"/>
                <a:gd name="T6" fmla="*/ 9600 w 9600"/>
                <a:gd name="T7" fmla="*/ 11200 h 12800"/>
                <a:gd name="T8" fmla="*/ 4800 w 9600"/>
                <a:gd name="T9" fmla="*/ 12800 h 12800"/>
                <a:gd name="T10" fmla="*/ 0 w 9600"/>
                <a:gd name="T11" fmla="*/ 11200 h 12800"/>
                <a:gd name="T12" fmla="*/ 2333 w 9600"/>
                <a:gd name="T13" fmla="*/ 9827 h 12800"/>
                <a:gd name="T14" fmla="*/ 4800 w 9600"/>
                <a:gd name="T15" fmla="*/ 10400 h 12800"/>
                <a:gd name="T16" fmla="*/ 800 w 9600"/>
                <a:gd name="T17" fmla="*/ 4000 h 12800"/>
                <a:gd name="T18" fmla="*/ 4800 w 9600"/>
                <a:gd name="T19" fmla="*/ 0 h 12800"/>
                <a:gd name="T20" fmla="*/ 8800 w 9600"/>
                <a:gd name="T21" fmla="*/ 4000 h 12800"/>
                <a:gd name="T22" fmla="*/ 4800 w 9600"/>
                <a:gd name="T23" fmla="*/ 10400 h 12800"/>
                <a:gd name="T24" fmla="*/ 4800 w 9600"/>
                <a:gd name="T25" fmla="*/ 5600 h 12800"/>
                <a:gd name="T26" fmla="*/ 6400 w 9600"/>
                <a:gd name="T27" fmla="*/ 4000 h 12800"/>
                <a:gd name="T28" fmla="*/ 4800 w 9600"/>
                <a:gd name="T29" fmla="*/ 2400 h 12800"/>
                <a:gd name="T30" fmla="*/ 3200 w 9600"/>
                <a:gd name="T31" fmla="*/ 4000 h 12800"/>
                <a:gd name="T32" fmla="*/ 4800 w 9600"/>
                <a:gd name="T33" fmla="*/ 5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00" h="12800">
                  <a:moveTo>
                    <a:pt x="2333" y="9827"/>
                  </a:moveTo>
                  <a:cubicBezTo>
                    <a:pt x="3037" y="10512"/>
                    <a:pt x="3859" y="11235"/>
                    <a:pt x="4800" y="12000"/>
                  </a:cubicBezTo>
                  <a:cubicBezTo>
                    <a:pt x="5654" y="11312"/>
                    <a:pt x="6477" y="10587"/>
                    <a:pt x="7267" y="9827"/>
                  </a:cubicBezTo>
                  <a:cubicBezTo>
                    <a:pt x="8665" y="10107"/>
                    <a:pt x="9600" y="10617"/>
                    <a:pt x="9600" y="11200"/>
                  </a:cubicBezTo>
                  <a:cubicBezTo>
                    <a:pt x="9600" y="12084"/>
                    <a:pt x="7451" y="12800"/>
                    <a:pt x="4800" y="12800"/>
                  </a:cubicBezTo>
                  <a:cubicBezTo>
                    <a:pt x="2149" y="12800"/>
                    <a:pt x="0" y="12084"/>
                    <a:pt x="0" y="11200"/>
                  </a:cubicBezTo>
                  <a:cubicBezTo>
                    <a:pt x="0" y="10617"/>
                    <a:pt x="935" y="10107"/>
                    <a:pt x="2333" y="9827"/>
                  </a:cubicBezTo>
                  <a:close/>
                  <a:moveTo>
                    <a:pt x="4800" y="10400"/>
                  </a:moveTo>
                  <a:cubicBezTo>
                    <a:pt x="2134" y="7606"/>
                    <a:pt x="800" y="5472"/>
                    <a:pt x="800" y="4000"/>
                  </a:cubicBezTo>
                  <a:cubicBezTo>
                    <a:pt x="800" y="1791"/>
                    <a:pt x="2591" y="0"/>
                    <a:pt x="4800" y="0"/>
                  </a:cubicBezTo>
                  <a:cubicBezTo>
                    <a:pt x="7009" y="0"/>
                    <a:pt x="8800" y="1791"/>
                    <a:pt x="8800" y="4000"/>
                  </a:cubicBezTo>
                  <a:cubicBezTo>
                    <a:pt x="8800" y="5472"/>
                    <a:pt x="7466" y="7606"/>
                    <a:pt x="4800" y="10400"/>
                  </a:cubicBezTo>
                  <a:close/>
                  <a:moveTo>
                    <a:pt x="4800" y="5600"/>
                  </a:moveTo>
                  <a:cubicBezTo>
                    <a:pt x="5684" y="5600"/>
                    <a:pt x="6400" y="4884"/>
                    <a:pt x="6400" y="4000"/>
                  </a:cubicBezTo>
                  <a:cubicBezTo>
                    <a:pt x="6400" y="3116"/>
                    <a:pt x="5684" y="2400"/>
                    <a:pt x="4800" y="2400"/>
                  </a:cubicBezTo>
                  <a:cubicBezTo>
                    <a:pt x="3916" y="2400"/>
                    <a:pt x="3200" y="3116"/>
                    <a:pt x="3200" y="4000"/>
                  </a:cubicBezTo>
                  <a:cubicBezTo>
                    <a:pt x="3200" y="4884"/>
                    <a:pt x="3916" y="5600"/>
                    <a:pt x="4800" y="5600"/>
                  </a:cubicBezTo>
                  <a:close/>
                </a:path>
              </a:pathLst>
            </a:custGeom>
            <a:solidFill>
              <a:schemeClr val="bg1"/>
            </a:solidFill>
            <a:ln>
              <a:noFill/>
            </a:ln>
          </p:spPr>
        </p:sp>
        <p:sp>
          <p:nvSpPr>
            <p:cNvPr id="57" name="iconfont-1127-844305">
              <a:extLst>
                <a:ext uri="{FF2B5EF4-FFF2-40B4-BE49-F238E27FC236}">
                  <a16:creationId xmlns:a16="http://schemas.microsoft.com/office/drawing/2014/main" id="{274F5E82-2BD2-4994-9E8C-382FB0B8917B}"/>
                </a:ext>
              </a:extLst>
            </p:cNvPr>
            <p:cNvSpPr>
              <a:spLocks noChangeAspect="1"/>
            </p:cNvSpPr>
            <p:nvPr/>
          </p:nvSpPr>
          <p:spPr bwMode="auto">
            <a:xfrm>
              <a:off x="5349199" y="2846622"/>
              <a:ext cx="533442" cy="533442"/>
            </a:xfrm>
            <a:custGeom>
              <a:avLst/>
              <a:gdLst>
                <a:gd name="T0" fmla="*/ 10582 w 12161"/>
                <a:gd name="T1" fmla="*/ 10167 h 12160"/>
                <a:gd name="T2" fmla="*/ 6081 w 12161"/>
                <a:gd name="T3" fmla="*/ 12160 h 12160"/>
                <a:gd name="T4" fmla="*/ 1579 w 12161"/>
                <a:gd name="T5" fmla="*/ 10167 h 12160"/>
                <a:gd name="T6" fmla="*/ 2462 w 12161"/>
                <a:gd name="T7" fmla="*/ 8099 h 12160"/>
                <a:gd name="T8" fmla="*/ 4896 w 12161"/>
                <a:gd name="T9" fmla="*/ 6467 h 12160"/>
                <a:gd name="T10" fmla="*/ 5085 w 12161"/>
                <a:gd name="T11" fmla="*/ 6140 h 12160"/>
                <a:gd name="T12" fmla="*/ 4970 w 12161"/>
                <a:gd name="T13" fmla="*/ 5984 h 12160"/>
                <a:gd name="T14" fmla="*/ 4350 w 12161"/>
                <a:gd name="T15" fmla="*/ 5285 h 12160"/>
                <a:gd name="T16" fmla="*/ 4126 w 12161"/>
                <a:gd name="T17" fmla="*/ 4374 h 12160"/>
                <a:gd name="T18" fmla="*/ 4697 w 12161"/>
                <a:gd name="T19" fmla="*/ 2992 h 12160"/>
                <a:gd name="T20" fmla="*/ 4698 w 12161"/>
                <a:gd name="T21" fmla="*/ 2991 h 12160"/>
                <a:gd name="T22" fmla="*/ 6081 w 12161"/>
                <a:gd name="T23" fmla="*/ 2419 h 12160"/>
                <a:gd name="T24" fmla="*/ 7463 w 12161"/>
                <a:gd name="T25" fmla="*/ 2991 h 12160"/>
                <a:gd name="T26" fmla="*/ 7464 w 12161"/>
                <a:gd name="T27" fmla="*/ 2992 h 12160"/>
                <a:gd name="T28" fmla="*/ 8036 w 12161"/>
                <a:gd name="T29" fmla="*/ 4374 h 12160"/>
                <a:gd name="T30" fmla="*/ 7811 w 12161"/>
                <a:gd name="T31" fmla="*/ 5285 h 12160"/>
                <a:gd name="T32" fmla="*/ 7184 w 12161"/>
                <a:gd name="T33" fmla="*/ 5989 h 12160"/>
                <a:gd name="T34" fmla="*/ 7114 w 12161"/>
                <a:gd name="T35" fmla="*/ 6360 h 12160"/>
                <a:gd name="T36" fmla="*/ 7265 w 12161"/>
                <a:gd name="T37" fmla="*/ 6467 h 12160"/>
                <a:gd name="T38" fmla="*/ 7265 w 12161"/>
                <a:gd name="T39" fmla="*/ 6467 h 12160"/>
                <a:gd name="T40" fmla="*/ 9699 w 12161"/>
                <a:gd name="T41" fmla="*/ 8099 h 12160"/>
                <a:gd name="T42" fmla="*/ 10582 w 12161"/>
                <a:gd name="T43" fmla="*/ 10167 h 12160"/>
                <a:gd name="T44" fmla="*/ 6081 w 12161"/>
                <a:gd name="T45" fmla="*/ 0 h 12160"/>
                <a:gd name="T46" fmla="*/ 12161 w 12161"/>
                <a:gd name="T47" fmla="*/ 6080 h 12160"/>
                <a:gd name="T48" fmla="*/ 11018 w 12161"/>
                <a:gd name="T49" fmla="*/ 9627 h 12160"/>
                <a:gd name="T50" fmla="*/ 10123 w 12161"/>
                <a:gd name="T51" fmla="*/ 7775 h 12160"/>
                <a:gd name="T52" fmla="*/ 7872 w 12161"/>
                <a:gd name="T53" fmla="*/ 6102 h 12160"/>
                <a:gd name="T54" fmla="*/ 8284 w 12161"/>
                <a:gd name="T55" fmla="*/ 5534 h 12160"/>
                <a:gd name="T56" fmla="*/ 8571 w 12161"/>
                <a:gd name="T57" fmla="*/ 4374 h 12160"/>
                <a:gd name="T58" fmla="*/ 7846 w 12161"/>
                <a:gd name="T59" fmla="*/ 2619 h 12160"/>
                <a:gd name="T60" fmla="*/ 7841 w 12161"/>
                <a:gd name="T61" fmla="*/ 2615 h 12160"/>
                <a:gd name="T62" fmla="*/ 7840 w 12161"/>
                <a:gd name="T63" fmla="*/ 2614 h 12160"/>
                <a:gd name="T64" fmla="*/ 6081 w 12161"/>
                <a:gd name="T65" fmla="*/ 1884 h 12160"/>
                <a:gd name="T66" fmla="*/ 4326 w 12161"/>
                <a:gd name="T67" fmla="*/ 2609 h 12160"/>
                <a:gd name="T68" fmla="*/ 4321 w 12161"/>
                <a:gd name="T69" fmla="*/ 2614 h 12160"/>
                <a:gd name="T70" fmla="*/ 4320 w 12161"/>
                <a:gd name="T71" fmla="*/ 2615 h 12160"/>
                <a:gd name="T72" fmla="*/ 3590 w 12161"/>
                <a:gd name="T73" fmla="*/ 4374 h 12160"/>
                <a:gd name="T74" fmla="*/ 3878 w 12161"/>
                <a:gd name="T75" fmla="*/ 5534 h 12160"/>
                <a:gd name="T76" fmla="*/ 4289 w 12161"/>
                <a:gd name="T77" fmla="*/ 6102 h 12160"/>
                <a:gd name="T78" fmla="*/ 2038 w 12161"/>
                <a:gd name="T79" fmla="*/ 7775 h 12160"/>
                <a:gd name="T80" fmla="*/ 1143 w 12161"/>
                <a:gd name="T81" fmla="*/ 9627 h 12160"/>
                <a:gd name="T82" fmla="*/ 0 w 12161"/>
                <a:gd name="T83" fmla="*/ 6080 h 12160"/>
                <a:gd name="T84" fmla="*/ 6081 w 12161"/>
                <a:gd name="T85" fmla="*/ 0 h 1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61" h="12160">
                  <a:moveTo>
                    <a:pt x="10582" y="10167"/>
                  </a:moveTo>
                  <a:cubicBezTo>
                    <a:pt x="9470" y="11391"/>
                    <a:pt x="7865" y="12160"/>
                    <a:pt x="6081" y="12160"/>
                  </a:cubicBezTo>
                  <a:cubicBezTo>
                    <a:pt x="4296" y="12160"/>
                    <a:pt x="2691" y="11391"/>
                    <a:pt x="1579" y="10167"/>
                  </a:cubicBezTo>
                  <a:cubicBezTo>
                    <a:pt x="1698" y="9396"/>
                    <a:pt x="2009" y="8690"/>
                    <a:pt x="2462" y="8099"/>
                  </a:cubicBezTo>
                  <a:cubicBezTo>
                    <a:pt x="3063" y="7314"/>
                    <a:pt x="3914" y="6731"/>
                    <a:pt x="4896" y="6467"/>
                  </a:cubicBezTo>
                  <a:cubicBezTo>
                    <a:pt x="5038" y="6429"/>
                    <a:pt x="5123" y="6282"/>
                    <a:pt x="5085" y="6140"/>
                  </a:cubicBezTo>
                  <a:cubicBezTo>
                    <a:pt x="5067" y="6073"/>
                    <a:pt x="5025" y="6018"/>
                    <a:pt x="4970" y="5984"/>
                  </a:cubicBezTo>
                  <a:cubicBezTo>
                    <a:pt x="4712" y="5805"/>
                    <a:pt x="4498" y="5565"/>
                    <a:pt x="4350" y="5285"/>
                  </a:cubicBezTo>
                  <a:cubicBezTo>
                    <a:pt x="4207" y="5014"/>
                    <a:pt x="4126" y="4704"/>
                    <a:pt x="4126" y="4374"/>
                  </a:cubicBezTo>
                  <a:cubicBezTo>
                    <a:pt x="4126" y="3834"/>
                    <a:pt x="4344" y="3345"/>
                    <a:pt x="4697" y="2992"/>
                  </a:cubicBezTo>
                  <a:lnTo>
                    <a:pt x="4698" y="2991"/>
                  </a:lnTo>
                  <a:cubicBezTo>
                    <a:pt x="5051" y="2638"/>
                    <a:pt x="5540" y="2419"/>
                    <a:pt x="6081" y="2419"/>
                  </a:cubicBezTo>
                  <a:cubicBezTo>
                    <a:pt x="6621" y="2419"/>
                    <a:pt x="7110" y="2638"/>
                    <a:pt x="7463" y="2991"/>
                  </a:cubicBezTo>
                  <a:lnTo>
                    <a:pt x="7464" y="2992"/>
                  </a:lnTo>
                  <a:cubicBezTo>
                    <a:pt x="7817" y="3345"/>
                    <a:pt x="8036" y="3834"/>
                    <a:pt x="8036" y="4374"/>
                  </a:cubicBezTo>
                  <a:cubicBezTo>
                    <a:pt x="8036" y="4704"/>
                    <a:pt x="7954" y="5014"/>
                    <a:pt x="7811" y="5285"/>
                  </a:cubicBezTo>
                  <a:cubicBezTo>
                    <a:pt x="7662" y="5568"/>
                    <a:pt x="7445" y="5810"/>
                    <a:pt x="7184" y="5989"/>
                  </a:cubicBezTo>
                  <a:cubicBezTo>
                    <a:pt x="7062" y="6072"/>
                    <a:pt x="7031" y="6238"/>
                    <a:pt x="7114" y="6360"/>
                  </a:cubicBezTo>
                  <a:cubicBezTo>
                    <a:pt x="7151" y="6414"/>
                    <a:pt x="7206" y="6451"/>
                    <a:pt x="7265" y="6467"/>
                  </a:cubicBezTo>
                  <a:lnTo>
                    <a:pt x="7265" y="6467"/>
                  </a:lnTo>
                  <a:cubicBezTo>
                    <a:pt x="8247" y="6731"/>
                    <a:pt x="9098" y="7314"/>
                    <a:pt x="9699" y="8099"/>
                  </a:cubicBezTo>
                  <a:cubicBezTo>
                    <a:pt x="10152" y="8690"/>
                    <a:pt x="10464" y="9396"/>
                    <a:pt x="10582" y="10167"/>
                  </a:cubicBezTo>
                  <a:close/>
                  <a:moveTo>
                    <a:pt x="6081" y="0"/>
                  </a:moveTo>
                  <a:cubicBezTo>
                    <a:pt x="9438" y="0"/>
                    <a:pt x="12161" y="2723"/>
                    <a:pt x="12161" y="6080"/>
                  </a:cubicBezTo>
                  <a:cubicBezTo>
                    <a:pt x="12161" y="7404"/>
                    <a:pt x="11737" y="8629"/>
                    <a:pt x="11018" y="9627"/>
                  </a:cubicBezTo>
                  <a:cubicBezTo>
                    <a:pt x="10848" y="8945"/>
                    <a:pt x="10539" y="8317"/>
                    <a:pt x="10123" y="7775"/>
                  </a:cubicBezTo>
                  <a:cubicBezTo>
                    <a:pt x="9549" y="7025"/>
                    <a:pt x="8770" y="6440"/>
                    <a:pt x="7872" y="6102"/>
                  </a:cubicBezTo>
                  <a:cubicBezTo>
                    <a:pt x="8034" y="5934"/>
                    <a:pt x="8174" y="5743"/>
                    <a:pt x="8284" y="5534"/>
                  </a:cubicBezTo>
                  <a:cubicBezTo>
                    <a:pt x="8467" y="5187"/>
                    <a:pt x="8571" y="4792"/>
                    <a:pt x="8571" y="4374"/>
                  </a:cubicBezTo>
                  <a:cubicBezTo>
                    <a:pt x="8571" y="3690"/>
                    <a:pt x="8294" y="3070"/>
                    <a:pt x="7846" y="2619"/>
                  </a:cubicBezTo>
                  <a:lnTo>
                    <a:pt x="7841" y="2615"/>
                  </a:lnTo>
                  <a:lnTo>
                    <a:pt x="7840" y="2614"/>
                  </a:lnTo>
                  <a:cubicBezTo>
                    <a:pt x="7389" y="2163"/>
                    <a:pt x="6767" y="1884"/>
                    <a:pt x="6081" y="1884"/>
                  </a:cubicBezTo>
                  <a:cubicBezTo>
                    <a:pt x="5397" y="1884"/>
                    <a:pt x="4777" y="2161"/>
                    <a:pt x="4326" y="2609"/>
                  </a:cubicBezTo>
                  <a:lnTo>
                    <a:pt x="4321" y="2614"/>
                  </a:lnTo>
                  <a:lnTo>
                    <a:pt x="4320" y="2615"/>
                  </a:lnTo>
                  <a:cubicBezTo>
                    <a:pt x="3869" y="3065"/>
                    <a:pt x="3590" y="3688"/>
                    <a:pt x="3590" y="4374"/>
                  </a:cubicBezTo>
                  <a:cubicBezTo>
                    <a:pt x="3590" y="4792"/>
                    <a:pt x="3695" y="5187"/>
                    <a:pt x="3878" y="5534"/>
                  </a:cubicBezTo>
                  <a:cubicBezTo>
                    <a:pt x="3987" y="5743"/>
                    <a:pt x="4127" y="5934"/>
                    <a:pt x="4289" y="6102"/>
                  </a:cubicBezTo>
                  <a:cubicBezTo>
                    <a:pt x="3391" y="6440"/>
                    <a:pt x="2612" y="7025"/>
                    <a:pt x="2038" y="7775"/>
                  </a:cubicBezTo>
                  <a:cubicBezTo>
                    <a:pt x="1623" y="8317"/>
                    <a:pt x="1314" y="8945"/>
                    <a:pt x="1143" y="9627"/>
                  </a:cubicBezTo>
                  <a:cubicBezTo>
                    <a:pt x="424" y="8629"/>
                    <a:pt x="0" y="7404"/>
                    <a:pt x="0" y="6080"/>
                  </a:cubicBezTo>
                  <a:cubicBezTo>
                    <a:pt x="0" y="2723"/>
                    <a:pt x="2723" y="0"/>
                    <a:pt x="6081" y="0"/>
                  </a:cubicBezTo>
                  <a:close/>
                </a:path>
              </a:pathLst>
            </a:custGeom>
            <a:solidFill>
              <a:schemeClr val="bg1"/>
            </a:solidFill>
            <a:ln>
              <a:noFill/>
            </a:ln>
          </p:spPr>
        </p:sp>
        <p:sp>
          <p:nvSpPr>
            <p:cNvPr id="58" name="iconfont-11265-5328241">
              <a:extLst>
                <a:ext uri="{FF2B5EF4-FFF2-40B4-BE49-F238E27FC236}">
                  <a16:creationId xmlns:a16="http://schemas.microsoft.com/office/drawing/2014/main" id="{688EE994-6032-4207-9F4C-998CEB9C0EE7}"/>
                </a:ext>
              </a:extLst>
            </p:cNvPr>
            <p:cNvSpPr>
              <a:spLocks noChangeAspect="1"/>
            </p:cNvSpPr>
            <p:nvPr/>
          </p:nvSpPr>
          <p:spPr bwMode="auto">
            <a:xfrm>
              <a:off x="5303479" y="3825199"/>
              <a:ext cx="594402" cy="594402"/>
            </a:xfrm>
            <a:custGeom>
              <a:avLst/>
              <a:gdLst>
                <a:gd name="T0" fmla="*/ 4970 w 9578"/>
                <a:gd name="T1" fmla="*/ 9578 h 9578"/>
                <a:gd name="T2" fmla="*/ 713 w 9578"/>
                <a:gd name="T3" fmla="*/ 6733 h 9578"/>
                <a:gd name="T4" fmla="*/ 1712 w 9578"/>
                <a:gd name="T5" fmla="*/ 1712 h 9578"/>
                <a:gd name="T6" fmla="*/ 6733 w 9578"/>
                <a:gd name="T7" fmla="*/ 713 h 9578"/>
                <a:gd name="T8" fmla="*/ 9578 w 9578"/>
                <a:gd name="T9" fmla="*/ 4970 h 9578"/>
                <a:gd name="T10" fmla="*/ 8228 w 9578"/>
                <a:gd name="T11" fmla="*/ 8228 h 9578"/>
                <a:gd name="T12" fmla="*/ 4970 w 9578"/>
                <a:gd name="T13" fmla="*/ 9578 h 9578"/>
                <a:gd name="T14" fmla="*/ 5354 w 9578"/>
                <a:gd name="T15" fmla="*/ 4970 h 9578"/>
                <a:gd name="T16" fmla="*/ 5354 w 9578"/>
                <a:gd name="T17" fmla="*/ 2474 h 9578"/>
                <a:gd name="T18" fmla="*/ 4778 w 9578"/>
                <a:gd name="T19" fmla="*/ 1898 h 9578"/>
                <a:gd name="T20" fmla="*/ 4202 w 9578"/>
                <a:gd name="T21" fmla="*/ 2474 h 9578"/>
                <a:gd name="T22" fmla="*/ 4202 w 9578"/>
                <a:gd name="T23" fmla="*/ 5482 h 9578"/>
                <a:gd name="T24" fmla="*/ 4842 w 9578"/>
                <a:gd name="T25" fmla="*/ 6122 h 9578"/>
                <a:gd name="T26" fmla="*/ 7466 w 9578"/>
                <a:gd name="T27" fmla="*/ 6122 h 9578"/>
                <a:gd name="T28" fmla="*/ 8042 w 9578"/>
                <a:gd name="T29" fmla="*/ 5546 h 9578"/>
                <a:gd name="T30" fmla="*/ 7466 w 9578"/>
                <a:gd name="T31" fmla="*/ 4970 h 9578"/>
                <a:gd name="T32" fmla="*/ 5354 w 9578"/>
                <a:gd name="T33" fmla="*/ 4970 h 9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78" h="9578">
                  <a:moveTo>
                    <a:pt x="4970" y="9578"/>
                  </a:moveTo>
                  <a:cubicBezTo>
                    <a:pt x="3106" y="9578"/>
                    <a:pt x="1426" y="8455"/>
                    <a:pt x="713" y="6733"/>
                  </a:cubicBezTo>
                  <a:cubicBezTo>
                    <a:pt x="0" y="5012"/>
                    <a:pt x="394" y="3030"/>
                    <a:pt x="1712" y="1712"/>
                  </a:cubicBezTo>
                  <a:cubicBezTo>
                    <a:pt x="3030" y="394"/>
                    <a:pt x="5012" y="0"/>
                    <a:pt x="6733" y="713"/>
                  </a:cubicBezTo>
                  <a:cubicBezTo>
                    <a:pt x="8455" y="1426"/>
                    <a:pt x="9578" y="3106"/>
                    <a:pt x="9578" y="4970"/>
                  </a:cubicBezTo>
                  <a:cubicBezTo>
                    <a:pt x="9578" y="6192"/>
                    <a:pt x="9093" y="7364"/>
                    <a:pt x="8228" y="8228"/>
                  </a:cubicBezTo>
                  <a:cubicBezTo>
                    <a:pt x="7364" y="9093"/>
                    <a:pt x="6192" y="9578"/>
                    <a:pt x="4970" y="9578"/>
                  </a:cubicBezTo>
                  <a:close/>
                  <a:moveTo>
                    <a:pt x="5354" y="4970"/>
                  </a:moveTo>
                  <a:lnTo>
                    <a:pt x="5354" y="2474"/>
                  </a:lnTo>
                  <a:cubicBezTo>
                    <a:pt x="5354" y="2156"/>
                    <a:pt x="5096" y="1898"/>
                    <a:pt x="4778" y="1898"/>
                  </a:cubicBezTo>
                  <a:cubicBezTo>
                    <a:pt x="4460" y="1898"/>
                    <a:pt x="4202" y="2156"/>
                    <a:pt x="4202" y="2474"/>
                  </a:cubicBezTo>
                  <a:lnTo>
                    <a:pt x="4202" y="5482"/>
                  </a:lnTo>
                  <a:cubicBezTo>
                    <a:pt x="4202" y="5835"/>
                    <a:pt x="4489" y="6122"/>
                    <a:pt x="4842" y="6122"/>
                  </a:cubicBezTo>
                  <a:lnTo>
                    <a:pt x="7466" y="6122"/>
                  </a:lnTo>
                  <a:cubicBezTo>
                    <a:pt x="7784" y="6122"/>
                    <a:pt x="8042" y="5864"/>
                    <a:pt x="8042" y="5546"/>
                  </a:cubicBezTo>
                  <a:cubicBezTo>
                    <a:pt x="8042" y="5228"/>
                    <a:pt x="7784" y="4970"/>
                    <a:pt x="7466" y="4970"/>
                  </a:cubicBezTo>
                  <a:lnTo>
                    <a:pt x="5354" y="4970"/>
                  </a:lnTo>
                  <a:close/>
                </a:path>
              </a:pathLst>
            </a:custGeom>
            <a:solidFill>
              <a:schemeClr val="bg1"/>
            </a:solidFill>
            <a:ln>
              <a:noFill/>
            </a:ln>
          </p:spPr>
        </p:sp>
        <p:sp>
          <p:nvSpPr>
            <p:cNvPr id="59" name="iconfont-11262-5326838">
              <a:extLst>
                <a:ext uri="{FF2B5EF4-FFF2-40B4-BE49-F238E27FC236}">
                  <a16:creationId xmlns:a16="http://schemas.microsoft.com/office/drawing/2014/main" id="{3ACFBC1C-FC3F-4082-95C7-3634F1D84D51}"/>
                </a:ext>
              </a:extLst>
            </p:cNvPr>
            <p:cNvSpPr>
              <a:spLocks noChangeAspect="1"/>
            </p:cNvSpPr>
            <p:nvPr/>
          </p:nvSpPr>
          <p:spPr bwMode="auto">
            <a:xfrm>
              <a:off x="6404252" y="3883979"/>
              <a:ext cx="438508" cy="493509"/>
            </a:xfrm>
            <a:custGeom>
              <a:avLst/>
              <a:gdLst>
                <a:gd name="connsiteX0" fmla="*/ 98090 w 391609"/>
                <a:gd name="connsiteY0" fmla="*/ 271611 h 440728"/>
                <a:gd name="connsiteX1" fmla="*/ 247805 w 391609"/>
                <a:gd name="connsiteY1" fmla="*/ 271611 h 440728"/>
                <a:gd name="connsiteX2" fmla="*/ 266856 w 391609"/>
                <a:gd name="connsiteY2" fmla="*/ 290658 h 440728"/>
                <a:gd name="connsiteX3" fmla="*/ 247805 w 391609"/>
                <a:gd name="connsiteY3" fmla="*/ 309704 h 440728"/>
                <a:gd name="connsiteX4" fmla="*/ 83204 w 391609"/>
                <a:gd name="connsiteY4" fmla="*/ 309704 h 440728"/>
                <a:gd name="connsiteX5" fmla="*/ 195257 w 391609"/>
                <a:gd name="connsiteY5" fmla="*/ 0 h 440728"/>
                <a:gd name="connsiteX6" fmla="*/ 238689 w 391609"/>
                <a:gd name="connsiteY6" fmla="*/ 29331 h 440728"/>
                <a:gd name="connsiteX7" fmla="*/ 390320 w 391609"/>
                <a:gd name="connsiteY7" fmla="*/ 414063 h 440728"/>
                <a:gd name="connsiteX8" fmla="*/ 379653 w 391609"/>
                <a:gd name="connsiteY8" fmla="*/ 438823 h 440728"/>
                <a:gd name="connsiteX9" fmla="*/ 354889 w 391609"/>
                <a:gd name="connsiteY9" fmla="*/ 428157 h 440728"/>
                <a:gd name="connsiteX10" fmla="*/ 203258 w 391609"/>
                <a:gd name="connsiteY10" fmla="*/ 43425 h 440728"/>
                <a:gd name="connsiteX11" fmla="*/ 195257 w 391609"/>
                <a:gd name="connsiteY11" fmla="*/ 38092 h 440728"/>
                <a:gd name="connsiteX12" fmla="*/ 187257 w 391609"/>
                <a:gd name="connsiteY12" fmla="*/ 43425 h 440728"/>
                <a:gd name="connsiteX13" fmla="*/ 98090 w 391609"/>
                <a:gd name="connsiteY13" fmla="*/ 271611 h 440728"/>
                <a:gd name="connsiteX14" fmla="*/ 79770 w 391609"/>
                <a:gd name="connsiteY14" fmla="*/ 271611 h 440728"/>
                <a:gd name="connsiteX15" fmla="*/ 60718 w 391609"/>
                <a:gd name="connsiteY15" fmla="*/ 290658 h 440728"/>
                <a:gd name="connsiteX16" fmla="*/ 79770 w 391609"/>
                <a:gd name="connsiteY16" fmla="*/ 309704 h 440728"/>
                <a:gd name="connsiteX17" fmla="*/ 83204 w 391609"/>
                <a:gd name="connsiteY17" fmla="*/ 309704 h 440728"/>
                <a:gd name="connsiteX18" fmla="*/ 36768 w 391609"/>
                <a:gd name="connsiteY18" fmla="*/ 428538 h 440728"/>
                <a:gd name="connsiteX19" fmla="*/ 18862 w 391609"/>
                <a:gd name="connsiteY19" fmla="*/ 440728 h 440728"/>
                <a:gd name="connsiteX20" fmla="*/ 12004 w 391609"/>
                <a:gd name="connsiteY20" fmla="*/ 439585 h 440728"/>
                <a:gd name="connsiteX21" fmla="*/ 1337 w 391609"/>
                <a:gd name="connsiteY21" fmla="*/ 414825 h 440728"/>
                <a:gd name="connsiteX22" fmla="*/ 151825 w 391609"/>
                <a:gd name="connsiteY22" fmla="*/ 29712 h 440728"/>
                <a:gd name="connsiteX23" fmla="*/ 195257 w 391609"/>
                <a:gd name="connsiteY23" fmla="*/ 0 h 44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1609" h="440728">
                  <a:moveTo>
                    <a:pt x="98090" y="271611"/>
                  </a:moveTo>
                  <a:lnTo>
                    <a:pt x="247805" y="271611"/>
                  </a:lnTo>
                  <a:cubicBezTo>
                    <a:pt x="258474" y="271611"/>
                    <a:pt x="266856" y="279992"/>
                    <a:pt x="266856" y="290658"/>
                  </a:cubicBezTo>
                  <a:cubicBezTo>
                    <a:pt x="266856" y="301324"/>
                    <a:pt x="258093" y="309704"/>
                    <a:pt x="247805" y="309704"/>
                  </a:cubicBezTo>
                  <a:lnTo>
                    <a:pt x="83204" y="309704"/>
                  </a:lnTo>
                  <a:close/>
                  <a:moveTo>
                    <a:pt x="195257" y="0"/>
                  </a:moveTo>
                  <a:cubicBezTo>
                    <a:pt x="214687" y="0"/>
                    <a:pt x="231451" y="11427"/>
                    <a:pt x="238689" y="29331"/>
                  </a:cubicBezTo>
                  <a:lnTo>
                    <a:pt x="390320" y="414063"/>
                  </a:lnTo>
                  <a:cubicBezTo>
                    <a:pt x="394130" y="423967"/>
                    <a:pt x="389177" y="435014"/>
                    <a:pt x="379653" y="438823"/>
                  </a:cubicBezTo>
                  <a:cubicBezTo>
                    <a:pt x="369747" y="442632"/>
                    <a:pt x="358699" y="437680"/>
                    <a:pt x="354889" y="428157"/>
                  </a:cubicBezTo>
                  <a:lnTo>
                    <a:pt x="203258" y="43425"/>
                  </a:lnTo>
                  <a:cubicBezTo>
                    <a:pt x="201353" y="38854"/>
                    <a:pt x="197543" y="38092"/>
                    <a:pt x="195257" y="38092"/>
                  </a:cubicBezTo>
                  <a:cubicBezTo>
                    <a:pt x="192971" y="38092"/>
                    <a:pt x="189162" y="38854"/>
                    <a:pt x="187257" y="43425"/>
                  </a:cubicBezTo>
                  <a:lnTo>
                    <a:pt x="98090" y="271611"/>
                  </a:lnTo>
                  <a:lnTo>
                    <a:pt x="79770" y="271611"/>
                  </a:lnTo>
                  <a:cubicBezTo>
                    <a:pt x="69101" y="271611"/>
                    <a:pt x="60718" y="279992"/>
                    <a:pt x="60718" y="290658"/>
                  </a:cubicBezTo>
                  <a:cubicBezTo>
                    <a:pt x="60718" y="301324"/>
                    <a:pt x="69101" y="309704"/>
                    <a:pt x="79770" y="309704"/>
                  </a:cubicBezTo>
                  <a:lnTo>
                    <a:pt x="83204" y="309704"/>
                  </a:lnTo>
                  <a:lnTo>
                    <a:pt x="36768" y="428538"/>
                  </a:lnTo>
                  <a:cubicBezTo>
                    <a:pt x="33720" y="436157"/>
                    <a:pt x="26481" y="440728"/>
                    <a:pt x="18862" y="440728"/>
                  </a:cubicBezTo>
                  <a:cubicBezTo>
                    <a:pt x="16576" y="440728"/>
                    <a:pt x="14290" y="440347"/>
                    <a:pt x="12004" y="439585"/>
                  </a:cubicBezTo>
                  <a:cubicBezTo>
                    <a:pt x="2099" y="435776"/>
                    <a:pt x="-2473" y="424729"/>
                    <a:pt x="1337" y="414825"/>
                  </a:cubicBezTo>
                  <a:lnTo>
                    <a:pt x="151825" y="29712"/>
                  </a:lnTo>
                  <a:cubicBezTo>
                    <a:pt x="158683" y="11808"/>
                    <a:pt x="175827" y="0"/>
                    <a:pt x="195257" y="0"/>
                  </a:cubicBezTo>
                  <a:close/>
                </a:path>
              </a:pathLst>
            </a:custGeom>
            <a:solidFill>
              <a:schemeClr val="bg1"/>
            </a:solidFill>
            <a:ln>
              <a:noFill/>
            </a:ln>
          </p:spPr>
        </p:sp>
        <p:sp>
          <p:nvSpPr>
            <p:cNvPr id="60" name="文本框 59">
              <a:extLst>
                <a:ext uri="{FF2B5EF4-FFF2-40B4-BE49-F238E27FC236}">
                  <a16:creationId xmlns:a16="http://schemas.microsoft.com/office/drawing/2014/main" id="{2A1708AB-4F9B-4C42-B9F6-2AD929EBEE7C}"/>
                </a:ext>
              </a:extLst>
            </p:cNvPr>
            <p:cNvSpPr txBox="1"/>
            <p:nvPr/>
          </p:nvSpPr>
          <p:spPr>
            <a:xfrm>
              <a:off x="853440" y="1508760"/>
              <a:ext cx="207264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输入小标题</a:t>
              </a:r>
            </a:p>
          </p:txBody>
        </p:sp>
        <p:sp>
          <p:nvSpPr>
            <p:cNvPr id="61" name="文本框 60">
              <a:extLst>
                <a:ext uri="{FF2B5EF4-FFF2-40B4-BE49-F238E27FC236}">
                  <a16:creationId xmlns:a16="http://schemas.microsoft.com/office/drawing/2014/main" id="{0CCD9470-2530-4213-B4EA-85137FE2EF9E}"/>
                </a:ext>
              </a:extLst>
            </p:cNvPr>
            <p:cNvSpPr txBox="1"/>
            <p:nvPr/>
          </p:nvSpPr>
          <p:spPr>
            <a:xfrm>
              <a:off x="842328" y="2014639"/>
              <a:ext cx="4019232" cy="961289"/>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a:t>
              </a:r>
            </a:p>
          </p:txBody>
        </p:sp>
        <p:cxnSp>
          <p:nvCxnSpPr>
            <p:cNvPr id="63" name="直接连接符 62">
              <a:extLst>
                <a:ext uri="{FF2B5EF4-FFF2-40B4-BE49-F238E27FC236}">
                  <a16:creationId xmlns:a16="http://schemas.microsoft.com/office/drawing/2014/main" id="{87B8BA51-9AB4-4CA1-B8BD-DA2727649DB7}"/>
                </a:ext>
              </a:extLst>
            </p:cNvPr>
            <p:cNvCxnSpPr>
              <a:cxnSpLocks/>
            </p:cNvCxnSpPr>
            <p:nvPr/>
          </p:nvCxnSpPr>
          <p:spPr>
            <a:xfrm>
              <a:off x="926465" y="2042160"/>
              <a:ext cx="1938655"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E8D5838C-F19C-484B-B1C4-4255A51947FD}"/>
                </a:ext>
              </a:extLst>
            </p:cNvPr>
            <p:cNvSpPr txBox="1"/>
            <p:nvPr/>
          </p:nvSpPr>
          <p:spPr>
            <a:xfrm>
              <a:off x="846137" y="4160520"/>
              <a:ext cx="207264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输入小标题</a:t>
              </a:r>
            </a:p>
          </p:txBody>
        </p:sp>
        <p:sp>
          <p:nvSpPr>
            <p:cNvPr id="66" name="文本框 65">
              <a:extLst>
                <a:ext uri="{FF2B5EF4-FFF2-40B4-BE49-F238E27FC236}">
                  <a16:creationId xmlns:a16="http://schemas.microsoft.com/office/drawing/2014/main" id="{D7BEA9E4-FFEA-446B-A6D1-5DD5C5C5307C}"/>
                </a:ext>
              </a:extLst>
            </p:cNvPr>
            <p:cNvSpPr txBox="1"/>
            <p:nvPr/>
          </p:nvSpPr>
          <p:spPr>
            <a:xfrm>
              <a:off x="835025" y="4666399"/>
              <a:ext cx="4019232" cy="961289"/>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a:t>
              </a:r>
            </a:p>
          </p:txBody>
        </p:sp>
        <p:cxnSp>
          <p:nvCxnSpPr>
            <p:cNvPr id="67" name="直接连接符 66">
              <a:extLst>
                <a:ext uri="{FF2B5EF4-FFF2-40B4-BE49-F238E27FC236}">
                  <a16:creationId xmlns:a16="http://schemas.microsoft.com/office/drawing/2014/main" id="{668CE35F-19CA-463C-BB96-4EE9DF2238B1}"/>
                </a:ext>
              </a:extLst>
            </p:cNvPr>
            <p:cNvCxnSpPr>
              <a:cxnSpLocks/>
            </p:cNvCxnSpPr>
            <p:nvPr/>
          </p:nvCxnSpPr>
          <p:spPr>
            <a:xfrm>
              <a:off x="919162" y="4693920"/>
              <a:ext cx="1938655"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1BC72D79-DE87-42A1-BE35-4F5F7D9A5D90}"/>
                </a:ext>
              </a:extLst>
            </p:cNvPr>
            <p:cNvSpPr txBox="1"/>
            <p:nvPr/>
          </p:nvSpPr>
          <p:spPr>
            <a:xfrm flipH="1">
              <a:off x="9408795" y="1504264"/>
              <a:ext cx="207264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输入小标题</a:t>
              </a:r>
            </a:p>
          </p:txBody>
        </p:sp>
        <p:sp>
          <p:nvSpPr>
            <p:cNvPr id="72" name="文本框 71">
              <a:extLst>
                <a:ext uri="{FF2B5EF4-FFF2-40B4-BE49-F238E27FC236}">
                  <a16:creationId xmlns:a16="http://schemas.microsoft.com/office/drawing/2014/main" id="{EA4FDC77-371A-4AFB-AFBA-AA11F862E87D}"/>
                </a:ext>
              </a:extLst>
            </p:cNvPr>
            <p:cNvSpPr txBox="1"/>
            <p:nvPr/>
          </p:nvSpPr>
          <p:spPr>
            <a:xfrm flipH="1">
              <a:off x="7340283" y="2010143"/>
              <a:ext cx="4019232" cy="961289"/>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a:t>
              </a:r>
            </a:p>
          </p:txBody>
        </p:sp>
        <p:cxnSp>
          <p:nvCxnSpPr>
            <p:cNvPr id="73" name="直接连接符 72">
              <a:extLst>
                <a:ext uri="{FF2B5EF4-FFF2-40B4-BE49-F238E27FC236}">
                  <a16:creationId xmlns:a16="http://schemas.microsoft.com/office/drawing/2014/main" id="{EBDCC597-FB17-43B0-9EB7-5C0F7873A2E2}"/>
                </a:ext>
              </a:extLst>
            </p:cNvPr>
            <p:cNvCxnSpPr>
              <a:cxnSpLocks/>
            </p:cNvCxnSpPr>
            <p:nvPr/>
          </p:nvCxnSpPr>
          <p:spPr>
            <a:xfrm flipH="1">
              <a:off x="9314180" y="2037664"/>
              <a:ext cx="1938655"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0A24FCF2-38AA-4E37-9A68-5F8B34151822}"/>
                </a:ext>
              </a:extLst>
            </p:cNvPr>
            <p:cNvSpPr txBox="1"/>
            <p:nvPr/>
          </p:nvSpPr>
          <p:spPr>
            <a:xfrm flipH="1">
              <a:off x="9393555" y="4156024"/>
              <a:ext cx="207264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输入小标题</a:t>
              </a:r>
            </a:p>
          </p:txBody>
        </p:sp>
        <p:sp>
          <p:nvSpPr>
            <p:cNvPr id="75" name="文本框 74">
              <a:extLst>
                <a:ext uri="{FF2B5EF4-FFF2-40B4-BE49-F238E27FC236}">
                  <a16:creationId xmlns:a16="http://schemas.microsoft.com/office/drawing/2014/main" id="{8AFED900-5428-424F-AB0C-D05DF280C5B7}"/>
                </a:ext>
              </a:extLst>
            </p:cNvPr>
            <p:cNvSpPr txBox="1"/>
            <p:nvPr/>
          </p:nvSpPr>
          <p:spPr>
            <a:xfrm flipH="1">
              <a:off x="7325043" y="4661903"/>
              <a:ext cx="4019232" cy="961289"/>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a:t>
              </a:r>
            </a:p>
          </p:txBody>
        </p:sp>
        <p:cxnSp>
          <p:nvCxnSpPr>
            <p:cNvPr id="76" name="直接连接符 75">
              <a:extLst>
                <a:ext uri="{FF2B5EF4-FFF2-40B4-BE49-F238E27FC236}">
                  <a16:creationId xmlns:a16="http://schemas.microsoft.com/office/drawing/2014/main" id="{CE08FAAB-47E1-4223-BDD6-E34980C80277}"/>
                </a:ext>
              </a:extLst>
            </p:cNvPr>
            <p:cNvCxnSpPr>
              <a:cxnSpLocks/>
            </p:cNvCxnSpPr>
            <p:nvPr/>
          </p:nvCxnSpPr>
          <p:spPr>
            <a:xfrm flipH="1">
              <a:off x="9298940" y="4689424"/>
              <a:ext cx="1938655"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75672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F11318B-40AB-4A68-872F-06758CA8DE70}"/>
              </a:ext>
            </a:extLst>
          </p:cNvPr>
          <p:cNvSpPr>
            <a:spLocks noGrp="1"/>
          </p:cNvSpPr>
          <p:nvPr>
            <p:ph type="body" sz="quarter" idx="10"/>
          </p:nvPr>
        </p:nvSpPr>
        <p:spPr>
          <a:xfrm>
            <a:off x="878754" y="304800"/>
            <a:ext cx="3860886" cy="603250"/>
          </a:xfrm>
        </p:spPr>
        <p:txBody>
          <a:bodyPr/>
          <a:lstStyle/>
          <a:p>
            <a:r>
              <a:rPr lang="zh-CN" altLang="en-US" dirty="0"/>
              <a:t>四种观点</a:t>
            </a:r>
          </a:p>
        </p:txBody>
      </p:sp>
      <p:grpSp>
        <p:nvGrpSpPr>
          <p:cNvPr id="9" name="组合 8">
            <a:extLst>
              <a:ext uri="{FF2B5EF4-FFF2-40B4-BE49-F238E27FC236}">
                <a16:creationId xmlns:a16="http://schemas.microsoft.com/office/drawing/2014/main" id="{BB9B4EA6-8AD4-4FC2-A5B3-CE0CD02E0594}"/>
              </a:ext>
            </a:extLst>
          </p:cNvPr>
          <p:cNvGrpSpPr/>
          <p:nvPr/>
        </p:nvGrpSpPr>
        <p:grpSpPr>
          <a:xfrm>
            <a:off x="811386" y="1844675"/>
            <a:ext cx="10546080" cy="631507"/>
            <a:chOff x="981075" y="1844675"/>
            <a:chExt cx="10546080" cy="631507"/>
          </a:xfrm>
        </p:grpSpPr>
        <p:sp>
          <p:nvSpPr>
            <p:cNvPr id="5" name="箭头: V 形 4">
              <a:extLst>
                <a:ext uri="{FF2B5EF4-FFF2-40B4-BE49-F238E27FC236}">
                  <a16:creationId xmlns:a16="http://schemas.microsoft.com/office/drawing/2014/main" id="{F5637E6D-D06B-4B0C-9942-A4974D586786}"/>
                </a:ext>
              </a:extLst>
            </p:cNvPr>
            <p:cNvSpPr/>
            <p:nvPr/>
          </p:nvSpPr>
          <p:spPr>
            <a:xfrm>
              <a:off x="981075" y="1844675"/>
              <a:ext cx="2636520" cy="631507"/>
            </a:xfrm>
            <a:prstGeom prst="chevron">
              <a:avLst>
                <a:gd name="adj" fmla="val 16654"/>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箭头: V 形 5">
              <a:extLst>
                <a:ext uri="{FF2B5EF4-FFF2-40B4-BE49-F238E27FC236}">
                  <a16:creationId xmlns:a16="http://schemas.microsoft.com/office/drawing/2014/main" id="{DB6A7640-4191-4328-8C17-CC76979B562E}"/>
                </a:ext>
              </a:extLst>
            </p:cNvPr>
            <p:cNvSpPr/>
            <p:nvPr/>
          </p:nvSpPr>
          <p:spPr>
            <a:xfrm>
              <a:off x="3617595" y="1844675"/>
              <a:ext cx="2636520" cy="631507"/>
            </a:xfrm>
            <a:prstGeom prst="chevron">
              <a:avLst>
                <a:gd name="adj" fmla="val 1665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 name="箭头: V 形 6">
              <a:extLst>
                <a:ext uri="{FF2B5EF4-FFF2-40B4-BE49-F238E27FC236}">
                  <a16:creationId xmlns:a16="http://schemas.microsoft.com/office/drawing/2014/main" id="{1593A561-712D-4C5A-95FE-B227DE489A10}"/>
                </a:ext>
              </a:extLst>
            </p:cNvPr>
            <p:cNvSpPr/>
            <p:nvPr/>
          </p:nvSpPr>
          <p:spPr>
            <a:xfrm>
              <a:off x="6254115" y="1844675"/>
              <a:ext cx="2636520" cy="631507"/>
            </a:xfrm>
            <a:prstGeom prst="chevron">
              <a:avLst>
                <a:gd name="adj" fmla="val 16654"/>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箭头: V 形 7">
              <a:extLst>
                <a:ext uri="{FF2B5EF4-FFF2-40B4-BE49-F238E27FC236}">
                  <a16:creationId xmlns:a16="http://schemas.microsoft.com/office/drawing/2014/main" id="{A2DAB30B-DFE9-45BF-996C-03817548FD24}"/>
                </a:ext>
              </a:extLst>
            </p:cNvPr>
            <p:cNvSpPr/>
            <p:nvPr/>
          </p:nvSpPr>
          <p:spPr>
            <a:xfrm>
              <a:off x="8890635" y="1844675"/>
              <a:ext cx="2636520" cy="631507"/>
            </a:xfrm>
            <a:prstGeom prst="chevron">
              <a:avLst>
                <a:gd name="adj" fmla="val 1665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文本框 9">
            <a:extLst>
              <a:ext uri="{FF2B5EF4-FFF2-40B4-BE49-F238E27FC236}">
                <a16:creationId xmlns:a16="http://schemas.microsoft.com/office/drawing/2014/main" id="{20EFEA21-0221-4992-8C3D-E260BDB012DA}"/>
              </a:ext>
            </a:extLst>
          </p:cNvPr>
          <p:cNvSpPr txBox="1"/>
          <p:nvPr/>
        </p:nvSpPr>
        <p:spPr>
          <a:xfrm>
            <a:off x="1146666" y="1890395"/>
            <a:ext cx="207264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输入小标题</a:t>
            </a:r>
          </a:p>
        </p:txBody>
      </p:sp>
      <p:sp>
        <p:nvSpPr>
          <p:cNvPr id="11" name="文本框 10">
            <a:extLst>
              <a:ext uri="{FF2B5EF4-FFF2-40B4-BE49-F238E27FC236}">
                <a16:creationId xmlns:a16="http://schemas.microsoft.com/office/drawing/2014/main" id="{BDDE03CB-488C-40B1-B467-212EE5F47BBC}"/>
              </a:ext>
            </a:extLst>
          </p:cNvPr>
          <p:cNvSpPr txBox="1"/>
          <p:nvPr/>
        </p:nvSpPr>
        <p:spPr>
          <a:xfrm>
            <a:off x="3737466" y="1890395"/>
            <a:ext cx="207264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输入小标题</a:t>
            </a:r>
          </a:p>
        </p:txBody>
      </p:sp>
      <p:sp>
        <p:nvSpPr>
          <p:cNvPr id="12" name="文本框 11">
            <a:extLst>
              <a:ext uri="{FF2B5EF4-FFF2-40B4-BE49-F238E27FC236}">
                <a16:creationId xmlns:a16="http://schemas.microsoft.com/office/drawing/2014/main" id="{99A67D3A-8CB1-4D91-ADB3-C50EEDDABF9F}"/>
              </a:ext>
            </a:extLst>
          </p:cNvPr>
          <p:cNvSpPr txBox="1"/>
          <p:nvPr/>
        </p:nvSpPr>
        <p:spPr>
          <a:xfrm>
            <a:off x="9010506" y="1891675"/>
            <a:ext cx="207264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输入小标题</a:t>
            </a:r>
          </a:p>
        </p:txBody>
      </p:sp>
      <p:sp>
        <p:nvSpPr>
          <p:cNvPr id="13" name="文本框 12">
            <a:extLst>
              <a:ext uri="{FF2B5EF4-FFF2-40B4-BE49-F238E27FC236}">
                <a16:creationId xmlns:a16="http://schemas.microsoft.com/office/drawing/2014/main" id="{2630BE6D-F196-42DB-93C5-FA29E5582B4F}"/>
              </a:ext>
            </a:extLst>
          </p:cNvPr>
          <p:cNvSpPr txBox="1"/>
          <p:nvPr/>
        </p:nvSpPr>
        <p:spPr>
          <a:xfrm>
            <a:off x="6389226" y="1891675"/>
            <a:ext cx="207264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输入小标题</a:t>
            </a:r>
          </a:p>
        </p:txBody>
      </p:sp>
      <p:sp>
        <p:nvSpPr>
          <p:cNvPr id="14" name="箭头: 五边形 13">
            <a:extLst>
              <a:ext uri="{FF2B5EF4-FFF2-40B4-BE49-F238E27FC236}">
                <a16:creationId xmlns:a16="http://schemas.microsoft.com/office/drawing/2014/main" id="{6E191EC7-F25E-4C34-B311-24DC7E0DA883}"/>
              </a:ext>
            </a:extLst>
          </p:cNvPr>
          <p:cNvSpPr/>
          <p:nvPr/>
        </p:nvSpPr>
        <p:spPr>
          <a:xfrm>
            <a:off x="920924" y="2612073"/>
            <a:ext cx="2359342" cy="3114675"/>
          </a:xfrm>
          <a:prstGeom prst="homePlate">
            <a:avLst>
              <a:gd name="adj" fmla="val 262"/>
            </a:avLst>
          </a:prstGeom>
          <a:noFill/>
          <a:ln w="44450">
            <a:gradFill flip="none" rotWithShape="1">
              <a:gsLst>
                <a:gs pos="0">
                  <a:schemeClr val="accent6">
                    <a:lumMod val="75000"/>
                  </a:schemeClr>
                </a:gs>
                <a:gs pos="100000">
                  <a:schemeClr val="accent1">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85F8801-FD31-47DC-8285-304EC74B116D}"/>
              </a:ext>
            </a:extLst>
          </p:cNvPr>
          <p:cNvSpPr/>
          <p:nvPr/>
        </p:nvSpPr>
        <p:spPr>
          <a:xfrm>
            <a:off x="3586980" y="2612073"/>
            <a:ext cx="2359342" cy="3114675"/>
          </a:xfrm>
          <a:prstGeom prst="rect">
            <a:avLst/>
          </a:prstGeom>
          <a:noFill/>
          <a:ln w="44450">
            <a:gradFill flip="none" rotWithShape="1">
              <a:gsLst>
                <a:gs pos="0">
                  <a:schemeClr val="accent6">
                    <a:lumMod val="75000"/>
                  </a:schemeClr>
                </a:gs>
                <a:gs pos="100000">
                  <a:schemeClr val="accent1">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9BF8564-A8CC-4CB1-A05B-C758E841248E}"/>
              </a:ext>
            </a:extLst>
          </p:cNvPr>
          <p:cNvSpPr/>
          <p:nvPr/>
        </p:nvSpPr>
        <p:spPr>
          <a:xfrm>
            <a:off x="6253037" y="2612073"/>
            <a:ext cx="2359342" cy="3114675"/>
          </a:xfrm>
          <a:prstGeom prst="rect">
            <a:avLst/>
          </a:prstGeom>
          <a:noFill/>
          <a:ln w="44450">
            <a:gradFill flip="none" rotWithShape="1">
              <a:gsLst>
                <a:gs pos="0">
                  <a:schemeClr val="accent6">
                    <a:lumMod val="75000"/>
                  </a:schemeClr>
                </a:gs>
                <a:gs pos="100000">
                  <a:schemeClr val="accent1">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81425A0-07E2-418B-9ADC-1C993541E445}"/>
              </a:ext>
            </a:extLst>
          </p:cNvPr>
          <p:cNvSpPr/>
          <p:nvPr/>
        </p:nvSpPr>
        <p:spPr>
          <a:xfrm>
            <a:off x="8919093" y="2612073"/>
            <a:ext cx="2359342" cy="3114675"/>
          </a:xfrm>
          <a:prstGeom prst="rect">
            <a:avLst/>
          </a:prstGeom>
          <a:noFill/>
          <a:ln w="44450">
            <a:gradFill flip="none" rotWithShape="1">
              <a:gsLst>
                <a:gs pos="0">
                  <a:schemeClr val="accent6">
                    <a:lumMod val="75000"/>
                  </a:schemeClr>
                </a:gs>
                <a:gs pos="100000">
                  <a:schemeClr val="accent1">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20C6150-E2DD-4BD3-ACF9-17FE1414B17F}"/>
              </a:ext>
            </a:extLst>
          </p:cNvPr>
          <p:cNvSpPr txBox="1"/>
          <p:nvPr/>
        </p:nvSpPr>
        <p:spPr>
          <a:xfrm>
            <a:off x="1058084" y="2956928"/>
            <a:ext cx="1871662" cy="2346283"/>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 内 容</a:t>
            </a:r>
          </a:p>
        </p:txBody>
      </p:sp>
      <p:sp>
        <p:nvSpPr>
          <p:cNvPr id="20" name="文本框 19">
            <a:extLst>
              <a:ext uri="{FF2B5EF4-FFF2-40B4-BE49-F238E27FC236}">
                <a16:creationId xmlns:a16="http://schemas.microsoft.com/office/drawing/2014/main" id="{BB99F55E-F4A6-45AA-B4BF-82D83031F321}"/>
              </a:ext>
            </a:extLst>
          </p:cNvPr>
          <p:cNvSpPr txBox="1"/>
          <p:nvPr/>
        </p:nvSpPr>
        <p:spPr>
          <a:xfrm>
            <a:off x="3786652" y="2956928"/>
            <a:ext cx="1871662" cy="2346283"/>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 内 容</a:t>
            </a:r>
          </a:p>
        </p:txBody>
      </p:sp>
      <p:sp>
        <p:nvSpPr>
          <p:cNvPr id="21" name="文本框 20">
            <a:extLst>
              <a:ext uri="{FF2B5EF4-FFF2-40B4-BE49-F238E27FC236}">
                <a16:creationId xmlns:a16="http://schemas.microsoft.com/office/drawing/2014/main" id="{780A78B6-EDD7-4C07-AE04-F58288DA3100}"/>
              </a:ext>
            </a:extLst>
          </p:cNvPr>
          <p:cNvSpPr txBox="1"/>
          <p:nvPr/>
        </p:nvSpPr>
        <p:spPr>
          <a:xfrm>
            <a:off x="6515219" y="2956928"/>
            <a:ext cx="1871662" cy="2346283"/>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 内 容</a:t>
            </a:r>
          </a:p>
        </p:txBody>
      </p:sp>
      <p:sp>
        <p:nvSpPr>
          <p:cNvPr id="22" name="文本框 21">
            <a:extLst>
              <a:ext uri="{FF2B5EF4-FFF2-40B4-BE49-F238E27FC236}">
                <a16:creationId xmlns:a16="http://schemas.microsoft.com/office/drawing/2014/main" id="{C9083AD5-063A-43F2-822B-64A2F4BA5707}"/>
              </a:ext>
            </a:extLst>
          </p:cNvPr>
          <p:cNvSpPr txBox="1"/>
          <p:nvPr/>
        </p:nvSpPr>
        <p:spPr>
          <a:xfrm>
            <a:off x="9243786" y="2956928"/>
            <a:ext cx="1871662" cy="2346283"/>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 内 容</a:t>
            </a:r>
          </a:p>
        </p:txBody>
      </p:sp>
    </p:spTree>
    <p:extLst>
      <p:ext uri="{BB962C8B-B14F-4D97-AF65-F5344CB8AC3E}">
        <p14:creationId xmlns:p14="http://schemas.microsoft.com/office/powerpoint/2010/main" val="1038689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739B0AB-FA5A-4EBD-8FCA-722E5670D77A}"/>
              </a:ext>
            </a:extLst>
          </p:cNvPr>
          <p:cNvSpPr>
            <a:spLocks noGrp="1"/>
          </p:cNvSpPr>
          <p:nvPr>
            <p:ph type="body" sz="quarter" idx="10"/>
          </p:nvPr>
        </p:nvSpPr>
        <p:spPr/>
        <p:txBody>
          <a:bodyPr/>
          <a:lstStyle/>
          <a:p>
            <a:r>
              <a:rPr lang="zh-CN" altLang="en-US" dirty="0"/>
              <a:t>一段图文页</a:t>
            </a:r>
          </a:p>
        </p:txBody>
      </p:sp>
      <p:pic>
        <p:nvPicPr>
          <p:cNvPr id="5" name="图片占位符 4" descr="建筑上有雕塑&#10;&#10;描述已自动生成">
            <a:extLst>
              <a:ext uri="{FF2B5EF4-FFF2-40B4-BE49-F238E27FC236}">
                <a16:creationId xmlns:a16="http://schemas.microsoft.com/office/drawing/2014/main" id="{5464ADCA-A313-471F-BFC8-4FAF39B0DB27}"/>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8627" r="18627"/>
          <a:stretch>
            <a:fillRect/>
          </a:stretch>
        </p:blipFill>
        <p:spPr/>
      </p:pic>
      <p:sp>
        <p:nvSpPr>
          <p:cNvPr id="6" name="文本框 5">
            <a:extLst>
              <a:ext uri="{FF2B5EF4-FFF2-40B4-BE49-F238E27FC236}">
                <a16:creationId xmlns:a16="http://schemas.microsoft.com/office/drawing/2014/main" id="{55F807B1-8198-4910-A621-214AFA938EED}"/>
              </a:ext>
            </a:extLst>
          </p:cNvPr>
          <p:cNvSpPr txBox="1"/>
          <p:nvPr/>
        </p:nvSpPr>
        <p:spPr>
          <a:xfrm>
            <a:off x="6226588" y="2504224"/>
            <a:ext cx="4905237" cy="2346283"/>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输入文本内容输入文本内容输入文本内容输入文本内容输入文本内容输入文本内容输入文本内容输入文本内容输入文本内容输入文本内容输入文本内容输入文本内容输入文本内容输入文本内容输入文本内容</a:t>
            </a:r>
          </a:p>
        </p:txBody>
      </p:sp>
      <p:grpSp>
        <p:nvGrpSpPr>
          <p:cNvPr id="7" name="组合 6">
            <a:extLst>
              <a:ext uri="{FF2B5EF4-FFF2-40B4-BE49-F238E27FC236}">
                <a16:creationId xmlns:a16="http://schemas.microsoft.com/office/drawing/2014/main" id="{FBBFE4FC-2F12-41DB-ADDB-940BDCDA671D}"/>
              </a:ext>
            </a:extLst>
          </p:cNvPr>
          <p:cNvGrpSpPr/>
          <p:nvPr/>
        </p:nvGrpSpPr>
        <p:grpSpPr>
          <a:xfrm>
            <a:off x="6451712" y="5853590"/>
            <a:ext cx="4424270" cy="347887"/>
            <a:chOff x="937846" y="4005064"/>
            <a:chExt cx="4104456" cy="288032"/>
          </a:xfrm>
        </p:grpSpPr>
        <p:cxnSp>
          <p:nvCxnSpPr>
            <p:cNvPr id="8" name="直接连接符 7">
              <a:extLst>
                <a:ext uri="{FF2B5EF4-FFF2-40B4-BE49-F238E27FC236}">
                  <a16:creationId xmlns:a16="http://schemas.microsoft.com/office/drawing/2014/main" id="{ECDEEFDF-4554-4AE1-8176-ED5DB4B364EB}"/>
                </a:ext>
              </a:extLst>
            </p:cNvPr>
            <p:cNvCxnSpPr/>
            <p:nvPr/>
          </p:nvCxnSpPr>
          <p:spPr>
            <a:xfrm>
              <a:off x="937846" y="4005064"/>
              <a:ext cx="17737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B7E0871-596A-44A5-BD33-EA00BB50AAE7}"/>
                </a:ext>
              </a:extLst>
            </p:cNvPr>
            <p:cNvCxnSpPr>
              <a:cxnSpLocks/>
            </p:cNvCxnSpPr>
            <p:nvPr/>
          </p:nvCxnSpPr>
          <p:spPr>
            <a:xfrm>
              <a:off x="2990074" y="4005064"/>
              <a:ext cx="2052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8A83B32-E823-4E4A-874E-21F143A09D3E}"/>
                </a:ext>
              </a:extLst>
            </p:cNvPr>
            <p:cNvCxnSpPr>
              <a:cxnSpLocks/>
            </p:cNvCxnSpPr>
            <p:nvPr/>
          </p:nvCxnSpPr>
          <p:spPr>
            <a:xfrm>
              <a:off x="2711624" y="4005064"/>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A8693D1-8C3B-4D09-BD59-6F3DD45DB01E}"/>
                </a:ext>
              </a:extLst>
            </p:cNvPr>
            <p:cNvCxnSpPr>
              <a:cxnSpLocks/>
            </p:cNvCxnSpPr>
            <p:nvPr/>
          </p:nvCxnSpPr>
          <p:spPr>
            <a:xfrm flipV="1">
              <a:off x="2711624" y="4005064"/>
              <a:ext cx="278450" cy="28803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quotation-mark_32371">
            <a:extLst>
              <a:ext uri="{FF2B5EF4-FFF2-40B4-BE49-F238E27FC236}">
                <a16:creationId xmlns:a16="http://schemas.microsoft.com/office/drawing/2014/main" id="{C2559BD7-D56E-4814-A8E6-D332309B2F3E}"/>
              </a:ext>
            </a:extLst>
          </p:cNvPr>
          <p:cNvSpPr>
            <a:spLocks noChangeAspect="1"/>
          </p:cNvSpPr>
          <p:nvPr/>
        </p:nvSpPr>
        <p:spPr bwMode="auto">
          <a:xfrm>
            <a:off x="5556250" y="1665288"/>
            <a:ext cx="837050" cy="776884"/>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27000"/>
            </a:schemeClr>
          </a:solidFill>
          <a:ln>
            <a:noFill/>
          </a:ln>
        </p:spPr>
        <p:txBody>
          <a:bodyPr/>
          <a:lstStyle/>
          <a:p>
            <a:r>
              <a:rPr lang="en-US" altLang="zh-CN" dirty="0"/>
              <a:t>`</a:t>
            </a:r>
            <a:endParaRPr lang="zh-CN" altLang="en-US" dirty="0"/>
          </a:p>
        </p:txBody>
      </p:sp>
    </p:spTree>
    <p:extLst>
      <p:ext uri="{BB962C8B-B14F-4D97-AF65-F5344CB8AC3E}">
        <p14:creationId xmlns:p14="http://schemas.microsoft.com/office/powerpoint/2010/main" val="3147262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E96B1F-F21D-4779-8A03-E0F3EBED4B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28403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6035DA07-A1D9-4924-8157-39118F589B81}"/>
              </a:ext>
            </a:extLst>
          </p:cNvPr>
          <p:cNvSpPr/>
          <p:nvPr/>
        </p:nvSpPr>
        <p:spPr>
          <a:xfrm>
            <a:off x="6844750" y="2168524"/>
            <a:ext cx="4399513" cy="4111959"/>
          </a:xfrm>
          <a:prstGeom prst="rect">
            <a:avLst/>
          </a:prstGeom>
          <a:noFill/>
          <a:ln w="31750">
            <a:gradFill flip="none" rotWithShape="1">
              <a:gsLst>
                <a:gs pos="0">
                  <a:schemeClr val="accent5">
                    <a:lumMod val="60000"/>
                    <a:lumOff val="40000"/>
                  </a:schemeClr>
                </a:gs>
                <a:gs pos="100000">
                  <a:schemeClr val="accent5">
                    <a:lumMod val="7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9413F0E-1A43-4740-86DB-9A9B2056EE31}"/>
              </a:ext>
            </a:extLst>
          </p:cNvPr>
          <p:cNvSpPr/>
          <p:nvPr/>
        </p:nvSpPr>
        <p:spPr>
          <a:xfrm>
            <a:off x="947738" y="2168525"/>
            <a:ext cx="4399513" cy="4136022"/>
          </a:xfrm>
          <a:prstGeom prst="rect">
            <a:avLst/>
          </a:prstGeom>
          <a:noFill/>
          <a:ln w="31750">
            <a:gradFill flip="none" rotWithShape="1">
              <a:gsLst>
                <a:gs pos="0">
                  <a:schemeClr val="accent5">
                    <a:lumMod val="60000"/>
                    <a:lumOff val="40000"/>
                  </a:schemeClr>
                </a:gs>
                <a:gs pos="100000">
                  <a:schemeClr val="accent5">
                    <a:lumMod val="7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B6DDA737-98BC-4083-9542-5DD814838BF3}"/>
              </a:ext>
            </a:extLst>
          </p:cNvPr>
          <p:cNvSpPr>
            <a:spLocks noGrp="1"/>
          </p:cNvSpPr>
          <p:nvPr>
            <p:ph type="body" sz="quarter" idx="10"/>
          </p:nvPr>
        </p:nvSpPr>
        <p:spPr/>
        <p:txBody>
          <a:bodyPr/>
          <a:lstStyle/>
          <a:p>
            <a:r>
              <a:rPr lang="zh-CN" altLang="en-US" dirty="0"/>
              <a:t>两段图文页面</a:t>
            </a:r>
          </a:p>
        </p:txBody>
      </p:sp>
      <p:pic>
        <p:nvPicPr>
          <p:cNvPr id="8" name="图片占位符 7">
            <a:extLst>
              <a:ext uri="{FF2B5EF4-FFF2-40B4-BE49-F238E27FC236}">
                <a16:creationId xmlns:a16="http://schemas.microsoft.com/office/drawing/2014/main" id="{567C6BB8-5E68-434E-AFF1-3456B3799DD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561" b="2561"/>
          <a:stretch>
            <a:fillRect/>
          </a:stretch>
        </p:blipFill>
        <p:spPr>
          <a:xfrm>
            <a:off x="1096963" y="1508125"/>
            <a:ext cx="4114800" cy="2317750"/>
          </a:xfrm>
        </p:spPr>
      </p:pic>
      <p:pic>
        <p:nvPicPr>
          <p:cNvPr id="10" name="图片占位符 9">
            <a:extLst>
              <a:ext uri="{FF2B5EF4-FFF2-40B4-BE49-F238E27FC236}">
                <a16:creationId xmlns:a16="http://schemas.microsoft.com/office/drawing/2014/main" id="{0280AB83-6AB6-4397-873D-3259274FC979}"/>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7755" b="7755"/>
          <a:stretch>
            <a:fillRect/>
          </a:stretch>
        </p:blipFill>
        <p:spPr/>
      </p:pic>
      <p:sp>
        <p:nvSpPr>
          <p:cNvPr id="15" name="文本框 14">
            <a:extLst>
              <a:ext uri="{FF2B5EF4-FFF2-40B4-BE49-F238E27FC236}">
                <a16:creationId xmlns:a16="http://schemas.microsoft.com/office/drawing/2014/main" id="{44906732-5582-448C-9B38-084A25EA766D}"/>
              </a:ext>
            </a:extLst>
          </p:cNvPr>
          <p:cNvSpPr txBox="1"/>
          <p:nvPr/>
        </p:nvSpPr>
        <p:spPr>
          <a:xfrm>
            <a:off x="1132232" y="4915636"/>
            <a:ext cx="4100168"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a:t>
            </a:r>
          </a:p>
        </p:txBody>
      </p:sp>
      <p:sp>
        <p:nvSpPr>
          <p:cNvPr id="16" name="文本框 15">
            <a:extLst>
              <a:ext uri="{FF2B5EF4-FFF2-40B4-BE49-F238E27FC236}">
                <a16:creationId xmlns:a16="http://schemas.microsoft.com/office/drawing/2014/main" id="{4137EED4-08FE-4A2C-9296-CC5DBB3E1EFB}"/>
              </a:ext>
            </a:extLst>
          </p:cNvPr>
          <p:cNvSpPr txBox="1"/>
          <p:nvPr/>
        </p:nvSpPr>
        <p:spPr>
          <a:xfrm>
            <a:off x="7032625" y="4915636"/>
            <a:ext cx="4132470"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a:t>
            </a:r>
          </a:p>
        </p:txBody>
      </p:sp>
      <p:cxnSp>
        <p:nvCxnSpPr>
          <p:cNvPr id="9" name="直接连接符 8">
            <a:extLst>
              <a:ext uri="{FF2B5EF4-FFF2-40B4-BE49-F238E27FC236}">
                <a16:creationId xmlns:a16="http://schemas.microsoft.com/office/drawing/2014/main" id="{FABA56C1-530B-4B1A-9EFE-216CB4F9C267}"/>
              </a:ext>
            </a:extLst>
          </p:cNvPr>
          <p:cNvCxnSpPr>
            <a:cxnSpLocks/>
          </p:cNvCxnSpPr>
          <p:nvPr/>
        </p:nvCxnSpPr>
        <p:spPr>
          <a:xfrm>
            <a:off x="6096000" y="1410674"/>
            <a:ext cx="0" cy="4936338"/>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98AE343-0326-4B6B-892D-19DE00F1D213}"/>
              </a:ext>
            </a:extLst>
          </p:cNvPr>
          <p:cNvSpPr txBox="1"/>
          <p:nvPr/>
        </p:nvSpPr>
        <p:spPr>
          <a:xfrm>
            <a:off x="2203115" y="4407161"/>
            <a:ext cx="2072640" cy="523220"/>
          </a:xfrm>
          <a:prstGeom prst="rect">
            <a:avLst/>
          </a:prstGeom>
          <a:noFill/>
        </p:spPr>
        <p:txBody>
          <a:bodyPr wrap="square" rtlCol="0">
            <a:spAutoFit/>
          </a:bodyPr>
          <a:lstStyle/>
          <a:p>
            <a:pPr algn="just"/>
            <a:r>
              <a:rPr lang="zh-CN" altLang="en-US" sz="2800" b="1" dirty="0">
                <a:latin typeface="微软雅黑" panose="020B0503020204020204" pitchFamily="34" charset="-122"/>
                <a:ea typeface="微软雅黑" panose="020B0503020204020204" pitchFamily="34" charset="-122"/>
              </a:rPr>
              <a:t>输入小标题</a:t>
            </a:r>
          </a:p>
        </p:txBody>
      </p:sp>
      <p:sp>
        <p:nvSpPr>
          <p:cNvPr id="13" name="文本框 12">
            <a:extLst>
              <a:ext uri="{FF2B5EF4-FFF2-40B4-BE49-F238E27FC236}">
                <a16:creationId xmlns:a16="http://schemas.microsoft.com/office/drawing/2014/main" id="{08ED5F6F-C2CD-4C42-8C3C-45D2A9A1D2A5}"/>
              </a:ext>
            </a:extLst>
          </p:cNvPr>
          <p:cNvSpPr txBox="1"/>
          <p:nvPr/>
        </p:nvSpPr>
        <p:spPr>
          <a:xfrm>
            <a:off x="8142707" y="4403151"/>
            <a:ext cx="2072640" cy="523220"/>
          </a:xfrm>
          <a:prstGeom prst="rect">
            <a:avLst/>
          </a:prstGeom>
          <a:noFill/>
        </p:spPr>
        <p:txBody>
          <a:bodyPr wrap="square" rtlCol="0">
            <a:spAutoFit/>
          </a:bodyPr>
          <a:lstStyle/>
          <a:p>
            <a:pPr algn="just"/>
            <a:r>
              <a:rPr lang="zh-CN" altLang="en-US" sz="2800" b="1" dirty="0">
                <a:latin typeface="微软雅黑" panose="020B0503020204020204" pitchFamily="34" charset="-122"/>
                <a:ea typeface="微软雅黑" panose="020B0503020204020204" pitchFamily="34" charset="-122"/>
              </a:rPr>
              <a:t>输入小标题</a:t>
            </a:r>
          </a:p>
        </p:txBody>
      </p:sp>
    </p:spTree>
    <p:extLst>
      <p:ext uri="{BB962C8B-B14F-4D97-AF65-F5344CB8AC3E}">
        <p14:creationId xmlns:p14="http://schemas.microsoft.com/office/powerpoint/2010/main" val="175215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171708F-69FC-41A4-9042-6F19270192F9}"/>
              </a:ext>
            </a:extLst>
          </p:cNvPr>
          <p:cNvSpPr/>
          <p:nvPr/>
        </p:nvSpPr>
        <p:spPr>
          <a:xfrm>
            <a:off x="8222067" y="4093907"/>
            <a:ext cx="2915322" cy="17319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E14CA1E-E1B4-4150-AF7C-3AD0FA259CC5}"/>
              </a:ext>
            </a:extLst>
          </p:cNvPr>
          <p:cNvSpPr/>
          <p:nvPr/>
        </p:nvSpPr>
        <p:spPr>
          <a:xfrm>
            <a:off x="978950" y="1602886"/>
            <a:ext cx="2915322" cy="17319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22A5F2D-A587-4FB4-89E6-295009FC84D1}"/>
              </a:ext>
            </a:extLst>
          </p:cNvPr>
          <p:cNvSpPr/>
          <p:nvPr/>
        </p:nvSpPr>
        <p:spPr>
          <a:xfrm flipH="1">
            <a:off x="1321444" y="4006775"/>
            <a:ext cx="9248172" cy="2211428"/>
          </a:xfrm>
          <a:prstGeom prst="rect">
            <a:avLst/>
          </a:prstGeom>
          <a:noFill/>
          <a:ln w="41275">
            <a:gradFill flip="none" rotWithShape="1">
              <a:gsLst>
                <a:gs pos="46000">
                  <a:schemeClr val="accent6">
                    <a:lumMod val="75000"/>
                  </a:schemeClr>
                </a:gs>
                <a:gs pos="100000">
                  <a:schemeClr val="bg1">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F522FE5-11F9-4615-ADA5-D9A4287158A2}"/>
              </a:ext>
            </a:extLst>
          </p:cNvPr>
          <p:cNvSpPr/>
          <p:nvPr/>
        </p:nvSpPr>
        <p:spPr>
          <a:xfrm>
            <a:off x="1608881" y="1469985"/>
            <a:ext cx="9248172" cy="2211428"/>
          </a:xfrm>
          <a:prstGeom prst="rect">
            <a:avLst/>
          </a:prstGeom>
          <a:noFill/>
          <a:ln w="41275">
            <a:gradFill flip="none" rotWithShape="1">
              <a:gsLst>
                <a:gs pos="46000">
                  <a:schemeClr val="accent6">
                    <a:lumMod val="75000"/>
                  </a:schemeClr>
                </a:gs>
                <a:gs pos="100000">
                  <a:schemeClr val="bg1">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AEFBC8E5-C620-4FDB-B558-7B14D38CAEDA}"/>
              </a:ext>
            </a:extLst>
          </p:cNvPr>
          <p:cNvSpPr>
            <a:spLocks noGrp="1"/>
          </p:cNvSpPr>
          <p:nvPr>
            <p:ph type="body" sz="quarter" idx="10"/>
          </p:nvPr>
        </p:nvSpPr>
        <p:spPr/>
        <p:txBody>
          <a:bodyPr/>
          <a:lstStyle/>
          <a:p>
            <a:r>
              <a:rPr lang="zh-CN" altLang="en-US" dirty="0"/>
              <a:t>两段图文页面</a:t>
            </a:r>
          </a:p>
        </p:txBody>
      </p:sp>
      <p:pic>
        <p:nvPicPr>
          <p:cNvPr id="9" name="图片占位符 8" descr="建筑的摆设布局&#10;&#10;描述已自动生成">
            <a:extLst>
              <a:ext uri="{FF2B5EF4-FFF2-40B4-BE49-F238E27FC236}">
                <a16:creationId xmlns:a16="http://schemas.microsoft.com/office/drawing/2014/main" id="{F733C1BA-F62C-4377-896A-53951214D62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141" b="5141"/>
          <a:stretch>
            <a:fillRect/>
          </a:stretch>
        </p:blipFill>
        <p:spPr>
          <a:xfrm>
            <a:off x="899478" y="1718137"/>
            <a:ext cx="2880042" cy="1722437"/>
          </a:xfrm>
        </p:spPr>
      </p:pic>
      <p:pic>
        <p:nvPicPr>
          <p:cNvPr id="11" name="图片占位符 10" descr="房子前有花&#10;&#10;描述已自动生成">
            <a:extLst>
              <a:ext uri="{FF2B5EF4-FFF2-40B4-BE49-F238E27FC236}">
                <a16:creationId xmlns:a16="http://schemas.microsoft.com/office/drawing/2014/main" id="{B667B280-E962-4189-8C6D-DB5D669082CB}"/>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5141" b="5141"/>
          <a:stretch>
            <a:fillRect/>
          </a:stretch>
        </p:blipFill>
        <p:spPr>
          <a:xfrm>
            <a:off x="8336412" y="4232737"/>
            <a:ext cx="2880042" cy="1722437"/>
          </a:xfrm>
        </p:spPr>
      </p:pic>
      <p:sp>
        <p:nvSpPr>
          <p:cNvPr id="13" name="文本框 12">
            <a:extLst>
              <a:ext uri="{FF2B5EF4-FFF2-40B4-BE49-F238E27FC236}">
                <a16:creationId xmlns:a16="http://schemas.microsoft.com/office/drawing/2014/main" id="{2EAD38C2-A7CD-4511-8774-AE9E5098D461}"/>
              </a:ext>
            </a:extLst>
          </p:cNvPr>
          <p:cNvSpPr txBox="1"/>
          <p:nvPr/>
        </p:nvSpPr>
        <p:spPr>
          <a:xfrm>
            <a:off x="8696643" y="1645305"/>
            <a:ext cx="2072640" cy="523220"/>
          </a:xfrm>
          <a:prstGeom prst="rect">
            <a:avLst/>
          </a:prstGeom>
          <a:noFill/>
        </p:spPr>
        <p:txBody>
          <a:bodyPr wrap="square" rtlCol="0">
            <a:spAutoFit/>
          </a:bodyPr>
          <a:lstStyle/>
          <a:p>
            <a:pPr algn="just"/>
            <a:r>
              <a:rPr lang="zh-CN" altLang="en-US" sz="2800" b="1" dirty="0">
                <a:latin typeface="微软雅黑" panose="020B0503020204020204" pitchFamily="34" charset="-122"/>
                <a:ea typeface="微软雅黑" panose="020B0503020204020204" pitchFamily="34" charset="-122"/>
              </a:rPr>
              <a:t>输入小标题</a:t>
            </a:r>
          </a:p>
        </p:txBody>
      </p:sp>
      <p:cxnSp>
        <p:nvCxnSpPr>
          <p:cNvPr id="14" name="直接连接符 13">
            <a:extLst>
              <a:ext uri="{FF2B5EF4-FFF2-40B4-BE49-F238E27FC236}">
                <a16:creationId xmlns:a16="http://schemas.microsoft.com/office/drawing/2014/main" id="{4CEB188B-A17F-4287-A01B-E26033190BD5}"/>
              </a:ext>
            </a:extLst>
          </p:cNvPr>
          <p:cNvCxnSpPr>
            <a:cxnSpLocks/>
          </p:cNvCxnSpPr>
          <p:nvPr/>
        </p:nvCxnSpPr>
        <p:spPr>
          <a:xfrm>
            <a:off x="8769668" y="2178705"/>
            <a:ext cx="1938655"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8CC789C-7D54-4BB6-8621-3DA7D9B08D8A}"/>
              </a:ext>
            </a:extLst>
          </p:cNvPr>
          <p:cNvSpPr txBox="1"/>
          <p:nvPr/>
        </p:nvSpPr>
        <p:spPr>
          <a:xfrm>
            <a:off x="4328931" y="2258459"/>
            <a:ext cx="644701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输入文本内容输入文本内容输入文本内容输入文本内容输入文本内容输入文本内容输入文本内容输入文本内容</a:t>
            </a:r>
          </a:p>
        </p:txBody>
      </p:sp>
      <p:sp>
        <p:nvSpPr>
          <p:cNvPr id="17" name="文本框 16">
            <a:extLst>
              <a:ext uri="{FF2B5EF4-FFF2-40B4-BE49-F238E27FC236}">
                <a16:creationId xmlns:a16="http://schemas.microsoft.com/office/drawing/2014/main" id="{3BD6F9CA-E5F2-4B25-9904-0C125D9BADFA}"/>
              </a:ext>
            </a:extLst>
          </p:cNvPr>
          <p:cNvSpPr txBox="1"/>
          <p:nvPr/>
        </p:nvSpPr>
        <p:spPr>
          <a:xfrm>
            <a:off x="1487537" y="4135792"/>
            <a:ext cx="2072640" cy="523220"/>
          </a:xfrm>
          <a:prstGeom prst="rect">
            <a:avLst/>
          </a:prstGeom>
          <a:noFill/>
        </p:spPr>
        <p:txBody>
          <a:bodyPr wrap="square" rtlCol="0">
            <a:spAutoFit/>
          </a:bodyPr>
          <a:lstStyle/>
          <a:p>
            <a:pPr algn="just"/>
            <a:r>
              <a:rPr lang="zh-CN" altLang="en-US" sz="2800" b="1" dirty="0">
                <a:latin typeface="微软雅黑" panose="020B0503020204020204" pitchFamily="34" charset="-122"/>
                <a:ea typeface="微软雅黑" panose="020B0503020204020204" pitchFamily="34" charset="-122"/>
              </a:rPr>
              <a:t>输入小标题</a:t>
            </a:r>
          </a:p>
        </p:txBody>
      </p:sp>
      <p:cxnSp>
        <p:nvCxnSpPr>
          <p:cNvPr id="18" name="直接连接符 17">
            <a:extLst>
              <a:ext uri="{FF2B5EF4-FFF2-40B4-BE49-F238E27FC236}">
                <a16:creationId xmlns:a16="http://schemas.microsoft.com/office/drawing/2014/main" id="{24BD3BCD-680B-48F3-9B29-2467F930A3AD}"/>
              </a:ext>
            </a:extLst>
          </p:cNvPr>
          <p:cNvCxnSpPr>
            <a:cxnSpLocks/>
          </p:cNvCxnSpPr>
          <p:nvPr/>
        </p:nvCxnSpPr>
        <p:spPr>
          <a:xfrm>
            <a:off x="1560562" y="4669192"/>
            <a:ext cx="1938655"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1BF0743-A954-4430-A9EB-D4A526B89D90}"/>
              </a:ext>
            </a:extLst>
          </p:cNvPr>
          <p:cNvSpPr txBox="1"/>
          <p:nvPr/>
        </p:nvSpPr>
        <p:spPr>
          <a:xfrm>
            <a:off x="1379313" y="4795243"/>
            <a:ext cx="644701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输入文本内容输入文本内容输入文本内容输入文本内容输入文本内容输入文本内容输入文本内容输入文本内容</a:t>
            </a:r>
          </a:p>
        </p:txBody>
      </p:sp>
    </p:spTree>
    <p:extLst>
      <p:ext uri="{BB962C8B-B14F-4D97-AF65-F5344CB8AC3E}">
        <p14:creationId xmlns:p14="http://schemas.microsoft.com/office/powerpoint/2010/main" val="442217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śḻîďè">
            <a:extLst>
              <a:ext uri="{FF2B5EF4-FFF2-40B4-BE49-F238E27FC236}">
                <a16:creationId xmlns:a16="http://schemas.microsoft.com/office/drawing/2014/main" id="{7E1A40C7-70B1-463B-B121-3AE55DB16DAC}"/>
              </a:ext>
            </a:extLst>
          </p:cNvPr>
          <p:cNvSpPr/>
          <p:nvPr/>
        </p:nvSpPr>
        <p:spPr>
          <a:xfrm>
            <a:off x="11775" y="3258213"/>
            <a:ext cx="12157075" cy="3327782"/>
          </a:xfrm>
          <a:prstGeom prst="rect">
            <a:avLst/>
          </a:prstGeom>
          <a:pattFill prst="wd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fontAlgn="auto">
              <a:spcBef>
                <a:spcPts val="0"/>
              </a:spcBef>
              <a:spcAft>
                <a:spcPts val="0"/>
              </a:spcAft>
              <a:defRPr/>
            </a:pPr>
            <a:endParaRPr lang="zh-CN" altLang="en-US"/>
          </a:p>
        </p:txBody>
      </p:sp>
      <p:sp>
        <p:nvSpPr>
          <p:cNvPr id="5" name="文本占位符 4">
            <a:extLst>
              <a:ext uri="{FF2B5EF4-FFF2-40B4-BE49-F238E27FC236}">
                <a16:creationId xmlns:a16="http://schemas.microsoft.com/office/drawing/2014/main" id="{AEFBC8E5-C620-4FDB-B558-7B14D38CAEDA}"/>
              </a:ext>
            </a:extLst>
          </p:cNvPr>
          <p:cNvSpPr>
            <a:spLocks noGrp="1"/>
          </p:cNvSpPr>
          <p:nvPr>
            <p:ph type="body" sz="quarter" idx="10"/>
          </p:nvPr>
        </p:nvSpPr>
        <p:spPr/>
        <p:txBody>
          <a:bodyPr/>
          <a:lstStyle/>
          <a:p>
            <a:r>
              <a:rPr lang="zh-CN" altLang="en-US" dirty="0"/>
              <a:t>三段图文页面</a:t>
            </a:r>
          </a:p>
        </p:txBody>
      </p:sp>
      <p:pic>
        <p:nvPicPr>
          <p:cNvPr id="15" name="图片占位符 14" descr="一群人在观看棒球比赛&#10;&#10;描述已自动生成">
            <a:extLst>
              <a:ext uri="{FF2B5EF4-FFF2-40B4-BE49-F238E27FC236}">
                <a16:creationId xmlns:a16="http://schemas.microsoft.com/office/drawing/2014/main" id="{99358B10-F85B-4932-AB1A-BD9DBA483EE9}"/>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22542" r="22542"/>
          <a:stretch/>
        </p:blipFill>
        <p:spPr/>
      </p:pic>
      <p:pic>
        <p:nvPicPr>
          <p:cNvPr id="21" name="图片占位符 20" descr="城市的风景&#10;&#10;描述已自动生成">
            <a:extLst>
              <a:ext uri="{FF2B5EF4-FFF2-40B4-BE49-F238E27FC236}">
                <a16:creationId xmlns:a16="http://schemas.microsoft.com/office/drawing/2014/main" id="{814F8739-6914-4A47-BF69-9BABBEC62B88}"/>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2542" r="22542"/>
          <a:stretch/>
        </p:blipFill>
        <p:spPr/>
      </p:pic>
      <p:pic>
        <p:nvPicPr>
          <p:cNvPr id="19" name="图片占位符 18" descr="图片包含 户外, 草, 建筑, 棒球&#10;&#10;描述已自动生成">
            <a:extLst>
              <a:ext uri="{FF2B5EF4-FFF2-40B4-BE49-F238E27FC236}">
                <a16:creationId xmlns:a16="http://schemas.microsoft.com/office/drawing/2014/main" id="{943BECA4-CB51-4BC2-928B-74F34CA11F86}"/>
              </a:ext>
            </a:extLst>
          </p:cNvPr>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l="22542" r="22542"/>
          <a:stretch/>
        </p:blipFill>
        <p:spPr/>
      </p:pic>
      <p:grpSp>
        <p:nvGrpSpPr>
          <p:cNvPr id="26" name="组合 25">
            <a:extLst>
              <a:ext uri="{FF2B5EF4-FFF2-40B4-BE49-F238E27FC236}">
                <a16:creationId xmlns:a16="http://schemas.microsoft.com/office/drawing/2014/main" id="{DC87194D-51EE-4EC6-8597-404A854FFCA1}"/>
              </a:ext>
            </a:extLst>
          </p:cNvPr>
          <p:cNvGrpSpPr/>
          <p:nvPr/>
        </p:nvGrpSpPr>
        <p:grpSpPr>
          <a:xfrm>
            <a:off x="1296365" y="4619119"/>
            <a:ext cx="2476982" cy="1689606"/>
            <a:chOff x="1296365" y="4619119"/>
            <a:chExt cx="2476982" cy="1689606"/>
          </a:xfrm>
        </p:grpSpPr>
        <p:cxnSp>
          <p:nvCxnSpPr>
            <p:cNvPr id="23" name="直接连接符 22">
              <a:extLst>
                <a:ext uri="{FF2B5EF4-FFF2-40B4-BE49-F238E27FC236}">
                  <a16:creationId xmlns:a16="http://schemas.microsoft.com/office/drawing/2014/main" id="{DF552A0B-F1DD-4F1A-B32A-8964E93B227D}"/>
                </a:ext>
              </a:extLst>
            </p:cNvPr>
            <p:cNvCxnSpPr/>
            <p:nvPr/>
          </p:nvCxnSpPr>
          <p:spPr>
            <a:xfrm>
              <a:off x="1296365" y="4629873"/>
              <a:ext cx="0" cy="167885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C1DB694-9046-4A45-8FBC-F9CEBEE86D1F}"/>
                </a:ext>
              </a:extLst>
            </p:cNvPr>
            <p:cNvCxnSpPr/>
            <p:nvPr/>
          </p:nvCxnSpPr>
          <p:spPr>
            <a:xfrm>
              <a:off x="1296365" y="4653023"/>
              <a:ext cx="0" cy="694481"/>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3636A7CF-15BE-46CF-A890-A19C04A5A0F3}"/>
                </a:ext>
              </a:extLst>
            </p:cNvPr>
            <p:cNvSpPr txBox="1"/>
            <p:nvPr/>
          </p:nvSpPr>
          <p:spPr>
            <a:xfrm>
              <a:off x="1318301" y="4619119"/>
              <a:ext cx="1716085" cy="461665"/>
            </a:xfrm>
            <a:prstGeom prst="rect">
              <a:avLst/>
            </a:prstGeom>
            <a:noFill/>
          </p:spPr>
          <p:txBody>
            <a:bodyPr wrap="square" rtlCol="0">
              <a:spAutoFit/>
            </a:bodyPr>
            <a:lstStyle/>
            <a:p>
              <a:pPr algn="dist"/>
              <a:r>
                <a:rPr lang="zh-CN" altLang="en-US" sz="2400" b="1" dirty="0">
                  <a:latin typeface="微软雅黑" panose="020B0503020204020204" pitchFamily="34" charset="-122"/>
                  <a:ea typeface="微软雅黑" panose="020B0503020204020204" pitchFamily="34" charset="-122"/>
                </a:rPr>
                <a:t>输入标题</a:t>
              </a:r>
            </a:p>
          </p:txBody>
        </p:sp>
        <p:sp>
          <p:nvSpPr>
            <p:cNvPr id="30" name="文本框 29">
              <a:extLst>
                <a:ext uri="{FF2B5EF4-FFF2-40B4-BE49-F238E27FC236}">
                  <a16:creationId xmlns:a16="http://schemas.microsoft.com/office/drawing/2014/main" id="{2979857C-593F-44D9-A76E-DC3C7351415B}"/>
                </a:ext>
              </a:extLst>
            </p:cNvPr>
            <p:cNvSpPr txBox="1"/>
            <p:nvPr/>
          </p:nvSpPr>
          <p:spPr>
            <a:xfrm>
              <a:off x="1303773" y="4961807"/>
              <a:ext cx="2469574"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输入文本内容输入文本内容输入文本内容输入文本内容输入文输入文</a:t>
              </a:r>
            </a:p>
          </p:txBody>
        </p:sp>
      </p:grpSp>
      <p:grpSp>
        <p:nvGrpSpPr>
          <p:cNvPr id="32" name="组合 31">
            <a:extLst>
              <a:ext uri="{FF2B5EF4-FFF2-40B4-BE49-F238E27FC236}">
                <a16:creationId xmlns:a16="http://schemas.microsoft.com/office/drawing/2014/main" id="{47ED49D7-BB6C-4701-BEF3-45FFBD0C17AC}"/>
              </a:ext>
            </a:extLst>
          </p:cNvPr>
          <p:cNvGrpSpPr/>
          <p:nvPr/>
        </p:nvGrpSpPr>
        <p:grpSpPr>
          <a:xfrm>
            <a:off x="4953936" y="4619119"/>
            <a:ext cx="2488586" cy="1689606"/>
            <a:chOff x="1296365" y="4619119"/>
            <a:chExt cx="2488586" cy="1689606"/>
          </a:xfrm>
        </p:grpSpPr>
        <p:cxnSp>
          <p:nvCxnSpPr>
            <p:cNvPr id="33" name="直接连接符 32">
              <a:extLst>
                <a:ext uri="{FF2B5EF4-FFF2-40B4-BE49-F238E27FC236}">
                  <a16:creationId xmlns:a16="http://schemas.microsoft.com/office/drawing/2014/main" id="{CA031601-978D-4AE7-A401-9A8221F798D0}"/>
                </a:ext>
              </a:extLst>
            </p:cNvPr>
            <p:cNvCxnSpPr/>
            <p:nvPr/>
          </p:nvCxnSpPr>
          <p:spPr>
            <a:xfrm>
              <a:off x="1296365" y="4629873"/>
              <a:ext cx="0" cy="167885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3C6ECA1-E853-414E-8E8B-DA05A2C2DA34}"/>
                </a:ext>
              </a:extLst>
            </p:cNvPr>
            <p:cNvCxnSpPr/>
            <p:nvPr/>
          </p:nvCxnSpPr>
          <p:spPr>
            <a:xfrm>
              <a:off x="1296365" y="4653023"/>
              <a:ext cx="0" cy="694481"/>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D641919-ECC8-4EFE-81E9-8C50C7600F43}"/>
                </a:ext>
              </a:extLst>
            </p:cNvPr>
            <p:cNvSpPr txBox="1"/>
            <p:nvPr/>
          </p:nvSpPr>
          <p:spPr>
            <a:xfrm>
              <a:off x="1318301" y="4619119"/>
              <a:ext cx="1716085" cy="461665"/>
            </a:xfrm>
            <a:prstGeom prst="rect">
              <a:avLst/>
            </a:prstGeom>
            <a:noFill/>
          </p:spPr>
          <p:txBody>
            <a:bodyPr wrap="square" rtlCol="0">
              <a:spAutoFit/>
            </a:bodyPr>
            <a:lstStyle/>
            <a:p>
              <a:pPr algn="dist"/>
              <a:r>
                <a:rPr lang="zh-CN" altLang="en-US" sz="2400" b="1" dirty="0">
                  <a:latin typeface="微软雅黑" panose="020B0503020204020204" pitchFamily="34" charset="-122"/>
                  <a:ea typeface="微软雅黑" panose="020B0503020204020204" pitchFamily="34" charset="-122"/>
                </a:rPr>
                <a:t>输入标题</a:t>
              </a:r>
            </a:p>
          </p:txBody>
        </p:sp>
        <p:sp>
          <p:nvSpPr>
            <p:cNvPr id="36" name="文本框 35">
              <a:extLst>
                <a:ext uri="{FF2B5EF4-FFF2-40B4-BE49-F238E27FC236}">
                  <a16:creationId xmlns:a16="http://schemas.microsoft.com/office/drawing/2014/main" id="{3E8684F2-AA93-437D-9405-5F558D23EB4F}"/>
                </a:ext>
              </a:extLst>
            </p:cNvPr>
            <p:cNvSpPr txBox="1"/>
            <p:nvPr/>
          </p:nvSpPr>
          <p:spPr>
            <a:xfrm>
              <a:off x="1303773" y="4961807"/>
              <a:ext cx="2481178"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输入文本内容输入文本内容输入文本内容输入文本内容输入文输入文</a:t>
              </a:r>
            </a:p>
          </p:txBody>
        </p:sp>
      </p:grpSp>
      <p:grpSp>
        <p:nvGrpSpPr>
          <p:cNvPr id="37" name="组合 36">
            <a:extLst>
              <a:ext uri="{FF2B5EF4-FFF2-40B4-BE49-F238E27FC236}">
                <a16:creationId xmlns:a16="http://schemas.microsoft.com/office/drawing/2014/main" id="{755E42C7-0414-4534-9489-CED2BE5150AA}"/>
              </a:ext>
            </a:extLst>
          </p:cNvPr>
          <p:cNvGrpSpPr/>
          <p:nvPr/>
        </p:nvGrpSpPr>
        <p:grpSpPr>
          <a:xfrm>
            <a:off x="8611506" y="4619119"/>
            <a:ext cx="2477040" cy="1689606"/>
            <a:chOff x="1296365" y="4619119"/>
            <a:chExt cx="2477040" cy="1689606"/>
          </a:xfrm>
        </p:grpSpPr>
        <p:cxnSp>
          <p:nvCxnSpPr>
            <p:cNvPr id="38" name="直接连接符 37">
              <a:extLst>
                <a:ext uri="{FF2B5EF4-FFF2-40B4-BE49-F238E27FC236}">
                  <a16:creationId xmlns:a16="http://schemas.microsoft.com/office/drawing/2014/main" id="{477CC9CA-891A-4618-8C5B-65FC66F223C3}"/>
                </a:ext>
              </a:extLst>
            </p:cNvPr>
            <p:cNvCxnSpPr/>
            <p:nvPr/>
          </p:nvCxnSpPr>
          <p:spPr>
            <a:xfrm>
              <a:off x="1296365" y="4629873"/>
              <a:ext cx="0" cy="167885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AFEDCC9-9C3B-413F-B28E-05802B4D3F61}"/>
                </a:ext>
              </a:extLst>
            </p:cNvPr>
            <p:cNvCxnSpPr/>
            <p:nvPr/>
          </p:nvCxnSpPr>
          <p:spPr>
            <a:xfrm>
              <a:off x="1296365" y="4653023"/>
              <a:ext cx="0" cy="694481"/>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A1CDF0D-1A7D-4A0C-90D4-664286A74A23}"/>
                </a:ext>
              </a:extLst>
            </p:cNvPr>
            <p:cNvSpPr txBox="1"/>
            <p:nvPr/>
          </p:nvSpPr>
          <p:spPr>
            <a:xfrm>
              <a:off x="1318301" y="4619119"/>
              <a:ext cx="1716085" cy="461665"/>
            </a:xfrm>
            <a:prstGeom prst="rect">
              <a:avLst/>
            </a:prstGeom>
            <a:noFill/>
          </p:spPr>
          <p:txBody>
            <a:bodyPr wrap="square" rtlCol="0">
              <a:spAutoFit/>
            </a:bodyPr>
            <a:lstStyle/>
            <a:p>
              <a:pPr algn="dist"/>
              <a:r>
                <a:rPr lang="zh-CN" altLang="en-US" sz="2400" b="1" dirty="0">
                  <a:latin typeface="微软雅黑" panose="020B0503020204020204" pitchFamily="34" charset="-122"/>
                  <a:ea typeface="微软雅黑" panose="020B0503020204020204" pitchFamily="34" charset="-122"/>
                </a:rPr>
                <a:t>输入标题</a:t>
              </a:r>
            </a:p>
          </p:txBody>
        </p:sp>
        <p:sp>
          <p:nvSpPr>
            <p:cNvPr id="44" name="文本框 43">
              <a:extLst>
                <a:ext uri="{FF2B5EF4-FFF2-40B4-BE49-F238E27FC236}">
                  <a16:creationId xmlns:a16="http://schemas.microsoft.com/office/drawing/2014/main" id="{9E63C97A-BEA2-4770-BB99-CE28CFE3BBC3}"/>
                </a:ext>
              </a:extLst>
            </p:cNvPr>
            <p:cNvSpPr txBox="1"/>
            <p:nvPr/>
          </p:nvSpPr>
          <p:spPr>
            <a:xfrm>
              <a:off x="1303772" y="4961807"/>
              <a:ext cx="2469633"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输入文本内容输入文本内容输入文本内容输入文本内容输入文输入文</a:t>
              </a:r>
            </a:p>
          </p:txBody>
        </p:sp>
      </p:grpSp>
    </p:spTree>
    <p:extLst>
      <p:ext uri="{BB962C8B-B14F-4D97-AF65-F5344CB8AC3E}">
        <p14:creationId xmlns:p14="http://schemas.microsoft.com/office/powerpoint/2010/main" val="1585882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6C1E84C-6DFE-4D27-9140-FD77F4786A9A}"/>
              </a:ext>
            </a:extLst>
          </p:cNvPr>
          <p:cNvSpPr>
            <a:spLocks noGrp="1"/>
          </p:cNvSpPr>
          <p:nvPr>
            <p:ph type="body" sz="quarter" idx="10"/>
          </p:nvPr>
        </p:nvSpPr>
        <p:spPr/>
        <p:txBody>
          <a:bodyPr/>
          <a:lstStyle/>
          <a:p>
            <a:r>
              <a:rPr lang="zh-CN" altLang="en-US" dirty="0"/>
              <a:t>四段图文页面</a:t>
            </a:r>
          </a:p>
        </p:txBody>
      </p:sp>
      <p:pic>
        <p:nvPicPr>
          <p:cNvPr id="28" name="图片占位符 27">
            <a:extLst>
              <a:ext uri="{FF2B5EF4-FFF2-40B4-BE49-F238E27FC236}">
                <a16:creationId xmlns:a16="http://schemas.microsoft.com/office/drawing/2014/main" id="{19015360-B36D-41F3-B271-EE1A662B46AE}"/>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7753" r="27753"/>
          <a:stretch>
            <a:fillRect/>
          </a:stretch>
        </p:blipFill>
        <p:spPr>
          <a:xfrm>
            <a:off x="8874877" y="2721375"/>
            <a:ext cx="2395477" cy="3589338"/>
          </a:xfrm>
        </p:spPr>
      </p:pic>
      <p:pic>
        <p:nvPicPr>
          <p:cNvPr id="32" name="图片占位符 31">
            <a:extLst>
              <a:ext uri="{FF2B5EF4-FFF2-40B4-BE49-F238E27FC236}">
                <a16:creationId xmlns:a16="http://schemas.microsoft.com/office/drawing/2014/main" id="{E43499F7-57EB-44A6-BEFA-783AC52DCF4F}"/>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15247" t="322" r="45765" b="-322"/>
          <a:stretch/>
        </p:blipFill>
        <p:spPr>
          <a:xfrm>
            <a:off x="6257069" y="1203164"/>
            <a:ext cx="2395477" cy="3589338"/>
          </a:xfrm>
        </p:spPr>
      </p:pic>
      <p:pic>
        <p:nvPicPr>
          <p:cNvPr id="36" name="图片占位符 35">
            <a:extLst>
              <a:ext uri="{FF2B5EF4-FFF2-40B4-BE49-F238E27FC236}">
                <a16:creationId xmlns:a16="http://schemas.microsoft.com/office/drawing/2014/main" id="{C2BF6A5C-C036-43C8-97A8-F2FD9203E22D}"/>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7781" r="27781"/>
          <a:stretch>
            <a:fillRect/>
          </a:stretch>
        </p:blipFill>
        <p:spPr>
          <a:xfrm>
            <a:off x="3636864" y="2721375"/>
            <a:ext cx="2395477" cy="3589338"/>
          </a:xfrm>
        </p:spPr>
      </p:pic>
      <p:pic>
        <p:nvPicPr>
          <p:cNvPr id="40" name="图片占位符 39">
            <a:extLst>
              <a:ext uri="{FF2B5EF4-FFF2-40B4-BE49-F238E27FC236}">
                <a16:creationId xmlns:a16="http://schemas.microsoft.com/office/drawing/2014/main" id="{C1869E69-E83A-4CCA-800E-499DC7949538}"/>
              </a:ext>
            </a:extLst>
          </p:cNvPr>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27753" r="27753"/>
          <a:stretch>
            <a:fillRect/>
          </a:stretch>
        </p:blipFill>
        <p:spPr>
          <a:xfrm>
            <a:off x="1019056" y="1203164"/>
            <a:ext cx="2395477" cy="3589338"/>
          </a:xfrm>
        </p:spPr>
      </p:pic>
      <p:sp>
        <p:nvSpPr>
          <p:cNvPr id="41" name="矩形 40">
            <a:extLst>
              <a:ext uri="{FF2B5EF4-FFF2-40B4-BE49-F238E27FC236}">
                <a16:creationId xmlns:a16="http://schemas.microsoft.com/office/drawing/2014/main" id="{78231100-6C9A-42AD-8599-338FD07EBE8F}"/>
              </a:ext>
            </a:extLst>
          </p:cNvPr>
          <p:cNvSpPr/>
          <p:nvPr/>
        </p:nvSpPr>
        <p:spPr>
          <a:xfrm>
            <a:off x="1021971" y="4912071"/>
            <a:ext cx="2395329" cy="139927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2DFD212-AF4C-42EF-BA50-A0B27F5CB9B8}"/>
              </a:ext>
            </a:extLst>
          </p:cNvPr>
          <p:cNvSpPr/>
          <p:nvPr/>
        </p:nvSpPr>
        <p:spPr>
          <a:xfrm>
            <a:off x="3629336" y="1198150"/>
            <a:ext cx="2395329" cy="139927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1818E7C-6689-4175-A36C-8C565D137BAA}"/>
              </a:ext>
            </a:extLst>
          </p:cNvPr>
          <p:cNvSpPr/>
          <p:nvPr/>
        </p:nvSpPr>
        <p:spPr>
          <a:xfrm>
            <a:off x="6256580" y="4912071"/>
            <a:ext cx="2395329" cy="139927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1112DA4E-CE92-409B-BAB7-64DF3CEAB18A}"/>
              </a:ext>
            </a:extLst>
          </p:cNvPr>
          <p:cNvSpPr/>
          <p:nvPr/>
        </p:nvSpPr>
        <p:spPr>
          <a:xfrm>
            <a:off x="8883824" y="1208089"/>
            <a:ext cx="2395329" cy="139927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5" name="文本框 44">
            <a:extLst>
              <a:ext uri="{FF2B5EF4-FFF2-40B4-BE49-F238E27FC236}">
                <a16:creationId xmlns:a16="http://schemas.microsoft.com/office/drawing/2014/main" id="{5F6C7F17-F1CE-4F3D-A969-AD65B6F075AA}"/>
              </a:ext>
            </a:extLst>
          </p:cNvPr>
          <p:cNvSpPr txBox="1"/>
          <p:nvPr/>
        </p:nvSpPr>
        <p:spPr>
          <a:xfrm>
            <a:off x="1090994" y="4941888"/>
            <a:ext cx="2226916" cy="1289905"/>
          </a:xfrm>
          <a:prstGeom prst="rect">
            <a:avLst/>
          </a:prstGeom>
          <a:noFill/>
        </p:spPr>
        <p:txBody>
          <a:bodyPr wrap="square" rtlCol="0">
            <a:spAutoFit/>
          </a:bodyPr>
          <a:lstStyle/>
          <a:p>
            <a:pPr algn="di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输入文本内容输入文本内容输入文本内容输入文本内容</a:t>
            </a:r>
          </a:p>
        </p:txBody>
      </p:sp>
      <p:sp>
        <p:nvSpPr>
          <p:cNvPr id="46" name="文本框 45">
            <a:extLst>
              <a:ext uri="{FF2B5EF4-FFF2-40B4-BE49-F238E27FC236}">
                <a16:creationId xmlns:a16="http://schemas.microsoft.com/office/drawing/2014/main" id="{261279FA-5C8B-4A2E-A5FC-F2B0C2A5E409}"/>
              </a:ext>
            </a:extLst>
          </p:cNvPr>
          <p:cNvSpPr txBox="1"/>
          <p:nvPr/>
        </p:nvSpPr>
        <p:spPr>
          <a:xfrm>
            <a:off x="3718238" y="1199722"/>
            <a:ext cx="2226916" cy="1289905"/>
          </a:xfrm>
          <a:prstGeom prst="rect">
            <a:avLst/>
          </a:prstGeom>
          <a:noFill/>
        </p:spPr>
        <p:txBody>
          <a:bodyPr wrap="square" rtlCol="0">
            <a:spAutoFit/>
          </a:bodyPr>
          <a:lstStyle/>
          <a:p>
            <a:pPr algn="di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输入文本内容输入文本内容输入文本内容输入文本内容</a:t>
            </a:r>
          </a:p>
        </p:txBody>
      </p:sp>
      <p:sp>
        <p:nvSpPr>
          <p:cNvPr id="47" name="文本框 46">
            <a:extLst>
              <a:ext uri="{FF2B5EF4-FFF2-40B4-BE49-F238E27FC236}">
                <a16:creationId xmlns:a16="http://schemas.microsoft.com/office/drawing/2014/main" id="{4EB30196-F255-45F9-8953-D581A05AB2D5}"/>
              </a:ext>
            </a:extLst>
          </p:cNvPr>
          <p:cNvSpPr txBox="1"/>
          <p:nvPr/>
        </p:nvSpPr>
        <p:spPr>
          <a:xfrm>
            <a:off x="6345482" y="4941888"/>
            <a:ext cx="2226916" cy="1289905"/>
          </a:xfrm>
          <a:prstGeom prst="rect">
            <a:avLst/>
          </a:prstGeom>
          <a:noFill/>
        </p:spPr>
        <p:txBody>
          <a:bodyPr wrap="square" rtlCol="0">
            <a:spAutoFit/>
          </a:bodyPr>
          <a:lstStyle/>
          <a:p>
            <a:pPr algn="di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输入文本内容输入文本内容输入文本内容输入文本内容</a:t>
            </a:r>
          </a:p>
        </p:txBody>
      </p:sp>
      <p:sp>
        <p:nvSpPr>
          <p:cNvPr id="48" name="文本框 47">
            <a:extLst>
              <a:ext uri="{FF2B5EF4-FFF2-40B4-BE49-F238E27FC236}">
                <a16:creationId xmlns:a16="http://schemas.microsoft.com/office/drawing/2014/main" id="{4CCACD1B-E920-40D3-BA10-9E5F85D27A94}"/>
              </a:ext>
            </a:extLst>
          </p:cNvPr>
          <p:cNvSpPr txBox="1"/>
          <p:nvPr/>
        </p:nvSpPr>
        <p:spPr>
          <a:xfrm>
            <a:off x="8982664" y="1196975"/>
            <a:ext cx="2226916" cy="1289905"/>
          </a:xfrm>
          <a:prstGeom prst="rect">
            <a:avLst/>
          </a:prstGeom>
          <a:noFill/>
        </p:spPr>
        <p:txBody>
          <a:bodyPr wrap="square" rtlCol="0">
            <a:spAutoFit/>
          </a:bodyPr>
          <a:lstStyle/>
          <a:p>
            <a:pPr algn="di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输入文本内容输入文本内容输入文本内容输入文本内容</a:t>
            </a:r>
          </a:p>
        </p:txBody>
      </p:sp>
    </p:spTree>
    <p:extLst>
      <p:ext uri="{BB962C8B-B14F-4D97-AF65-F5344CB8AC3E}">
        <p14:creationId xmlns:p14="http://schemas.microsoft.com/office/powerpoint/2010/main" val="2982777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5793149-0496-4024-8570-CC926EC9DE66}"/>
              </a:ext>
            </a:extLst>
          </p:cNvPr>
          <p:cNvSpPr>
            <a:spLocks noGrp="1"/>
          </p:cNvSpPr>
          <p:nvPr>
            <p:ph type="body" sz="quarter" idx="10"/>
          </p:nvPr>
        </p:nvSpPr>
        <p:spPr/>
        <p:txBody>
          <a:bodyPr/>
          <a:lstStyle/>
          <a:p>
            <a:r>
              <a:rPr lang="zh-CN" altLang="en-US" dirty="0"/>
              <a:t>多段图文页面</a:t>
            </a:r>
          </a:p>
        </p:txBody>
      </p:sp>
      <p:pic>
        <p:nvPicPr>
          <p:cNvPr id="13" name="图片占位符 12">
            <a:extLst>
              <a:ext uri="{FF2B5EF4-FFF2-40B4-BE49-F238E27FC236}">
                <a16:creationId xmlns:a16="http://schemas.microsoft.com/office/drawing/2014/main" id="{512AC9D4-B50E-4672-84F7-37DAD92A313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3716" b="3716"/>
          <a:stretch>
            <a:fillRect/>
          </a:stretch>
        </p:blipFill>
        <p:spPr>
          <a:prstGeom prst="rect">
            <a:avLst/>
          </a:prstGeom>
          <a:solidFill>
            <a:srgbClr val="FFFFFF">
              <a:shade val="85000"/>
            </a:srgbClr>
          </a:solidFill>
          <a:ln w="2857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占位符 14">
            <a:extLst>
              <a:ext uri="{FF2B5EF4-FFF2-40B4-BE49-F238E27FC236}">
                <a16:creationId xmlns:a16="http://schemas.microsoft.com/office/drawing/2014/main" id="{1FE149F1-5DB5-4D12-A358-00FEAB98396C}"/>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3716" b="3716"/>
          <a:stretch>
            <a:fillRect/>
          </a:stretch>
        </p:blipFill>
        <p:spPr>
          <a:prstGeom prst="rect">
            <a:avLst/>
          </a:prstGeom>
          <a:solidFill>
            <a:srgbClr val="FFFFFF">
              <a:shade val="85000"/>
            </a:srgbClr>
          </a:solidFill>
          <a:ln w="2857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占位符 16">
            <a:extLst>
              <a:ext uri="{FF2B5EF4-FFF2-40B4-BE49-F238E27FC236}">
                <a16:creationId xmlns:a16="http://schemas.microsoft.com/office/drawing/2014/main" id="{5C40B0CC-64FD-4F05-8BBA-8D5887149E7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3720" b="3720"/>
          <a:stretch>
            <a:fillRect/>
          </a:stretch>
        </p:blipFill>
        <p:spPr>
          <a:prstGeom prst="rect">
            <a:avLst/>
          </a:prstGeom>
          <a:solidFill>
            <a:srgbClr val="FFFFFF">
              <a:shade val="85000"/>
            </a:srgbClr>
          </a:solidFill>
          <a:ln w="2857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占位符 18">
            <a:extLst>
              <a:ext uri="{FF2B5EF4-FFF2-40B4-BE49-F238E27FC236}">
                <a16:creationId xmlns:a16="http://schemas.microsoft.com/office/drawing/2014/main" id="{F9A3430D-A2B5-4AE4-89EC-991123A27D5E}"/>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3716" b="3716"/>
          <a:stretch>
            <a:fillRect/>
          </a:stretch>
        </p:blipFill>
        <p:spPr>
          <a:prstGeom prst="rect">
            <a:avLst/>
          </a:prstGeom>
          <a:solidFill>
            <a:srgbClr val="FFFFFF">
              <a:shade val="85000"/>
            </a:srgbClr>
          </a:solidFill>
          <a:ln w="2857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图片占位符 20">
            <a:extLst>
              <a:ext uri="{FF2B5EF4-FFF2-40B4-BE49-F238E27FC236}">
                <a16:creationId xmlns:a16="http://schemas.microsoft.com/office/drawing/2014/main" id="{95292F1B-FBC9-4119-8E42-ADF12A4AEBB3}"/>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t="3716" b="3716"/>
          <a:stretch>
            <a:fillRect/>
          </a:stretch>
        </p:blipFill>
        <p:spPr>
          <a:prstGeom prst="rect">
            <a:avLst/>
          </a:prstGeom>
          <a:solidFill>
            <a:srgbClr val="FFFFFF">
              <a:shade val="85000"/>
            </a:srgbClr>
          </a:solidFill>
          <a:ln w="2857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图片占位符 22">
            <a:extLst>
              <a:ext uri="{FF2B5EF4-FFF2-40B4-BE49-F238E27FC236}">
                <a16:creationId xmlns:a16="http://schemas.microsoft.com/office/drawing/2014/main" id="{56FFAB69-615E-4F47-AF9E-F25FC9C3C6D8}"/>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t="8858" b="8858"/>
          <a:stretch>
            <a:fillRect/>
          </a:stretch>
        </p:blipFill>
        <p:spPr>
          <a:prstGeom prst="rect">
            <a:avLst/>
          </a:prstGeom>
          <a:solidFill>
            <a:srgbClr val="FFFFFF">
              <a:shade val="85000"/>
            </a:srgbClr>
          </a:solidFill>
          <a:ln w="2857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矩形 23">
            <a:extLst>
              <a:ext uri="{FF2B5EF4-FFF2-40B4-BE49-F238E27FC236}">
                <a16:creationId xmlns:a16="http://schemas.microsoft.com/office/drawing/2014/main" id="{AD392351-E60C-46F0-BA23-512AE68159FD}"/>
              </a:ext>
            </a:extLst>
          </p:cNvPr>
          <p:cNvSpPr/>
          <p:nvPr/>
        </p:nvSpPr>
        <p:spPr>
          <a:xfrm>
            <a:off x="751523" y="3291840"/>
            <a:ext cx="3348037" cy="487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可对图片简单说明</a:t>
            </a:r>
          </a:p>
        </p:txBody>
      </p:sp>
      <p:sp>
        <p:nvSpPr>
          <p:cNvPr id="25" name="矩形 24">
            <a:extLst>
              <a:ext uri="{FF2B5EF4-FFF2-40B4-BE49-F238E27FC236}">
                <a16:creationId xmlns:a16="http://schemas.microsoft.com/office/drawing/2014/main" id="{E85F5C77-5123-4E5A-9209-D1F183694574}"/>
              </a:ext>
            </a:extLst>
          </p:cNvPr>
          <p:cNvSpPr/>
          <p:nvPr/>
        </p:nvSpPr>
        <p:spPr>
          <a:xfrm>
            <a:off x="4418563" y="3302485"/>
            <a:ext cx="3348037" cy="487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latin typeface="微软雅黑" panose="020B0503020204020204" pitchFamily="34" charset="-122"/>
                <a:ea typeface="微软雅黑" panose="020B0503020204020204" pitchFamily="34" charset="-122"/>
              </a:rPr>
              <a:t>可对图片简单说明</a:t>
            </a:r>
          </a:p>
        </p:txBody>
      </p:sp>
      <p:sp>
        <p:nvSpPr>
          <p:cNvPr id="26" name="矩形 25">
            <a:extLst>
              <a:ext uri="{FF2B5EF4-FFF2-40B4-BE49-F238E27FC236}">
                <a16:creationId xmlns:a16="http://schemas.microsoft.com/office/drawing/2014/main" id="{035A0E93-F331-4F10-B490-02C92A34C2C1}"/>
              </a:ext>
            </a:extLst>
          </p:cNvPr>
          <p:cNvSpPr/>
          <p:nvPr/>
        </p:nvSpPr>
        <p:spPr>
          <a:xfrm>
            <a:off x="8100843" y="3286314"/>
            <a:ext cx="3348037" cy="487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latin typeface="微软雅黑" panose="020B0503020204020204" pitchFamily="34" charset="-122"/>
                <a:ea typeface="微软雅黑" panose="020B0503020204020204" pitchFamily="34" charset="-122"/>
              </a:rPr>
              <a:t>可对图片简单说明</a:t>
            </a:r>
          </a:p>
        </p:txBody>
      </p:sp>
      <p:sp>
        <p:nvSpPr>
          <p:cNvPr id="27" name="矩形 26">
            <a:extLst>
              <a:ext uri="{FF2B5EF4-FFF2-40B4-BE49-F238E27FC236}">
                <a16:creationId xmlns:a16="http://schemas.microsoft.com/office/drawing/2014/main" id="{CD6C3F5A-8263-4F0D-9553-DD222BB7F2EC}"/>
              </a:ext>
            </a:extLst>
          </p:cNvPr>
          <p:cNvSpPr/>
          <p:nvPr/>
        </p:nvSpPr>
        <p:spPr>
          <a:xfrm>
            <a:off x="766763" y="5554448"/>
            <a:ext cx="3348037" cy="487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latin typeface="微软雅黑" panose="020B0503020204020204" pitchFamily="34" charset="-122"/>
                <a:ea typeface="微软雅黑" panose="020B0503020204020204" pitchFamily="34" charset="-122"/>
              </a:rPr>
              <a:t>可对图片简单说明</a:t>
            </a:r>
          </a:p>
        </p:txBody>
      </p:sp>
      <p:sp>
        <p:nvSpPr>
          <p:cNvPr id="28" name="矩形 27">
            <a:extLst>
              <a:ext uri="{FF2B5EF4-FFF2-40B4-BE49-F238E27FC236}">
                <a16:creationId xmlns:a16="http://schemas.microsoft.com/office/drawing/2014/main" id="{D3DB4649-4827-4D77-AB97-FF12FBA1EBFC}"/>
              </a:ext>
            </a:extLst>
          </p:cNvPr>
          <p:cNvSpPr/>
          <p:nvPr/>
        </p:nvSpPr>
        <p:spPr>
          <a:xfrm>
            <a:off x="4433803" y="5538277"/>
            <a:ext cx="3348037" cy="487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latin typeface="微软雅黑" panose="020B0503020204020204" pitchFamily="34" charset="-122"/>
                <a:ea typeface="微软雅黑" panose="020B0503020204020204" pitchFamily="34" charset="-122"/>
              </a:rPr>
              <a:t>可对图片简单说明</a:t>
            </a:r>
          </a:p>
        </p:txBody>
      </p:sp>
      <p:sp>
        <p:nvSpPr>
          <p:cNvPr id="29" name="矩形 28">
            <a:extLst>
              <a:ext uri="{FF2B5EF4-FFF2-40B4-BE49-F238E27FC236}">
                <a16:creationId xmlns:a16="http://schemas.microsoft.com/office/drawing/2014/main" id="{D3CA67E5-4A57-40BF-B32F-9C4ED49C0860}"/>
              </a:ext>
            </a:extLst>
          </p:cNvPr>
          <p:cNvSpPr/>
          <p:nvPr/>
        </p:nvSpPr>
        <p:spPr>
          <a:xfrm>
            <a:off x="8100843" y="5533681"/>
            <a:ext cx="3348037" cy="487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latin typeface="微软雅黑" panose="020B0503020204020204" pitchFamily="34" charset="-122"/>
                <a:ea typeface="微软雅黑" panose="020B0503020204020204" pitchFamily="34" charset="-122"/>
              </a:rPr>
              <a:t>可对图片简单说明</a:t>
            </a:r>
          </a:p>
        </p:txBody>
      </p:sp>
    </p:spTree>
    <p:extLst>
      <p:ext uri="{BB962C8B-B14F-4D97-AF65-F5344CB8AC3E}">
        <p14:creationId xmlns:p14="http://schemas.microsoft.com/office/powerpoint/2010/main" val="2229539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占位符 21">
            <a:extLst>
              <a:ext uri="{FF2B5EF4-FFF2-40B4-BE49-F238E27FC236}">
                <a16:creationId xmlns:a16="http://schemas.microsoft.com/office/drawing/2014/main" id="{B7FE63F5-375F-48CD-BE34-C118042C561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8063" r="28063"/>
          <a:stretch>
            <a:fillRect/>
          </a:stretch>
        </p:blipFill>
        <p:spPr>
          <a:xfrm>
            <a:off x="2500313" y="1097280"/>
            <a:ext cx="2020887" cy="3081429"/>
          </a:xfrm>
        </p:spPr>
      </p:pic>
      <p:pic>
        <p:nvPicPr>
          <p:cNvPr id="24" name="图片占位符 23">
            <a:extLst>
              <a:ext uri="{FF2B5EF4-FFF2-40B4-BE49-F238E27FC236}">
                <a16:creationId xmlns:a16="http://schemas.microsoft.com/office/drawing/2014/main" id="{10F91CBD-729A-45C2-8B18-5C40ECAF227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1927" b="1927"/>
          <a:stretch>
            <a:fillRect/>
          </a:stretch>
        </p:blipFill>
        <p:spPr>
          <a:xfrm>
            <a:off x="4581832" y="1097280"/>
            <a:ext cx="3067665" cy="1940889"/>
          </a:xfrm>
        </p:spPr>
      </p:pic>
      <p:pic>
        <p:nvPicPr>
          <p:cNvPr id="32" name="图片占位符 31">
            <a:extLst>
              <a:ext uri="{FF2B5EF4-FFF2-40B4-BE49-F238E27FC236}">
                <a16:creationId xmlns:a16="http://schemas.microsoft.com/office/drawing/2014/main" id="{231F4BB4-2F66-453A-8529-5A6433D24B80}"/>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5732" r="25732"/>
          <a:stretch>
            <a:fillRect/>
          </a:stretch>
        </p:blipFill>
        <p:spPr/>
      </p:pic>
      <p:pic>
        <p:nvPicPr>
          <p:cNvPr id="28" name="图片占位符 27">
            <a:extLst>
              <a:ext uri="{FF2B5EF4-FFF2-40B4-BE49-F238E27FC236}">
                <a16:creationId xmlns:a16="http://schemas.microsoft.com/office/drawing/2014/main" id="{2DBF4265-0284-4CB3-966F-11A9C47C03CC}"/>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28054" r="28054"/>
          <a:stretch>
            <a:fillRect/>
          </a:stretch>
        </p:blipFill>
        <p:spPr/>
      </p:pic>
      <p:pic>
        <p:nvPicPr>
          <p:cNvPr id="30" name="图片占位符 29">
            <a:extLst>
              <a:ext uri="{FF2B5EF4-FFF2-40B4-BE49-F238E27FC236}">
                <a16:creationId xmlns:a16="http://schemas.microsoft.com/office/drawing/2014/main" id="{C8EA8E28-9E03-487C-802A-920BA5EFB392}"/>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28054" r="28054"/>
          <a:stretch>
            <a:fillRect/>
          </a:stretch>
        </p:blipFill>
        <p:spPr/>
      </p:pic>
      <p:pic>
        <p:nvPicPr>
          <p:cNvPr id="26" name="图片占位符 25">
            <a:extLst>
              <a:ext uri="{FF2B5EF4-FFF2-40B4-BE49-F238E27FC236}">
                <a16:creationId xmlns:a16="http://schemas.microsoft.com/office/drawing/2014/main" id="{9AA6BA0E-7D74-4FD7-9A0C-53277F658484}"/>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t="2987" b="2987"/>
          <a:stretch>
            <a:fillRect/>
          </a:stretch>
        </p:blipFill>
        <p:spPr/>
      </p:pic>
      <p:sp>
        <p:nvSpPr>
          <p:cNvPr id="16" name="矩形 15">
            <a:extLst>
              <a:ext uri="{FF2B5EF4-FFF2-40B4-BE49-F238E27FC236}">
                <a16:creationId xmlns:a16="http://schemas.microsoft.com/office/drawing/2014/main" id="{D13B1B3B-5C8C-47FA-A92D-A4CD7626F7D2}"/>
              </a:ext>
            </a:extLst>
          </p:cNvPr>
          <p:cNvSpPr/>
          <p:nvPr/>
        </p:nvSpPr>
        <p:spPr>
          <a:xfrm>
            <a:off x="4585007" y="3090624"/>
            <a:ext cx="3081107" cy="69603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1" dirty="0">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C3AD41C2-7217-41F9-AB8A-0D898C97BC02}"/>
              </a:ext>
            </a:extLst>
          </p:cNvPr>
          <p:cNvSpPr/>
          <p:nvPr/>
        </p:nvSpPr>
        <p:spPr>
          <a:xfrm rot="5400000">
            <a:off x="251568" y="1980151"/>
            <a:ext cx="3081107" cy="130780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1" dirty="0"/>
          </a:p>
        </p:txBody>
      </p:sp>
      <p:sp>
        <p:nvSpPr>
          <p:cNvPr id="18" name="文本框 17">
            <a:extLst>
              <a:ext uri="{FF2B5EF4-FFF2-40B4-BE49-F238E27FC236}">
                <a16:creationId xmlns:a16="http://schemas.microsoft.com/office/drawing/2014/main" id="{367D1BFC-5EE0-4C80-88B2-45356F11A2BD}"/>
              </a:ext>
            </a:extLst>
          </p:cNvPr>
          <p:cNvSpPr txBox="1"/>
          <p:nvPr/>
        </p:nvSpPr>
        <p:spPr>
          <a:xfrm>
            <a:off x="1515121" y="1466938"/>
            <a:ext cx="492443" cy="2334229"/>
          </a:xfrm>
          <a:prstGeom prst="rect">
            <a:avLst/>
          </a:prstGeom>
          <a:noFill/>
        </p:spPr>
        <p:txBody>
          <a:bodyPr vert="eaVert" wrap="square" rtlCol="0">
            <a:spAutoFit/>
          </a:bodyPr>
          <a:lstStyle/>
          <a:p>
            <a:pPr algn="ctr"/>
            <a:r>
              <a:rPr kumimoji="1" lang="zh-CN" altLang="en-US" sz="2000" dirty="0">
                <a:solidFill>
                  <a:schemeClr val="bg1"/>
                </a:solidFill>
                <a:latin typeface="Microsoft YaHei" panose="020B0503020204020204" pitchFamily="34" charset="-122"/>
                <a:ea typeface="Microsoft YaHei" panose="020B0503020204020204" pitchFamily="34" charset="-122"/>
              </a:rPr>
              <a:t>输入关键词</a:t>
            </a:r>
          </a:p>
        </p:txBody>
      </p:sp>
      <p:sp>
        <p:nvSpPr>
          <p:cNvPr id="33" name="文本占位符 1">
            <a:extLst>
              <a:ext uri="{FF2B5EF4-FFF2-40B4-BE49-F238E27FC236}">
                <a16:creationId xmlns:a16="http://schemas.microsoft.com/office/drawing/2014/main" id="{1A32B24D-49C9-47E4-AF01-E0093D38517F}"/>
              </a:ext>
            </a:extLst>
          </p:cNvPr>
          <p:cNvSpPr>
            <a:spLocks noGrp="1"/>
          </p:cNvSpPr>
          <p:nvPr>
            <p:ph type="body" sz="quarter" idx="10"/>
          </p:nvPr>
        </p:nvSpPr>
        <p:spPr>
          <a:xfrm>
            <a:off x="878754" y="304800"/>
            <a:ext cx="4348566" cy="603250"/>
          </a:xfrm>
        </p:spPr>
        <p:txBody>
          <a:bodyPr/>
          <a:lstStyle/>
          <a:p>
            <a:r>
              <a:rPr lang="zh-CN" altLang="en-US" dirty="0"/>
              <a:t>多段图文页面</a:t>
            </a:r>
          </a:p>
        </p:txBody>
      </p:sp>
      <p:sp>
        <p:nvSpPr>
          <p:cNvPr id="2" name="文本框 1">
            <a:extLst>
              <a:ext uri="{FF2B5EF4-FFF2-40B4-BE49-F238E27FC236}">
                <a16:creationId xmlns:a16="http://schemas.microsoft.com/office/drawing/2014/main" id="{32570E9B-043D-495D-B38F-17137A4FEF87}"/>
              </a:ext>
            </a:extLst>
          </p:cNvPr>
          <p:cNvSpPr txBox="1"/>
          <p:nvPr/>
        </p:nvSpPr>
        <p:spPr>
          <a:xfrm>
            <a:off x="5448673" y="3173507"/>
            <a:ext cx="1409252" cy="458908"/>
          </a:xfrm>
          <a:prstGeom prst="rect">
            <a:avLst/>
          </a:prstGeom>
          <a:noFill/>
        </p:spPr>
        <p:txBody>
          <a:bodyPr wrap="square" rtlCol="0">
            <a:spAutoFit/>
          </a:bodyPr>
          <a:lstStyle/>
          <a:p>
            <a:pPr algn="ju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输入关键词</a:t>
            </a:r>
          </a:p>
        </p:txBody>
      </p:sp>
    </p:spTree>
    <p:extLst>
      <p:ext uri="{BB962C8B-B14F-4D97-AF65-F5344CB8AC3E}">
        <p14:creationId xmlns:p14="http://schemas.microsoft.com/office/powerpoint/2010/main" val="301562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78BDEB-A051-4411-84AC-0F77CA76F0C3}"/>
              </a:ext>
            </a:extLst>
          </p:cNvPr>
          <p:cNvSpPr>
            <a:spLocks noGrp="1"/>
          </p:cNvSpPr>
          <p:nvPr>
            <p:ph type="body" sz="quarter" idx="10"/>
          </p:nvPr>
        </p:nvSpPr>
        <p:spPr/>
        <p:txBody>
          <a:bodyPr/>
          <a:lstStyle/>
          <a:p>
            <a:r>
              <a:rPr lang="zh-CN" altLang="en-US" dirty="0"/>
              <a:t>样机展示</a:t>
            </a:r>
          </a:p>
        </p:txBody>
      </p:sp>
      <p:pic>
        <p:nvPicPr>
          <p:cNvPr id="10" name="Picture 4">
            <a:extLst>
              <a:ext uri="{FF2B5EF4-FFF2-40B4-BE49-F238E27FC236}">
                <a16:creationId xmlns:a16="http://schemas.microsoft.com/office/drawing/2014/main" id="{ABD0A2DD-9417-4B8C-BAB1-C3BB0DB87B6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72"/>
          <a:stretch/>
        </p:blipFill>
        <p:spPr>
          <a:xfrm>
            <a:off x="193788" y="1590032"/>
            <a:ext cx="5902212" cy="3596130"/>
          </a:xfrm>
          <a:prstGeom prst="rect">
            <a:avLst/>
          </a:prstGeom>
        </p:spPr>
      </p:pic>
      <p:pic>
        <p:nvPicPr>
          <p:cNvPr id="12" name="图片 11">
            <a:extLst>
              <a:ext uri="{FF2B5EF4-FFF2-40B4-BE49-F238E27FC236}">
                <a16:creationId xmlns:a16="http://schemas.microsoft.com/office/drawing/2014/main" id="{35049792-546E-4157-A7FB-2A1F3F4096E4}"/>
              </a:ext>
            </a:extLst>
          </p:cNvPr>
          <p:cNvPicPr>
            <a:picLocks noChangeAspect="1"/>
          </p:cNvPicPr>
          <p:nvPr/>
        </p:nvPicPr>
        <p:blipFill rotWithShape="1">
          <a:blip r:embed="rId5">
            <a:extLst>
              <a:ext uri="{28A0092B-C50C-407E-A947-70E740481C1C}">
                <a14:useLocalDpi xmlns:a14="http://schemas.microsoft.com/office/drawing/2010/main" val="0"/>
              </a:ext>
            </a:extLst>
          </a:blip>
          <a:srcRect b="7895"/>
          <a:stretch/>
        </p:blipFill>
        <p:spPr>
          <a:xfrm>
            <a:off x="1142475" y="1990844"/>
            <a:ext cx="4115716" cy="2609267"/>
          </a:xfrm>
          <a:prstGeom prst="rect">
            <a:avLst/>
          </a:prstGeom>
        </p:spPr>
      </p:pic>
      <p:sp>
        <p:nvSpPr>
          <p:cNvPr id="13" name="椭圆 12">
            <a:extLst>
              <a:ext uri="{FF2B5EF4-FFF2-40B4-BE49-F238E27FC236}">
                <a16:creationId xmlns:a16="http://schemas.microsoft.com/office/drawing/2014/main" id="{CDB6663D-EC10-480C-8415-432218F83F92}"/>
              </a:ext>
            </a:extLst>
          </p:cNvPr>
          <p:cNvSpPr/>
          <p:nvPr/>
        </p:nvSpPr>
        <p:spPr>
          <a:xfrm>
            <a:off x="5914660" y="1827538"/>
            <a:ext cx="776769" cy="77676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9596023-8823-4618-8B69-DCD2FE95CA18}"/>
              </a:ext>
            </a:extLst>
          </p:cNvPr>
          <p:cNvSpPr/>
          <p:nvPr/>
        </p:nvSpPr>
        <p:spPr>
          <a:xfrm>
            <a:off x="5914660" y="3184544"/>
            <a:ext cx="776769" cy="77676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24A8425-D010-4864-A3E6-3087B8A621A8}"/>
              </a:ext>
            </a:extLst>
          </p:cNvPr>
          <p:cNvSpPr/>
          <p:nvPr/>
        </p:nvSpPr>
        <p:spPr>
          <a:xfrm>
            <a:off x="5914660" y="4541550"/>
            <a:ext cx="776769" cy="77676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iconfont-11253-5394356">
            <a:extLst>
              <a:ext uri="{FF2B5EF4-FFF2-40B4-BE49-F238E27FC236}">
                <a16:creationId xmlns:a16="http://schemas.microsoft.com/office/drawing/2014/main" id="{EEA23078-134A-4B40-933D-291225D1274A}"/>
              </a:ext>
            </a:extLst>
          </p:cNvPr>
          <p:cNvSpPr>
            <a:spLocks noChangeAspect="1"/>
          </p:cNvSpPr>
          <p:nvPr/>
        </p:nvSpPr>
        <p:spPr bwMode="auto">
          <a:xfrm>
            <a:off x="6103670" y="2045044"/>
            <a:ext cx="412873" cy="353781"/>
          </a:xfrm>
          <a:custGeom>
            <a:avLst/>
            <a:gdLst>
              <a:gd name="T0" fmla="*/ 8008 w 9998"/>
              <a:gd name="T1" fmla="*/ 4933 h 8566"/>
              <a:gd name="T2" fmla="*/ 7574 w 9998"/>
              <a:gd name="T3" fmla="*/ 4495 h 8566"/>
              <a:gd name="T4" fmla="*/ 8008 w 9998"/>
              <a:gd name="T5" fmla="*/ 4057 h 8566"/>
              <a:gd name="T6" fmla="*/ 8441 w 9998"/>
              <a:gd name="T7" fmla="*/ 4495 h 8566"/>
              <a:gd name="T8" fmla="*/ 8008 w 9998"/>
              <a:gd name="T9" fmla="*/ 4933 h 8566"/>
              <a:gd name="T10" fmla="*/ 5779 w 9998"/>
              <a:gd name="T11" fmla="*/ 4933 h 8566"/>
              <a:gd name="T12" fmla="*/ 5345 w 9998"/>
              <a:gd name="T13" fmla="*/ 4495 h 8566"/>
              <a:gd name="T14" fmla="*/ 5779 w 9998"/>
              <a:gd name="T15" fmla="*/ 4057 h 8566"/>
              <a:gd name="T16" fmla="*/ 6213 w 9998"/>
              <a:gd name="T17" fmla="*/ 4495 h 8566"/>
              <a:gd name="T18" fmla="*/ 5779 w 9998"/>
              <a:gd name="T19" fmla="*/ 4933 h 8566"/>
              <a:gd name="T20" fmla="*/ 9998 w 9998"/>
              <a:gd name="T21" fmla="*/ 5557 h 8566"/>
              <a:gd name="T22" fmla="*/ 7136 w 9998"/>
              <a:gd name="T23" fmla="*/ 2878 h 8566"/>
              <a:gd name="T24" fmla="*/ 6911 w 9998"/>
              <a:gd name="T25" fmla="*/ 2871 h 8566"/>
              <a:gd name="T26" fmla="*/ 3825 w 9998"/>
              <a:gd name="T27" fmla="*/ 5556 h 8566"/>
              <a:gd name="T28" fmla="*/ 3916 w 9998"/>
              <a:gd name="T29" fmla="*/ 6203 h 8566"/>
              <a:gd name="T30" fmla="*/ 6910 w 9998"/>
              <a:gd name="T31" fmla="*/ 8242 h 8566"/>
              <a:gd name="T32" fmla="*/ 8280 w 9998"/>
              <a:gd name="T33" fmla="*/ 7963 h 8566"/>
              <a:gd name="T34" fmla="*/ 8973 w 9998"/>
              <a:gd name="T35" fmla="*/ 8437 h 8566"/>
              <a:gd name="T36" fmla="*/ 9139 w 9998"/>
              <a:gd name="T37" fmla="*/ 8317 h 8566"/>
              <a:gd name="T38" fmla="*/ 8942 w 9998"/>
              <a:gd name="T39" fmla="*/ 7576 h 8566"/>
              <a:gd name="T40" fmla="*/ 9997 w 9998"/>
              <a:gd name="T41" fmla="*/ 5557 h 8566"/>
              <a:gd name="T42" fmla="*/ 2184 w 9998"/>
              <a:gd name="T43" fmla="*/ 2537 h 8566"/>
              <a:gd name="T44" fmla="*/ 1750 w 9998"/>
              <a:gd name="T45" fmla="*/ 2100 h 8566"/>
              <a:gd name="T46" fmla="*/ 2184 w 9998"/>
              <a:gd name="T47" fmla="*/ 1661 h 8566"/>
              <a:gd name="T48" fmla="*/ 2617 w 9998"/>
              <a:gd name="T49" fmla="*/ 2100 h 8566"/>
              <a:gd name="T50" fmla="*/ 2184 w 9998"/>
              <a:gd name="T51" fmla="*/ 2537 h 8566"/>
              <a:gd name="T52" fmla="*/ 4913 w 9998"/>
              <a:gd name="T53" fmla="*/ 1661 h 8566"/>
              <a:gd name="T54" fmla="*/ 5346 w 9998"/>
              <a:gd name="T55" fmla="*/ 2100 h 8566"/>
              <a:gd name="T56" fmla="*/ 4913 w 9998"/>
              <a:gd name="T57" fmla="*/ 2537 h 8566"/>
              <a:gd name="T58" fmla="*/ 4479 w 9998"/>
              <a:gd name="T59" fmla="*/ 2100 h 8566"/>
              <a:gd name="T60" fmla="*/ 4913 w 9998"/>
              <a:gd name="T61" fmla="*/ 1661 h 8566"/>
              <a:gd name="T62" fmla="*/ 6910 w 9998"/>
              <a:gd name="T63" fmla="*/ 2648 h 8566"/>
              <a:gd name="T64" fmla="*/ 7108 w 9998"/>
              <a:gd name="T65" fmla="*/ 2655 h 8566"/>
              <a:gd name="T66" fmla="*/ 3573 w 9998"/>
              <a:gd name="T67" fmla="*/ 0 h 8566"/>
              <a:gd name="T68" fmla="*/ 0 w 9998"/>
              <a:gd name="T69" fmla="*/ 3108 h 8566"/>
              <a:gd name="T70" fmla="*/ 1278 w 9998"/>
              <a:gd name="T71" fmla="*/ 5491 h 8566"/>
              <a:gd name="T72" fmla="*/ 1014 w 9998"/>
              <a:gd name="T73" fmla="*/ 6487 h 8566"/>
              <a:gd name="T74" fmla="*/ 1265 w 9998"/>
              <a:gd name="T75" fmla="*/ 6670 h 8566"/>
              <a:gd name="T76" fmla="*/ 2250 w 9998"/>
              <a:gd name="T77" fmla="*/ 5997 h 8566"/>
              <a:gd name="T78" fmla="*/ 3574 w 9998"/>
              <a:gd name="T79" fmla="*/ 6220 h 8566"/>
              <a:gd name="T80" fmla="*/ 3691 w 9998"/>
              <a:gd name="T81" fmla="*/ 6217 h 8566"/>
              <a:gd name="T82" fmla="*/ 3604 w 9998"/>
              <a:gd name="T83" fmla="*/ 5557 h 8566"/>
              <a:gd name="T84" fmla="*/ 6910 w 9998"/>
              <a:gd name="T85" fmla="*/ 2648 h 8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98" h="8566">
                <a:moveTo>
                  <a:pt x="8008" y="4933"/>
                </a:moveTo>
                <a:cubicBezTo>
                  <a:pt x="7769" y="4933"/>
                  <a:pt x="7574" y="4737"/>
                  <a:pt x="7574" y="4495"/>
                </a:cubicBezTo>
                <a:cubicBezTo>
                  <a:pt x="7574" y="4253"/>
                  <a:pt x="7769" y="4057"/>
                  <a:pt x="8008" y="4057"/>
                </a:cubicBezTo>
                <a:cubicBezTo>
                  <a:pt x="8246" y="4057"/>
                  <a:pt x="8441" y="4253"/>
                  <a:pt x="8441" y="4495"/>
                </a:cubicBezTo>
                <a:cubicBezTo>
                  <a:pt x="8440" y="4737"/>
                  <a:pt x="8246" y="4933"/>
                  <a:pt x="8008" y="4933"/>
                </a:cubicBezTo>
                <a:close/>
                <a:moveTo>
                  <a:pt x="5779" y="4933"/>
                </a:moveTo>
                <a:cubicBezTo>
                  <a:pt x="5540" y="4933"/>
                  <a:pt x="5345" y="4737"/>
                  <a:pt x="5345" y="4495"/>
                </a:cubicBezTo>
                <a:cubicBezTo>
                  <a:pt x="5345" y="4253"/>
                  <a:pt x="5540" y="4057"/>
                  <a:pt x="5779" y="4057"/>
                </a:cubicBezTo>
                <a:cubicBezTo>
                  <a:pt x="6018" y="4057"/>
                  <a:pt x="6213" y="4253"/>
                  <a:pt x="6213" y="4495"/>
                </a:cubicBezTo>
                <a:cubicBezTo>
                  <a:pt x="6213" y="4737"/>
                  <a:pt x="6018" y="4933"/>
                  <a:pt x="5779" y="4933"/>
                </a:cubicBezTo>
                <a:close/>
                <a:moveTo>
                  <a:pt x="9998" y="5557"/>
                </a:moveTo>
                <a:cubicBezTo>
                  <a:pt x="9998" y="4140"/>
                  <a:pt x="8735" y="2978"/>
                  <a:pt x="7136" y="2878"/>
                </a:cubicBezTo>
                <a:cubicBezTo>
                  <a:pt x="7061" y="2875"/>
                  <a:pt x="6986" y="2871"/>
                  <a:pt x="6911" y="2871"/>
                </a:cubicBezTo>
                <a:cubicBezTo>
                  <a:pt x="5206" y="2871"/>
                  <a:pt x="3825" y="4073"/>
                  <a:pt x="3825" y="5556"/>
                </a:cubicBezTo>
                <a:cubicBezTo>
                  <a:pt x="3825" y="5780"/>
                  <a:pt x="3858" y="5996"/>
                  <a:pt x="3916" y="6203"/>
                </a:cubicBezTo>
                <a:cubicBezTo>
                  <a:pt x="4248" y="7375"/>
                  <a:pt x="5463" y="8242"/>
                  <a:pt x="6910" y="8242"/>
                </a:cubicBezTo>
                <a:cubicBezTo>
                  <a:pt x="7403" y="8242"/>
                  <a:pt x="7868" y="8142"/>
                  <a:pt x="8280" y="7963"/>
                </a:cubicBezTo>
                <a:lnTo>
                  <a:pt x="8973" y="8437"/>
                </a:lnTo>
                <a:cubicBezTo>
                  <a:pt x="8973" y="8437"/>
                  <a:pt x="9157" y="8566"/>
                  <a:pt x="9139" y="8317"/>
                </a:cubicBezTo>
                <a:lnTo>
                  <a:pt x="8942" y="7576"/>
                </a:lnTo>
                <a:cubicBezTo>
                  <a:pt x="9590" y="7085"/>
                  <a:pt x="9997" y="6362"/>
                  <a:pt x="9997" y="5557"/>
                </a:cubicBezTo>
                <a:moveTo>
                  <a:pt x="2184" y="2537"/>
                </a:moveTo>
                <a:cubicBezTo>
                  <a:pt x="1945" y="2537"/>
                  <a:pt x="1750" y="2341"/>
                  <a:pt x="1750" y="2100"/>
                </a:cubicBezTo>
                <a:cubicBezTo>
                  <a:pt x="1750" y="1857"/>
                  <a:pt x="1944" y="1661"/>
                  <a:pt x="2184" y="1661"/>
                </a:cubicBezTo>
                <a:cubicBezTo>
                  <a:pt x="2424" y="1661"/>
                  <a:pt x="2617" y="1857"/>
                  <a:pt x="2617" y="2100"/>
                </a:cubicBezTo>
                <a:cubicBezTo>
                  <a:pt x="2617" y="2341"/>
                  <a:pt x="2424" y="2537"/>
                  <a:pt x="2184" y="2537"/>
                </a:cubicBezTo>
                <a:close/>
                <a:moveTo>
                  <a:pt x="4913" y="1661"/>
                </a:moveTo>
                <a:cubicBezTo>
                  <a:pt x="5151" y="1661"/>
                  <a:pt x="5346" y="1857"/>
                  <a:pt x="5346" y="2100"/>
                </a:cubicBezTo>
                <a:cubicBezTo>
                  <a:pt x="5346" y="2341"/>
                  <a:pt x="5153" y="2537"/>
                  <a:pt x="4913" y="2537"/>
                </a:cubicBezTo>
                <a:cubicBezTo>
                  <a:pt x="4673" y="2537"/>
                  <a:pt x="4479" y="2341"/>
                  <a:pt x="4479" y="2100"/>
                </a:cubicBezTo>
                <a:cubicBezTo>
                  <a:pt x="4479" y="1857"/>
                  <a:pt x="4673" y="1661"/>
                  <a:pt x="4913" y="1661"/>
                </a:cubicBezTo>
                <a:moveTo>
                  <a:pt x="6910" y="2648"/>
                </a:moveTo>
                <a:cubicBezTo>
                  <a:pt x="6976" y="2648"/>
                  <a:pt x="7041" y="2651"/>
                  <a:pt x="7108" y="2655"/>
                </a:cubicBezTo>
                <a:cubicBezTo>
                  <a:pt x="6854" y="1152"/>
                  <a:pt x="5368" y="0"/>
                  <a:pt x="3573" y="0"/>
                </a:cubicBezTo>
                <a:cubicBezTo>
                  <a:pt x="1600" y="0"/>
                  <a:pt x="0" y="1393"/>
                  <a:pt x="0" y="3108"/>
                </a:cubicBezTo>
                <a:cubicBezTo>
                  <a:pt x="0" y="4065"/>
                  <a:pt x="498" y="4921"/>
                  <a:pt x="1278" y="5491"/>
                </a:cubicBezTo>
                <a:lnTo>
                  <a:pt x="1014" y="6487"/>
                </a:lnTo>
                <a:cubicBezTo>
                  <a:pt x="1014" y="6487"/>
                  <a:pt x="924" y="6817"/>
                  <a:pt x="1265" y="6670"/>
                </a:cubicBezTo>
                <a:lnTo>
                  <a:pt x="2250" y="5997"/>
                </a:lnTo>
                <a:cubicBezTo>
                  <a:pt x="2660" y="6140"/>
                  <a:pt x="3105" y="6220"/>
                  <a:pt x="3574" y="6220"/>
                </a:cubicBezTo>
                <a:cubicBezTo>
                  <a:pt x="3614" y="6220"/>
                  <a:pt x="3653" y="6217"/>
                  <a:pt x="3691" y="6217"/>
                </a:cubicBezTo>
                <a:cubicBezTo>
                  <a:pt x="3634" y="6005"/>
                  <a:pt x="3604" y="5783"/>
                  <a:pt x="3604" y="5557"/>
                </a:cubicBezTo>
                <a:cubicBezTo>
                  <a:pt x="3602" y="3953"/>
                  <a:pt x="5088" y="2648"/>
                  <a:pt x="6910" y="2648"/>
                </a:cubicBezTo>
              </a:path>
            </a:pathLst>
          </a:custGeom>
          <a:solidFill>
            <a:schemeClr val="bg1"/>
          </a:solidFill>
          <a:ln>
            <a:noFill/>
          </a:ln>
        </p:spPr>
      </p:sp>
      <p:sp>
        <p:nvSpPr>
          <p:cNvPr id="17" name="weibo-social-logo_49093">
            <a:extLst>
              <a:ext uri="{FF2B5EF4-FFF2-40B4-BE49-F238E27FC236}">
                <a16:creationId xmlns:a16="http://schemas.microsoft.com/office/drawing/2014/main" id="{C803D4E9-672D-46F9-85B8-B4DB50EEE019}"/>
              </a:ext>
            </a:extLst>
          </p:cNvPr>
          <p:cNvSpPr>
            <a:spLocks noChangeAspect="1"/>
          </p:cNvSpPr>
          <p:nvPr/>
        </p:nvSpPr>
        <p:spPr bwMode="auto">
          <a:xfrm>
            <a:off x="6045799" y="3367567"/>
            <a:ext cx="493895" cy="399582"/>
          </a:xfrm>
          <a:custGeom>
            <a:avLst/>
            <a:gdLst>
              <a:gd name="connsiteX0" fmla="*/ 188582 w 594496"/>
              <a:gd name="connsiteY0" fmla="*/ 329337 h 480973"/>
              <a:gd name="connsiteX1" fmla="*/ 168300 w 594496"/>
              <a:gd name="connsiteY1" fmla="*/ 344705 h 480973"/>
              <a:gd name="connsiteX2" fmla="*/ 178441 w 594496"/>
              <a:gd name="connsiteY2" fmla="*/ 383845 h 480973"/>
              <a:gd name="connsiteX3" fmla="*/ 223616 w 594496"/>
              <a:gd name="connsiteY3" fmla="*/ 369110 h 480973"/>
              <a:gd name="connsiteX4" fmla="*/ 213013 w 594496"/>
              <a:gd name="connsiteY4" fmla="*/ 329510 h 480973"/>
              <a:gd name="connsiteX5" fmla="*/ 188582 w 594496"/>
              <a:gd name="connsiteY5" fmla="*/ 329337 h 480973"/>
              <a:gd name="connsiteX6" fmla="*/ 250352 w 594496"/>
              <a:gd name="connsiteY6" fmla="*/ 314315 h 480973"/>
              <a:gd name="connsiteX7" fmla="*/ 233757 w 594496"/>
              <a:gd name="connsiteY7" fmla="*/ 320301 h 480973"/>
              <a:gd name="connsiteX8" fmla="*/ 238367 w 594496"/>
              <a:gd name="connsiteY8" fmla="*/ 335036 h 480973"/>
              <a:gd name="connsiteX9" fmla="*/ 254961 w 594496"/>
              <a:gd name="connsiteY9" fmla="*/ 329049 h 480973"/>
              <a:gd name="connsiteX10" fmla="*/ 250352 w 594496"/>
              <a:gd name="connsiteY10" fmla="*/ 314315 h 480973"/>
              <a:gd name="connsiteX11" fmla="*/ 223860 w 594496"/>
              <a:gd name="connsiteY11" fmla="*/ 258951 h 480973"/>
              <a:gd name="connsiteX12" fmla="*/ 259571 w 594496"/>
              <a:gd name="connsiteY12" fmla="*/ 261822 h 480973"/>
              <a:gd name="connsiteX13" fmla="*/ 313043 w 594496"/>
              <a:gd name="connsiteY13" fmla="*/ 364505 h 480973"/>
              <a:gd name="connsiteX14" fmla="*/ 186277 w 594496"/>
              <a:gd name="connsiteY14" fmla="*/ 417919 h 480973"/>
              <a:gd name="connsiteX15" fmla="*/ 139720 w 594496"/>
              <a:gd name="connsiteY15" fmla="*/ 314315 h 480973"/>
              <a:gd name="connsiteX16" fmla="*/ 223860 w 594496"/>
              <a:gd name="connsiteY16" fmla="*/ 258951 h 480973"/>
              <a:gd name="connsiteX17" fmla="*/ 226382 w 594496"/>
              <a:gd name="connsiteY17" fmla="*/ 212086 h 480973"/>
              <a:gd name="connsiteX18" fmla="*/ 59938 w 594496"/>
              <a:gd name="connsiteY18" fmla="*/ 346530 h 480973"/>
              <a:gd name="connsiteX19" fmla="*/ 249896 w 594496"/>
              <a:gd name="connsiteY19" fmla="*/ 445981 h 480973"/>
              <a:gd name="connsiteX20" fmla="*/ 416339 w 594496"/>
              <a:gd name="connsiteY20" fmla="*/ 311538 h 480973"/>
              <a:gd name="connsiteX21" fmla="*/ 226382 w 594496"/>
              <a:gd name="connsiteY21" fmla="*/ 212086 h 480973"/>
              <a:gd name="connsiteX22" fmla="*/ 420931 w 594496"/>
              <a:gd name="connsiteY22" fmla="*/ 82261 h 480973"/>
              <a:gd name="connsiteX23" fmla="*/ 493805 w 594496"/>
              <a:gd name="connsiteY23" fmla="*/ 105741 h 480973"/>
              <a:gd name="connsiteX24" fmla="*/ 509948 w 594496"/>
              <a:gd name="connsiteY24" fmla="*/ 180783 h 480973"/>
              <a:gd name="connsiteX25" fmla="*/ 485503 w 594496"/>
              <a:gd name="connsiteY25" fmla="*/ 193214 h 480973"/>
              <a:gd name="connsiteX26" fmla="*/ 472588 w 594496"/>
              <a:gd name="connsiteY26" fmla="*/ 168813 h 480973"/>
              <a:gd name="connsiteX27" fmla="*/ 464747 w 594496"/>
              <a:gd name="connsiteY27" fmla="*/ 131983 h 480973"/>
              <a:gd name="connsiteX28" fmla="*/ 429233 w 594496"/>
              <a:gd name="connsiteY28" fmla="*/ 120473 h 480973"/>
              <a:gd name="connsiteX29" fmla="*/ 406171 w 594496"/>
              <a:gd name="connsiteY29" fmla="*/ 105741 h 480973"/>
              <a:gd name="connsiteX30" fmla="*/ 420931 w 594496"/>
              <a:gd name="connsiteY30" fmla="*/ 82261 h 480973"/>
              <a:gd name="connsiteX31" fmla="*/ 249838 w 594496"/>
              <a:gd name="connsiteY31" fmla="*/ 67995 h 480973"/>
              <a:gd name="connsiteX32" fmla="*/ 283553 w 594496"/>
              <a:gd name="connsiteY32" fmla="*/ 80405 h 480973"/>
              <a:gd name="connsiteX33" fmla="*/ 290469 w 594496"/>
              <a:gd name="connsiteY33" fmla="*/ 149929 h 480973"/>
              <a:gd name="connsiteX34" fmla="*/ 304301 w 594496"/>
              <a:gd name="connsiteY34" fmla="*/ 156375 h 480973"/>
              <a:gd name="connsiteX35" fmla="*/ 437087 w 594496"/>
              <a:gd name="connsiteY35" fmla="*/ 157295 h 480973"/>
              <a:gd name="connsiteX36" fmla="*/ 437087 w 594496"/>
              <a:gd name="connsiteY36" fmla="*/ 216230 h 480973"/>
              <a:gd name="connsiteX37" fmla="*/ 446769 w 594496"/>
              <a:gd name="connsiteY37" fmla="*/ 231424 h 480973"/>
              <a:gd name="connsiteX38" fmla="*/ 518695 w 594496"/>
              <a:gd name="connsiteY38" fmla="*/ 312458 h 480973"/>
              <a:gd name="connsiteX39" fmla="*/ 249435 w 594496"/>
              <a:gd name="connsiteY39" fmla="*/ 480973 h 480973"/>
              <a:gd name="connsiteX40" fmla="*/ 0 w 594496"/>
              <a:gd name="connsiteY40" fmla="*/ 323048 h 480973"/>
              <a:gd name="connsiteX41" fmla="*/ 88524 w 594496"/>
              <a:gd name="connsiteY41" fmla="*/ 156375 h 480973"/>
              <a:gd name="connsiteX42" fmla="*/ 249838 w 594496"/>
              <a:gd name="connsiteY42" fmla="*/ 67995 h 480973"/>
              <a:gd name="connsiteX43" fmla="*/ 444588 w 594496"/>
              <a:gd name="connsiteY43" fmla="*/ 161 h 480973"/>
              <a:gd name="connsiteX44" fmla="*/ 553734 w 594496"/>
              <a:gd name="connsiteY44" fmla="*/ 51888 h 480973"/>
              <a:gd name="connsiteX45" fmla="*/ 586938 w 594496"/>
              <a:gd name="connsiteY45" fmla="*/ 205653 h 480973"/>
              <a:gd name="connsiteX46" fmla="*/ 558346 w 594496"/>
              <a:gd name="connsiteY46" fmla="*/ 220385 h 480973"/>
              <a:gd name="connsiteX47" fmla="*/ 543588 w 594496"/>
              <a:gd name="connsiteY47" fmla="*/ 191842 h 480973"/>
              <a:gd name="connsiteX48" fmla="*/ 520069 w 594496"/>
              <a:gd name="connsiteY48" fmla="*/ 82273 h 480973"/>
              <a:gd name="connsiteX49" fmla="*/ 413539 w 594496"/>
              <a:gd name="connsiteY49" fmla="*/ 48205 h 480973"/>
              <a:gd name="connsiteX50" fmla="*/ 386791 w 594496"/>
              <a:gd name="connsiteY50" fmla="*/ 30711 h 480973"/>
              <a:gd name="connsiteX51" fmla="*/ 404315 w 594496"/>
              <a:gd name="connsiteY51" fmla="*/ 3549 h 480973"/>
              <a:gd name="connsiteX52" fmla="*/ 444588 w 594496"/>
              <a:gd name="connsiteY52" fmla="*/ 161 h 48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94496" h="480973">
                <a:moveTo>
                  <a:pt x="188582" y="329337"/>
                </a:moveTo>
                <a:cubicBezTo>
                  <a:pt x="180515" y="332042"/>
                  <a:pt x="173140" y="337338"/>
                  <a:pt x="168300" y="344705"/>
                </a:cubicBezTo>
                <a:cubicBezTo>
                  <a:pt x="159080" y="359440"/>
                  <a:pt x="163229" y="376938"/>
                  <a:pt x="178441" y="383845"/>
                </a:cubicBezTo>
                <a:cubicBezTo>
                  <a:pt x="194114" y="390752"/>
                  <a:pt x="214396" y="384305"/>
                  <a:pt x="223616" y="369110"/>
                </a:cubicBezTo>
                <a:cubicBezTo>
                  <a:pt x="233296" y="353915"/>
                  <a:pt x="228225" y="336417"/>
                  <a:pt x="213013" y="329510"/>
                </a:cubicBezTo>
                <a:cubicBezTo>
                  <a:pt x="205407" y="326517"/>
                  <a:pt x="196649" y="326632"/>
                  <a:pt x="188582" y="329337"/>
                </a:cubicBezTo>
                <a:close/>
                <a:moveTo>
                  <a:pt x="250352" y="314315"/>
                </a:moveTo>
                <a:cubicBezTo>
                  <a:pt x="244359" y="312012"/>
                  <a:pt x="237445" y="314775"/>
                  <a:pt x="233757" y="320301"/>
                </a:cubicBezTo>
                <a:cubicBezTo>
                  <a:pt x="230530" y="326287"/>
                  <a:pt x="232374" y="332733"/>
                  <a:pt x="238367" y="335036"/>
                </a:cubicBezTo>
                <a:cubicBezTo>
                  <a:pt x="243898" y="337798"/>
                  <a:pt x="251735" y="334575"/>
                  <a:pt x="254961" y="329049"/>
                </a:cubicBezTo>
                <a:cubicBezTo>
                  <a:pt x="258649" y="323063"/>
                  <a:pt x="256344" y="316157"/>
                  <a:pt x="250352" y="314315"/>
                </a:cubicBezTo>
                <a:close/>
                <a:moveTo>
                  <a:pt x="223860" y="258951"/>
                </a:moveTo>
                <a:cubicBezTo>
                  <a:pt x="235716" y="257850"/>
                  <a:pt x="247816" y="258714"/>
                  <a:pt x="259571" y="261822"/>
                </a:cubicBezTo>
                <a:cubicBezTo>
                  <a:pt x="307973" y="274254"/>
                  <a:pt x="332865" y="319840"/>
                  <a:pt x="313043" y="364505"/>
                </a:cubicBezTo>
                <a:cubicBezTo>
                  <a:pt x="292761" y="409631"/>
                  <a:pt x="235140" y="434035"/>
                  <a:pt x="186277" y="417919"/>
                </a:cubicBezTo>
                <a:cubicBezTo>
                  <a:pt x="138798" y="402724"/>
                  <a:pt x="118976" y="356217"/>
                  <a:pt x="139720" y="314315"/>
                </a:cubicBezTo>
                <a:cubicBezTo>
                  <a:pt x="154932" y="283233"/>
                  <a:pt x="188294" y="262253"/>
                  <a:pt x="223860" y="258951"/>
                </a:cubicBezTo>
                <a:close/>
                <a:moveTo>
                  <a:pt x="226382" y="212086"/>
                </a:moveTo>
                <a:cubicBezTo>
                  <a:pt x="128175" y="221755"/>
                  <a:pt x="53483" y="282071"/>
                  <a:pt x="59938" y="346530"/>
                </a:cubicBezTo>
                <a:cubicBezTo>
                  <a:pt x="66393" y="410989"/>
                  <a:pt x="151228" y="455650"/>
                  <a:pt x="249896" y="445981"/>
                </a:cubicBezTo>
                <a:cubicBezTo>
                  <a:pt x="348102" y="435852"/>
                  <a:pt x="422794" y="375997"/>
                  <a:pt x="416339" y="311538"/>
                </a:cubicBezTo>
                <a:cubicBezTo>
                  <a:pt x="409884" y="246617"/>
                  <a:pt x="325049" y="202417"/>
                  <a:pt x="226382" y="212086"/>
                </a:cubicBezTo>
                <a:close/>
                <a:moveTo>
                  <a:pt x="420931" y="82261"/>
                </a:moveTo>
                <a:cubicBezTo>
                  <a:pt x="446759" y="76737"/>
                  <a:pt x="474894" y="85024"/>
                  <a:pt x="493805" y="105741"/>
                </a:cubicBezTo>
                <a:cubicBezTo>
                  <a:pt x="513176" y="126919"/>
                  <a:pt x="518250" y="155462"/>
                  <a:pt x="509948" y="180783"/>
                </a:cubicBezTo>
                <a:cubicBezTo>
                  <a:pt x="506719" y="190912"/>
                  <a:pt x="495650" y="196897"/>
                  <a:pt x="485503" y="193214"/>
                </a:cubicBezTo>
                <a:cubicBezTo>
                  <a:pt x="474894" y="189991"/>
                  <a:pt x="469360" y="178942"/>
                  <a:pt x="472588" y="168813"/>
                </a:cubicBezTo>
                <a:cubicBezTo>
                  <a:pt x="476739" y="156383"/>
                  <a:pt x="473972" y="142572"/>
                  <a:pt x="464747" y="131983"/>
                </a:cubicBezTo>
                <a:cubicBezTo>
                  <a:pt x="455523" y="121854"/>
                  <a:pt x="441686" y="118171"/>
                  <a:pt x="429233" y="120473"/>
                </a:cubicBezTo>
                <a:cubicBezTo>
                  <a:pt x="418624" y="122775"/>
                  <a:pt x="408016" y="116330"/>
                  <a:pt x="406171" y="105741"/>
                </a:cubicBezTo>
                <a:cubicBezTo>
                  <a:pt x="403865" y="95152"/>
                  <a:pt x="410322" y="84563"/>
                  <a:pt x="420931" y="82261"/>
                </a:cubicBezTo>
                <a:close/>
                <a:moveTo>
                  <a:pt x="249838" y="67995"/>
                </a:moveTo>
                <a:cubicBezTo>
                  <a:pt x="263785" y="68232"/>
                  <a:pt x="275369" y="72232"/>
                  <a:pt x="283553" y="80405"/>
                </a:cubicBezTo>
                <a:cubicBezTo>
                  <a:pt x="298307" y="94678"/>
                  <a:pt x="299690" y="120001"/>
                  <a:pt x="290469" y="149929"/>
                </a:cubicBezTo>
                <a:cubicBezTo>
                  <a:pt x="285397" y="164662"/>
                  <a:pt x="304301" y="156375"/>
                  <a:pt x="304301" y="156375"/>
                </a:cubicBezTo>
                <a:cubicBezTo>
                  <a:pt x="364700" y="131051"/>
                  <a:pt x="417722" y="129670"/>
                  <a:pt x="437087" y="157295"/>
                </a:cubicBezTo>
                <a:cubicBezTo>
                  <a:pt x="447230" y="172029"/>
                  <a:pt x="446308" y="192288"/>
                  <a:pt x="437087" y="216230"/>
                </a:cubicBezTo>
                <a:cubicBezTo>
                  <a:pt x="432476" y="227280"/>
                  <a:pt x="438009" y="229121"/>
                  <a:pt x="446769" y="231424"/>
                </a:cubicBezTo>
                <a:cubicBezTo>
                  <a:pt x="480888" y="242013"/>
                  <a:pt x="518695" y="267797"/>
                  <a:pt x="518695" y="312458"/>
                </a:cubicBezTo>
                <a:cubicBezTo>
                  <a:pt x="518695" y="387047"/>
                  <a:pt x="411267" y="480973"/>
                  <a:pt x="249435" y="480973"/>
                </a:cubicBezTo>
                <a:cubicBezTo>
                  <a:pt x="125870" y="480973"/>
                  <a:pt x="0" y="421118"/>
                  <a:pt x="0" y="323048"/>
                </a:cubicBezTo>
                <a:cubicBezTo>
                  <a:pt x="0" y="271941"/>
                  <a:pt x="32735" y="212546"/>
                  <a:pt x="88524" y="156375"/>
                </a:cubicBezTo>
                <a:cubicBezTo>
                  <a:pt x="144889" y="100433"/>
                  <a:pt x="207997" y="67283"/>
                  <a:pt x="249838" y="67995"/>
                </a:cubicBezTo>
                <a:close/>
                <a:moveTo>
                  <a:pt x="444588" y="161"/>
                </a:moveTo>
                <a:cubicBezTo>
                  <a:pt x="484991" y="1995"/>
                  <a:pt x="524680" y="19432"/>
                  <a:pt x="553734" y="51888"/>
                </a:cubicBezTo>
                <a:cubicBezTo>
                  <a:pt x="592933" y="95163"/>
                  <a:pt x="603540" y="154091"/>
                  <a:pt x="586938" y="205653"/>
                </a:cubicBezTo>
                <a:cubicBezTo>
                  <a:pt x="582787" y="217623"/>
                  <a:pt x="570336" y="224068"/>
                  <a:pt x="558346" y="220385"/>
                </a:cubicBezTo>
                <a:cubicBezTo>
                  <a:pt x="546355" y="216241"/>
                  <a:pt x="539899" y="203811"/>
                  <a:pt x="543588" y="191842"/>
                </a:cubicBezTo>
                <a:cubicBezTo>
                  <a:pt x="555579" y="155012"/>
                  <a:pt x="547739" y="113118"/>
                  <a:pt x="520069" y="82273"/>
                </a:cubicBezTo>
                <a:cubicBezTo>
                  <a:pt x="492398" y="51888"/>
                  <a:pt x="451355" y="39919"/>
                  <a:pt x="413539" y="48205"/>
                </a:cubicBezTo>
                <a:cubicBezTo>
                  <a:pt x="401548" y="50507"/>
                  <a:pt x="389097" y="42681"/>
                  <a:pt x="386791" y="30711"/>
                </a:cubicBezTo>
                <a:cubicBezTo>
                  <a:pt x="384024" y="18281"/>
                  <a:pt x="391864" y="6311"/>
                  <a:pt x="404315" y="3549"/>
                </a:cubicBezTo>
                <a:cubicBezTo>
                  <a:pt x="417574" y="672"/>
                  <a:pt x="431121" y="-450"/>
                  <a:pt x="444588" y="161"/>
                </a:cubicBezTo>
                <a:close/>
              </a:path>
            </a:pathLst>
          </a:custGeom>
          <a:solidFill>
            <a:schemeClr val="bg1"/>
          </a:solidFill>
          <a:ln>
            <a:noFill/>
          </a:ln>
        </p:spPr>
      </p:sp>
      <p:sp>
        <p:nvSpPr>
          <p:cNvPr id="19" name="iconfont-11253-5321886">
            <a:extLst>
              <a:ext uri="{FF2B5EF4-FFF2-40B4-BE49-F238E27FC236}">
                <a16:creationId xmlns:a16="http://schemas.microsoft.com/office/drawing/2014/main" id="{DE9D354A-63AF-4654-8776-A1266CF9E6D2}"/>
              </a:ext>
            </a:extLst>
          </p:cNvPr>
          <p:cNvSpPr>
            <a:spLocks noChangeAspect="1"/>
          </p:cNvSpPr>
          <p:nvPr/>
        </p:nvSpPr>
        <p:spPr bwMode="auto">
          <a:xfrm>
            <a:off x="6078753" y="4652963"/>
            <a:ext cx="458158" cy="513689"/>
          </a:xfrm>
          <a:custGeom>
            <a:avLst/>
            <a:gdLst>
              <a:gd name="T0" fmla="*/ 8906 w 8920"/>
              <a:gd name="T1" fmla="*/ 6804 h 10000"/>
              <a:gd name="T2" fmla="*/ 7814 w 8920"/>
              <a:gd name="T3" fmla="*/ 4610 h 10000"/>
              <a:gd name="T4" fmla="*/ 7504 w 8920"/>
              <a:gd name="T5" fmla="*/ 3302 h 10000"/>
              <a:gd name="T6" fmla="*/ 7505 w 8920"/>
              <a:gd name="T7" fmla="*/ 3269 h 10000"/>
              <a:gd name="T8" fmla="*/ 4460 w 8920"/>
              <a:gd name="T9" fmla="*/ 0 h 10000"/>
              <a:gd name="T10" fmla="*/ 1415 w 8920"/>
              <a:gd name="T11" fmla="*/ 3269 h 10000"/>
              <a:gd name="T12" fmla="*/ 1415 w 8920"/>
              <a:gd name="T13" fmla="*/ 3302 h 10000"/>
              <a:gd name="T14" fmla="*/ 1105 w 8920"/>
              <a:gd name="T15" fmla="*/ 4610 h 10000"/>
              <a:gd name="T16" fmla="*/ 13 w 8920"/>
              <a:gd name="T17" fmla="*/ 6804 h 10000"/>
              <a:gd name="T18" fmla="*/ 164 w 8920"/>
              <a:gd name="T19" fmla="*/ 7591 h 10000"/>
              <a:gd name="T20" fmla="*/ 1026 w 8920"/>
              <a:gd name="T21" fmla="*/ 6911 h 10000"/>
              <a:gd name="T22" fmla="*/ 1730 w 8920"/>
              <a:gd name="T23" fmla="*/ 8235 h 10000"/>
              <a:gd name="T24" fmla="*/ 1045 w 8920"/>
              <a:gd name="T25" fmla="*/ 9500 h 10000"/>
              <a:gd name="T26" fmla="*/ 2284 w 8920"/>
              <a:gd name="T27" fmla="*/ 10000 h 10000"/>
              <a:gd name="T28" fmla="*/ 4253 w 8920"/>
              <a:gd name="T29" fmla="*/ 9453 h 10000"/>
              <a:gd name="T30" fmla="*/ 4459 w 8920"/>
              <a:gd name="T31" fmla="*/ 9379 h 10000"/>
              <a:gd name="T32" fmla="*/ 4665 w 8920"/>
              <a:gd name="T33" fmla="*/ 9453 h 10000"/>
              <a:gd name="T34" fmla="*/ 6634 w 8920"/>
              <a:gd name="T35" fmla="*/ 10000 h 10000"/>
              <a:gd name="T36" fmla="*/ 7873 w 8920"/>
              <a:gd name="T37" fmla="*/ 9500 h 10000"/>
              <a:gd name="T38" fmla="*/ 7189 w 8920"/>
              <a:gd name="T39" fmla="*/ 8235 h 10000"/>
              <a:gd name="T40" fmla="*/ 7893 w 8920"/>
              <a:gd name="T41" fmla="*/ 6911 h 10000"/>
              <a:gd name="T42" fmla="*/ 8755 w 8920"/>
              <a:gd name="T43" fmla="*/ 7591 h 10000"/>
              <a:gd name="T44" fmla="*/ 8906 w 8920"/>
              <a:gd name="T45" fmla="*/ 6804 h 10000"/>
              <a:gd name="T46" fmla="*/ 8906 w 8920"/>
              <a:gd name="T47" fmla="*/ 6804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20" h="10000">
                <a:moveTo>
                  <a:pt x="8906" y="6804"/>
                </a:moveTo>
                <a:cubicBezTo>
                  <a:pt x="8836" y="5838"/>
                  <a:pt x="8188" y="5029"/>
                  <a:pt x="7814" y="4610"/>
                </a:cubicBezTo>
                <a:cubicBezTo>
                  <a:pt x="7866" y="4489"/>
                  <a:pt x="7993" y="3784"/>
                  <a:pt x="7504" y="3302"/>
                </a:cubicBezTo>
                <a:cubicBezTo>
                  <a:pt x="7505" y="3291"/>
                  <a:pt x="7505" y="3279"/>
                  <a:pt x="7505" y="3269"/>
                </a:cubicBezTo>
                <a:cubicBezTo>
                  <a:pt x="7505" y="1371"/>
                  <a:pt x="6155" y="6"/>
                  <a:pt x="4460" y="0"/>
                </a:cubicBezTo>
                <a:cubicBezTo>
                  <a:pt x="2765" y="6"/>
                  <a:pt x="1415" y="1371"/>
                  <a:pt x="1415" y="3269"/>
                </a:cubicBezTo>
                <a:lnTo>
                  <a:pt x="1415" y="3302"/>
                </a:lnTo>
                <a:cubicBezTo>
                  <a:pt x="926" y="3782"/>
                  <a:pt x="1054" y="4487"/>
                  <a:pt x="1105" y="4610"/>
                </a:cubicBezTo>
                <a:cubicBezTo>
                  <a:pt x="730" y="5029"/>
                  <a:pt x="83" y="5838"/>
                  <a:pt x="13" y="6804"/>
                </a:cubicBezTo>
                <a:cubicBezTo>
                  <a:pt x="0" y="7057"/>
                  <a:pt x="39" y="7428"/>
                  <a:pt x="164" y="7591"/>
                </a:cubicBezTo>
                <a:cubicBezTo>
                  <a:pt x="315" y="7791"/>
                  <a:pt x="730" y="7551"/>
                  <a:pt x="1026" y="6911"/>
                </a:cubicBezTo>
                <a:cubicBezTo>
                  <a:pt x="1109" y="7208"/>
                  <a:pt x="1300" y="7660"/>
                  <a:pt x="1730" y="8235"/>
                </a:cubicBezTo>
                <a:cubicBezTo>
                  <a:pt x="1009" y="8399"/>
                  <a:pt x="803" y="9111"/>
                  <a:pt x="1045" y="9500"/>
                </a:cubicBezTo>
                <a:cubicBezTo>
                  <a:pt x="1216" y="9774"/>
                  <a:pt x="1608" y="10000"/>
                  <a:pt x="2284" y="10000"/>
                </a:cubicBezTo>
                <a:cubicBezTo>
                  <a:pt x="3485" y="10000"/>
                  <a:pt x="4016" y="9678"/>
                  <a:pt x="4253" y="9453"/>
                </a:cubicBezTo>
                <a:cubicBezTo>
                  <a:pt x="4301" y="9403"/>
                  <a:pt x="4370" y="9380"/>
                  <a:pt x="4459" y="9379"/>
                </a:cubicBezTo>
                <a:cubicBezTo>
                  <a:pt x="4548" y="9379"/>
                  <a:pt x="4618" y="9403"/>
                  <a:pt x="4665" y="9453"/>
                </a:cubicBezTo>
                <a:cubicBezTo>
                  <a:pt x="4901" y="9678"/>
                  <a:pt x="5433" y="10000"/>
                  <a:pt x="6634" y="10000"/>
                </a:cubicBezTo>
                <a:cubicBezTo>
                  <a:pt x="7310" y="10000"/>
                  <a:pt x="7701" y="9775"/>
                  <a:pt x="7873" y="9500"/>
                </a:cubicBezTo>
                <a:cubicBezTo>
                  <a:pt x="8115" y="9111"/>
                  <a:pt x="7910" y="8400"/>
                  <a:pt x="7189" y="8235"/>
                </a:cubicBezTo>
                <a:cubicBezTo>
                  <a:pt x="7620" y="7660"/>
                  <a:pt x="7810" y="7207"/>
                  <a:pt x="7893" y="6911"/>
                </a:cubicBezTo>
                <a:cubicBezTo>
                  <a:pt x="8189" y="7551"/>
                  <a:pt x="8604" y="7793"/>
                  <a:pt x="8755" y="7591"/>
                </a:cubicBezTo>
                <a:cubicBezTo>
                  <a:pt x="8880" y="7428"/>
                  <a:pt x="8920" y="7057"/>
                  <a:pt x="8906" y="6804"/>
                </a:cubicBezTo>
                <a:close/>
                <a:moveTo>
                  <a:pt x="8906" y="6804"/>
                </a:moveTo>
                <a:close/>
              </a:path>
            </a:pathLst>
          </a:custGeom>
          <a:solidFill>
            <a:schemeClr val="bg1"/>
          </a:solidFill>
          <a:ln>
            <a:noFill/>
          </a:ln>
        </p:spPr>
      </p:sp>
      <p:grpSp>
        <p:nvGrpSpPr>
          <p:cNvPr id="4" name="组合 3">
            <a:extLst>
              <a:ext uri="{FF2B5EF4-FFF2-40B4-BE49-F238E27FC236}">
                <a16:creationId xmlns:a16="http://schemas.microsoft.com/office/drawing/2014/main" id="{BB6606D7-4832-4C63-93AA-06ADE744DF30}"/>
              </a:ext>
            </a:extLst>
          </p:cNvPr>
          <p:cNvGrpSpPr/>
          <p:nvPr/>
        </p:nvGrpSpPr>
        <p:grpSpPr>
          <a:xfrm>
            <a:off x="6709113" y="1399266"/>
            <a:ext cx="4924399" cy="1310813"/>
            <a:chOff x="7125805" y="1700213"/>
            <a:chExt cx="4924399" cy="1310813"/>
          </a:xfrm>
        </p:grpSpPr>
        <p:sp>
          <p:nvSpPr>
            <p:cNvPr id="20" name="文本框 19">
              <a:extLst>
                <a:ext uri="{FF2B5EF4-FFF2-40B4-BE49-F238E27FC236}">
                  <a16:creationId xmlns:a16="http://schemas.microsoft.com/office/drawing/2014/main" id="{9D2B6D0A-EFEB-4874-A076-0D3E845A0FB1}"/>
                </a:ext>
              </a:extLst>
            </p:cNvPr>
            <p:cNvSpPr txBox="1"/>
            <p:nvPr/>
          </p:nvSpPr>
          <p:spPr>
            <a:xfrm>
              <a:off x="7227904" y="1700213"/>
              <a:ext cx="2072640" cy="461665"/>
            </a:xfrm>
            <a:prstGeom prst="rect">
              <a:avLst/>
            </a:prstGeom>
            <a:noFill/>
          </p:spPr>
          <p:txBody>
            <a:bodyPr wrap="square" rtlCol="0">
              <a:spAutoFit/>
            </a:bodyPr>
            <a:lstStyle/>
            <a:p>
              <a:pPr algn="just"/>
              <a:r>
                <a:rPr lang="zh-CN" altLang="en-US" sz="2400" b="1" dirty="0">
                  <a:latin typeface="微软雅黑" panose="020B0503020204020204" pitchFamily="34" charset="-122"/>
                  <a:ea typeface="微软雅黑" panose="020B0503020204020204" pitchFamily="34" charset="-122"/>
                </a:rPr>
                <a:t>输入标题</a:t>
              </a:r>
            </a:p>
          </p:txBody>
        </p:sp>
        <p:sp>
          <p:nvSpPr>
            <p:cNvPr id="18" name="文本框 17">
              <a:extLst>
                <a:ext uri="{FF2B5EF4-FFF2-40B4-BE49-F238E27FC236}">
                  <a16:creationId xmlns:a16="http://schemas.microsoft.com/office/drawing/2014/main" id="{5C98564B-8053-4F43-8344-D99C5A4E4606}"/>
                </a:ext>
              </a:extLst>
            </p:cNvPr>
            <p:cNvSpPr txBox="1"/>
            <p:nvPr/>
          </p:nvSpPr>
          <p:spPr>
            <a:xfrm>
              <a:off x="7125805" y="2049737"/>
              <a:ext cx="492439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grpSp>
      <p:grpSp>
        <p:nvGrpSpPr>
          <p:cNvPr id="21" name="组合 20">
            <a:extLst>
              <a:ext uri="{FF2B5EF4-FFF2-40B4-BE49-F238E27FC236}">
                <a16:creationId xmlns:a16="http://schemas.microsoft.com/office/drawing/2014/main" id="{042C99C9-D353-4CD2-B5C1-5AD01BCAB7B0}"/>
              </a:ext>
            </a:extLst>
          </p:cNvPr>
          <p:cNvGrpSpPr/>
          <p:nvPr/>
        </p:nvGrpSpPr>
        <p:grpSpPr>
          <a:xfrm>
            <a:off x="6709113" y="2868008"/>
            <a:ext cx="4924399" cy="1310813"/>
            <a:chOff x="7125805" y="1700213"/>
            <a:chExt cx="4924399" cy="1310813"/>
          </a:xfrm>
        </p:grpSpPr>
        <p:sp>
          <p:nvSpPr>
            <p:cNvPr id="22" name="文本框 21">
              <a:extLst>
                <a:ext uri="{FF2B5EF4-FFF2-40B4-BE49-F238E27FC236}">
                  <a16:creationId xmlns:a16="http://schemas.microsoft.com/office/drawing/2014/main" id="{1E7BEC48-D8BD-469F-B9D9-C7068C775A42}"/>
                </a:ext>
              </a:extLst>
            </p:cNvPr>
            <p:cNvSpPr txBox="1"/>
            <p:nvPr/>
          </p:nvSpPr>
          <p:spPr>
            <a:xfrm>
              <a:off x="7227904" y="1700213"/>
              <a:ext cx="2072640" cy="461665"/>
            </a:xfrm>
            <a:prstGeom prst="rect">
              <a:avLst/>
            </a:prstGeom>
            <a:noFill/>
          </p:spPr>
          <p:txBody>
            <a:bodyPr wrap="square" rtlCol="0">
              <a:spAutoFit/>
            </a:bodyPr>
            <a:lstStyle>
              <a:defPPr>
                <a:defRPr lang="zh-CN"/>
              </a:defPPr>
              <a:lvl1pPr algn="just">
                <a:defRPr sz="2400" b="1">
                  <a:latin typeface="微软雅黑" panose="020B0503020204020204" pitchFamily="34" charset="-122"/>
                  <a:ea typeface="微软雅黑" panose="020B0503020204020204" pitchFamily="34" charset="-122"/>
                </a:defRPr>
              </a:lvl1pPr>
            </a:lstStyle>
            <a:p>
              <a:r>
                <a:rPr lang="zh-CN" altLang="en-US" dirty="0"/>
                <a:t>输入标题</a:t>
              </a:r>
            </a:p>
          </p:txBody>
        </p:sp>
        <p:sp>
          <p:nvSpPr>
            <p:cNvPr id="23" name="文本框 22">
              <a:extLst>
                <a:ext uri="{FF2B5EF4-FFF2-40B4-BE49-F238E27FC236}">
                  <a16:creationId xmlns:a16="http://schemas.microsoft.com/office/drawing/2014/main" id="{ABABA706-0BEC-4268-A71F-965F0400A6CE}"/>
                </a:ext>
              </a:extLst>
            </p:cNvPr>
            <p:cNvSpPr txBox="1"/>
            <p:nvPr/>
          </p:nvSpPr>
          <p:spPr>
            <a:xfrm>
              <a:off x="7125805" y="2049737"/>
              <a:ext cx="492439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grpSp>
      <p:grpSp>
        <p:nvGrpSpPr>
          <p:cNvPr id="26" name="组合 25">
            <a:extLst>
              <a:ext uri="{FF2B5EF4-FFF2-40B4-BE49-F238E27FC236}">
                <a16:creationId xmlns:a16="http://schemas.microsoft.com/office/drawing/2014/main" id="{4C511790-F68F-433D-83B4-1C426C9F51AC}"/>
              </a:ext>
            </a:extLst>
          </p:cNvPr>
          <p:cNvGrpSpPr/>
          <p:nvPr/>
        </p:nvGrpSpPr>
        <p:grpSpPr>
          <a:xfrm>
            <a:off x="6709113" y="4336751"/>
            <a:ext cx="4924399" cy="1310813"/>
            <a:chOff x="7125805" y="1700213"/>
            <a:chExt cx="4924399" cy="1310813"/>
          </a:xfrm>
        </p:grpSpPr>
        <p:sp>
          <p:nvSpPr>
            <p:cNvPr id="27" name="文本框 26">
              <a:extLst>
                <a:ext uri="{FF2B5EF4-FFF2-40B4-BE49-F238E27FC236}">
                  <a16:creationId xmlns:a16="http://schemas.microsoft.com/office/drawing/2014/main" id="{4283FE8F-F2CD-4C06-8EF3-EE28BD313022}"/>
                </a:ext>
              </a:extLst>
            </p:cNvPr>
            <p:cNvSpPr txBox="1"/>
            <p:nvPr/>
          </p:nvSpPr>
          <p:spPr>
            <a:xfrm>
              <a:off x="7227904" y="1700213"/>
              <a:ext cx="2072640" cy="461665"/>
            </a:xfrm>
            <a:prstGeom prst="rect">
              <a:avLst/>
            </a:prstGeom>
            <a:noFill/>
          </p:spPr>
          <p:txBody>
            <a:bodyPr wrap="square" rtlCol="0">
              <a:spAutoFit/>
            </a:bodyPr>
            <a:lstStyle>
              <a:defPPr>
                <a:defRPr lang="zh-CN"/>
              </a:defPPr>
              <a:lvl1pPr algn="just">
                <a:defRPr sz="2400" b="1">
                  <a:latin typeface="微软雅黑" panose="020B0503020204020204" pitchFamily="34" charset="-122"/>
                  <a:ea typeface="微软雅黑" panose="020B0503020204020204" pitchFamily="34" charset="-122"/>
                </a:defRPr>
              </a:lvl1pPr>
            </a:lstStyle>
            <a:p>
              <a:r>
                <a:rPr lang="zh-CN" altLang="en-US" dirty="0"/>
                <a:t>输入标题</a:t>
              </a:r>
            </a:p>
          </p:txBody>
        </p:sp>
        <p:sp>
          <p:nvSpPr>
            <p:cNvPr id="28" name="文本框 27">
              <a:extLst>
                <a:ext uri="{FF2B5EF4-FFF2-40B4-BE49-F238E27FC236}">
                  <a16:creationId xmlns:a16="http://schemas.microsoft.com/office/drawing/2014/main" id="{33D35923-2EF3-4756-BB9A-4A508E50FA3D}"/>
                </a:ext>
              </a:extLst>
            </p:cNvPr>
            <p:cNvSpPr txBox="1"/>
            <p:nvPr/>
          </p:nvSpPr>
          <p:spPr>
            <a:xfrm>
              <a:off x="7125805" y="2049737"/>
              <a:ext cx="492439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grpSp>
    </p:spTree>
    <p:custDataLst>
      <p:tags r:id="rId1"/>
    </p:custDataLst>
    <p:extLst>
      <p:ext uri="{BB962C8B-B14F-4D97-AF65-F5344CB8AC3E}">
        <p14:creationId xmlns:p14="http://schemas.microsoft.com/office/powerpoint/2010/main" val="3692930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9B3CCA8-8385-45C1-BFCD-D3A2D6278FF9}"/>
              </a:ext>
            </a:extLst>
          </p:cNvPr>
          <p:cNvSpPr>
            <a:spLocks noGrp="1"/>
          </p:cNvSpPr>
          <p:nvPr>
            <p:ph type="body" sz="quarter" idx="10"/>
          </p:nvPr>
        </p:nvSpPr>
        <p:spPr/>
        <p:txBody>
          <a:bodyPr/>
          <a:lstStyle/>
          <a:p>
            <a:r>
              <a:rPr lang="zh-CN" altLang="en-US" dirty="0"/>
              <a:t>表格页面</a:t>
            </a:r>
          </a:p>
        </p:txBody>
      </p:sp>
      <p:graphicFrame>
        <p:nvGraphicFramePr>
          <p:cNvPr id="12" name="表格 12">
            <a:extLst>
              <a:ext uri="{FF2B5EF4-FFF2-40B4-BE49-F238E27FC236}">
                <a16:creationId xmlns:a16="http://schemas.microsoft.com/office/drawing/2014/main" id="{68C03433-3BF5-46AB-8EE9-1B1D962B44A2}"/>
              </a:ext>
            </a:extLst>
          </p:cNvPr>
          <p:cNvGraphicFramePr>
            <a:graphicFrameLocks noGrp="1"/>
          </p:cNvGraphicFramePr>
          <p:nvPr>
            <p:extLst>
              <p:ext uri="{D42A27DB-BD31-4B8C-83A1-F6EECF244321}">
                <p14:modId xmlns:p14="http://schemas.microsoft.com/office/powerpoint/2010/main" val="1595735903"/>
              </p:ext>
            </p:extLst>
          </p:nvPr>
        </p:nvGraphicFramePr>
        <p:xfrm>
          <a:off x="1094635" y="1591291"/>
          <a:ext cx="9997439" cy="4615618"/>
        </p:xfrm>
        <a:graphic>
          <a:graphicData uri="http://schemas.openxmlformats.org/drawingml/2006/table">
            <a:tbl>
              <a:tblPr firstRow="1" bandRow="1">
                <a:tableStyleId>{5C22544A-7EE6-4342-B048-85BDC9FD1C3A}</a:tableStyleId>
              </a:tblPr>
              <a:tblGrid>
                <a:gridCol w="1513839">
                  <a:extLst>
                    <a:ext uri="{9D8B030D-6E8A-4147-A177-3AD203B41FA5}">
                      <a16:colId xmlns:a16="http://schemas.microsoft.com/office/drawing/2014/main" val="3352778186"/>
                    </a:ext>
                  </a:extLst>
                </a:gridCol>
                <a:gridCol w="1625600">
                  <a:extLst>
                    <a:ext uri="{9D8B030D-6E8A-4147-A177-3AD203B41FA5}">
                      <a16:colId xmlns:a16="http://schemas.microsoft.com/office/drawing/2014/main" val="4163813272"/>
                    </a:ext>
                  </a:extLst>
                </a:gridCol>
                <a:gridCol w="1615440">
                  <a:extLst>
                    <a:ext uri="{9D8B030D-6E8A-4147-A177-3AD203B41FA5}">
                      <a16:colId xmlns:a16="http://schemas.microsoft.com/office/drawing/2014/main" val="2885872440"/>
                    </a:ext>
                  </a:extLst>
                </a:gridCol>
                <a:gridCol w="1666241">
                  <a:extLst>
                    <a:ext uri="{9D8B030D-6E8A-4147-A177-3AD203B41FA5}">
                      <a16:colId xmlns:a16="http://schemas.microsoft.com/office/drawing/2014/main" val="422744096"/>
                    </a:ext>
                  </a:extLst>
                </a:gridCol>
                <a:gridCol w="1828800">
                  <a:extLst>
                    <a:ext uri="{9D8B030D-6E8A-4147-A177-3AD203B41FA5}">
                      <a16:colId xmlns:a16="http://schemas.microsoft.com/office/drawing/2014/main" val="344737607"/>
                    </a:ext>
                  </a:extLst>
                </a:gridCol>
                <a:gridCol w="1747519">
                  <a:extLst>
                    <a:ext uri="{9D8B030D-6E8A-4147-A177-3AD203B41FA5}">
                      <a16:colId xmlns:a16="http://schemas.microsoft.com/office/drawing/2014/main" val="2942735462"/>
                    </a:ext>
                  </a:extLst>
                </a:gridCol>
              </a:tblGrid>
              <a:tr h="659374">
                <a:tc>
                  <a:txBody>
                    <a:bodyPr/>
                    <a:lstStyle/>
                    <a:p>
                      <a:pPr algn="ctr"/>
                      <a:endParaRPr lang="zh-CN" altLang="en-US" b="1"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5">
                        <a:lumMod val="75000"/>
                      </a:schemeClr>
                    </a:solidFill>
                  </a:tcPr>
                </a:tc>
                <a:tc>
                  <a:txBody>
                    <a:bodyPr/>
                    <a:lstStyle/>
                    <a:p>
                      <a:pPr algn="ctr"/>
                      <a:r>
                        <a:rPr lang="en-US" altLang="zh-CN" sz="2400" b="1" dirty="0">
                          <a:latin typeface="微软雅黑" panose="020B0503020204020204" pitchFamily="34" charset="-122"/>
                          <a:ea typeface="微软雅黑" panose="020B0503020204020204" pitchFamily="34" charset="-122"/>
                        </a:rPr>
                        <a:t>A</a:t>
                      </a:r>
                      <a:endParaRPr lang="zh-CN" altLang="en-US" sz="2400" b="1"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5">
                        <a:lumMod val="75000"/>
                      </a:schemeClr>
                    </a:solidFill>
                  </a:tcPr>
                </a:tc>
                <a:tc>
                  <a:txBody>
                    <a:bodyPr/>
                    <a:lstStyle/>
                    <a:p>
                      <a:pPr algn="ctr"/>
                      <a:r>
                        <a:rPr lang="en-US" altLang="zh-CN" sz="2400" b="1" dirty="0">
                          <a:latin typeface="微软雅黑" panose="020B0503020204020204" pitchFamily="34" charset="-122"/>
                          <a:ea typeface="微软雅黑" panose="020B0503020204020204" pitchFamily="34" charset="-122"/>
                        </a:rPr>
                        <a:t>B</a:t>
                      </a:r>
                      <a:endParaRPr lang="zh-CN" altLang="en-US" sz="2400" b="1"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5">
                        <a:lumMod val="75000"/>
                      </a:schemeClr>
                    </a:solidFill>
                  </a:tcPr>
                </a:tc>
                <a:tc>
                  <a:txBody>
                    <a:bodyPr/>
                    <a:lstStyle/>
                    <a:p>
                      <a:pPr algn="ctr"/>
                      <a:r>
                        <a:rPr lang="en-US" altLang="zh-CN" sz="2400" b="1" dirty="0">
                          <a:latin typeface="微软雅黑" panose="020B0503020204020204" pitchFamily="34" charset="-122"/>
                          <a:ea typeface="微软雅黑" panose="020B0503020204020204" pitchFamily="34" charset="-122"/>
                        </a:rPr>
                        <a:t>C</a:t>
                      </a:r>
                      <a:endParaRPr lang="zh-CN" altLang="en-US" sz="2400" b="1" dirty="0">
                        <a:latin typeface="微软雅黑" panose="020B0503020204020204" pitchFamily="34" charset="-122"/>
                        <a:ea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5">
                        <a:lumMod val="75000"/>
                      </a:schemeClr>
                    </a:solidFill>
                  </a:tcPr>
                </a:tc>
                <a:tc>
                  <a:txBody>
                    <a:bodyPr/>
                    <a:lstStyle/>
                    <a:p>
                      <a:pPr algn="ctr"/>
                      <a:r>
                        <a:rPr lang="en-US" altLang="zh-CN" sz="2400" b="1" dirty="0">
                          <a:latin typeface="微软雅黑" panose="020B0503020204020204" pitchFamily="34" charset="-122"/>
                          <a:ea typeface="微软雅黑" panose="020B0503020204020204" pitchFamily="34" charset="-122"/>
                        </a:rPr>
                        <a:t>D</a:t>
                      </a:r>
                      <a:endParaRPr lang="zh-CN" altLang="en-US" sz="2400" b="1" dirty="0">
                        <a:latin typeface="微软雅黑" panose="020B0503020204020204" pitchFamily="34" charset="-122"/>
                        <a:ea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5">
                        <a:lumMod val="75000"/>
                      </a:schemeClr>
                    </a:solidFill>
                  </a:tcPr>
                </a:tc>
                <a:tc>
                  <a:txBody>
                    <a:bodyPr/>
                    <a:lstStyle/>
                    <a:p>
                      <a:pPr algn="ctr"/>
                      <a:r>
                        <a:rPr lang="en-US" altLang="zh-CN" sz="2400" b="1" dirty="0">
                          <a:latin typeface="微软雅黑" panose="020B0503020204020204" pitchFamily="34" charset="-122"/>
                          <a:ea typeface="微软雅黑" panose="020B0503020204020204" pitchFamily="34" charset="-122"/>
                        </a:rPr>
                        <a:t>E</a:t>
                      </a:r>
                      <a:endParaRPr lang="zh-CN" altLang="en-US" sz="2400" b="1" dirty="0">
                        <a:latin typeface="微软雅黑" panose="020B0503020204020204" pitchFamily="34" charset="-122"/>
                        <a:ea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701497926"/>
                  </a:ext>
                </a:extLst>
              </a:tr>
              <a:tr h="659374">
                <a:tc>
                  <a:txBody>
                    <a:bodyPr/>
                    <a:lstStyle/>
                    <a:p>
                      <a:pPr algn="ctr"/>
                      <a:r>
                        <a:rPr lang="en-US" altLang="zh-CN" sz="2000" b="1" dirty="0">
                          <a:latin typeface="微软雅黑" panose="020B0503020204020204" pitchFamily="34" charset="-122"/>
                          <a:ea typeface="微软雅黑" panose="020B0503020204020204" pitchFamily="34" charset="-122"/>
                        </a:rPr>
                        <a:t>1</a:t>
                      </a:r>
                    </a:p>
                  </a:txBody>
                  <a:tcPr anchor="ct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zh-CN" altLang="en-US" b="1" dirty="0">
                          <a:latin typeface="微软雅黑" panose="020B0503020204020204" pitchFamily="34" charset="-122"/>
                          <a:ea typeface="微软雅黑" panose="020B0503020204020204" pitchFamily="34" charset="-122"/>
                        </a:rPr>
                        <a:t>数据</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微软雅黑" panose="020B0503020204020204" pitchFamily="34" charset="-122"/>
                          <a:ea typeface="微软雅黑" panose="020B0503020204020204" pitchFamily="34" charset="-122"/>
                        </a:rPr>
                        <a:t>数据</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微软雅黑" panose="020B0503020204020204" pitchFamily="34" charset="-122"/>
                          <a:ea typeface="微软雅黑" panose="020B0503020204020204" pitchFamily="34" charset="-122"/>
                        </a:rPr>
                        <a:t>数据</a:t>
                      </a:r>
                    </a:p>
                  </a:txBody>
                  <a:tcPr anchor="ct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微软雅黑" panose="020B0503020204020204" pitchFamily="34" charset="-122"/>
                          <a:ea typeface="微软雅黑" panose="020B0503020204020204" pitchFamily="34" charset="-122"/>
                        </a:rPr>
                        <a:t>数据</a:t>
                      </a:r>
                    </a:p>
                  </a:txBody>
                  <a:tcPr anchor="ct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微软雅黑" panose="020B0503020204020204" pitchFamily="34" charset="-122"/>
                          <a:ea typeface="微软雅黑" panose="020B0503020204020204" pitchFamily="34" charset="-122"/>
                        </a:rPr>
                        <a:t>数据</a:t>
                      </a:r>
                    </a:p>
                  </a:txBody>
                  <a:tcPr anchor="ct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4486101"/>
                  </a:ext>
                </a:extLst>
              </a:tr>
              <a:tr h="659374">
                <a:tc>
                  <a:txBody>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anose="020B0503020204020204" pitchFamily="34" charset="-122"/>
                          <a:ea typeface="微软雅黑" panose="020B0503020204020204" pitchFamily="34" charset="-122"/>
                        </a:rPr>
                        <a:t>数据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anose="020B0503020204020204" pitchFamily="34" charset="-122"/>
                          <a:ea typeface="微软雅黑" panose="020B0503020204020204" pitchFamily="34" charset="-122"/>
                        </a:rPr>
                        <a:t>数据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anose="020B0503020204020204" pitchFamily="34" charset="-122"/>
                          <a:ea typeface="微软雅黑" panose="020B0503020204020204" pitchFamily="34" charset="-122"/>
                        </a:rPr>
                        <a:t>数据</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anose="020B0503020204020204" pitchFamily="34" charset="-122"/>
                          <a:ea typeface="微软雅黑" panose="020B0503020204020204" pitchFamily="34" charset="-122"/>
                        </a:rPr>
                        <a:t>数据</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anose="020B0503020204020204" pitchFamily="34" charset="-122"/>
                          <a:ea typeface="微软雅黑" panose="020B0503020204020204" pitchFamily="34" charset="-122"/>
                        </a:rPr>
                        <a:t>数据</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83974430"/>
                  </a:ext>
                </a:extLst>
              </a:tr>
              <a:tr h="659374">
                <a:tc>
                  <a:txBody>
                    <a:bodyPr/>
                    <a:lstStyle/>
                    <a:p>
                      <a:pPr algn="ctr"/>
                      <a:r>
                        <a:rPr lang="en-US" altLang="zh-CN" sz="2000" b="1" dirty="0"/>
                        <a:t>3</a:t>
                      </a:r>
                      <a:endParaRPr lang="zh-CN" altLang="en-US" sz="2000" b="1" dirty="0"/>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数据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数据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数据</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数据</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数据</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9135221"/>
                  </a:ext>
                </a:extLst>
              </a:tr>
              <a:tr h="659374">
                <a:tc>
                  <a:txBody>
                    <a:bodyPr/>
                    <a:lstStyle/>
                    <a:p>
                      <a:pPr marL="0" algn="ctr" defTabSz="914400" rtl="0" eaLnBrk="1" latinLnBrk="0" hangingPunct="1"/>
                      <a:r>
                        <a:rPr lang="en-US" altLang="zh-CN" sz="2000" b="1" kern="1200" dirty="0">
                          <a:solidFill>
                            <a:schemeClr val="bg1"/>
                          </a:solidFill>
                          <a:latin typeface="微软雅黑" panose="020B0503020204020204" pitchFamily="34" charset="-122"/>
                          <a:ea typeface="微软雅黑" panose="020B0503020204020204" pitchFamily="34" charset="-122"/>
                          <a:cs typeface="+mn-cs"/>
                        </a:rPr>
                        <a:t>4</a:t>
                      </a:r>
                      <a:endParaRPr lang="zh-CN" altLang="en-US" sz="20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数据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数据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数据</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数据</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数据</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596836928"/>
                  </a:ext>
                </a:extLst>
              </a:tr>
              <a:tr h="659374">
                <a:tc>
                  <a:txBody>
                    <a:bodyPr/>
                    <a:lstStyle/>
                    <a:p>
                      <a:pPr algn="ctr"/>
                      <a:r>
                        <a:rPr lang="en-US" altLang="zh-CN" sz="2000" b="1" dirty="0"/>
                        <a:t>5</a:t>
                      </a:r>
                      <a:endParaRPr lang="zh-CN" altLang="en-US" sz="2000" b="1" dirty="0"/>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数据</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数据</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数据</a:t>
                      </a: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数据</a:t>
                      </a: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数据</a:t>
                      </a: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5534375"/>
                  </a:ext>
                </a:extLst>
              </a:tr>
              <a:tr h="659374">
                <a:tc>
                  <a:txBody>
                    <a:bodyPr/>
                    <a:lstStyle/>
                    <a:p>
                      <a:pPr marL="0" algn="ctr" defTabSz="914400" rtl="0" eaLnBrk="1" latinLnBrk="0" hangingPunct="1"/>
                      <a:r>
                        <a:rPr lang="en-US" altLang="zh-CN" sz="2000" b="1" kern="1200" dirty="0">
                          <a:solidFill>
                            <a:schemeClr val="bg1"/>
                          </a:solidFill>
                          <a:latin typeface="微软雅黑" panose="020B0503020204020204" pitchFamily="34" charset="-122"/>
                          <a:ea typeface="微软雅黑" panose="020B0503020204020204" pitchFamily="34" charset="-122"/>
                          <a:cs typeface="+mn-cs"/>
                        </a:rPr>
                        <a:t>6</a:t>
                      </a:r>
                      <a:endParaRPr lang="zh-CN" altLang="en-US" sz="20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数据</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数据</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数据</a:t>
                      </a: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数据</a:t>
                      </a: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数据</a:t>
                      </a: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73338468"/>
                  </a:ext>
                </a:extLst>
              </a:tr>
            </a:tbl>
          </a:graphicData>
        </a:graphic>
      </p:graphicFrame>
    </p:spTree>
    <p:extLst>
      <p:ext uri="{BB962C8B-B14F-4D97-AF65-F5344CB8AC3E}">
        <p14:creationId xmlns:p14="http://schemas.microsoft.com/office/powerpoint/2010/main" val="2043939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9B3CCA8-8385-45C1-BFCD-D3A2D6278FF9}"/>
              </a:ext>
            </a:extLst>
          </p:cNvPr>
          <p:cNvSpPr>
            <a:spLocks noGrp="1"/>
          </p:cNvSpPr>
          <p:nvPr>
            <p:ph type="body" sz="quarter" idx="10"/>
          </p:nvPr>
        </p:nvSpPr>
        <p:spPr>
          <a:xfrm>
            <a:off x="874713" y="304800"/>
            <a:ext cx="4348566" cy="603250"/>
          </a:xfrm>
        </p:spPr>
        <p:txBody>
          <a:bodyPr/>
          <a:lstStyle/>
          <a:p>
            <a:r>
              <a:rPr lang="zh-CN" altLang="en-US" dirty="0"/>
              <a:t>表格页面</a:t>
            </a:r>
          </a:p>
        </p:txBody>
      </p:sp>
      <p:graphicFrame>
        <p:nvGraphicFramePr>
          <p:cNvPr id="12" name="表格 12">
            <a:extLst>
              <a:ext uri="{FF2B5EF4-FFF2-40B4-BE49-F238E27FC236}">
                <a16:creationId xmlns:a16="http://schemas.microsoft.com/office/drawing/2014/main" id="{68C03433-3BF5-46AB-8EE9-1B1D962B44A2}"/>
              </a:ext>
            </a:extLst>
          </p:cNvPr>
          <p:cNvGraphicFramePr>
            <a:graphicFrameLocks noGrp="1"/>
          </p:cNvGraphicFramePr>
          <p:nvPr>
            <p:extLst>
              <p:ext uri="{D42A27DB-BD31-4B8C-83A1-F6EECF244321}">
                <p14:modId xmlns:p14="http://schemas.microsoft.com/office/powerpoint/2010/main" val="3334601955"/>
              </p:ext>
            </p:extLst>
          </p:nvPr>
        </p:nvGraphicFramePr>
        <p:xfrm>
          <a:off x="1097273" y="1578946"/>
          <a:ext cx="10002819" cy="4618103"/>
        </p:xfrm>
        <a:graphic>
          <a:graphicData uri="http://schemas.openxmlformats.org/drawingml/2006/table">
            <a:tbl>
              <a:tblPr firstRow="1" bandRow="1">
                <a:tableStyleId>{5C22544A-7EE6-4342-B048-85BDC9FD1C3A}</a:tableStyleId>
              </a:tblPr>
              <a:tblGrid>
                <a:gridCol w="1514654">
                  <a:extLst>
                    <a:ext uri="{9D8B030D-6E8A-4147-A177-3AD203B41FA5}">
                      <a16:colId xmlns:a16="http://schemas.microsoft.com/office/drawing/2014/main" val="3352778186"/>
                    </a:ext>
                  </a:extLst>
                </a:gridCol>
                <a:gridCol w="1626474">
                  <a:extLst>
                    <a:ext uri="{9D8B030D-6E8A-4147-A177-3AD203B41FA5}">
                      <a16:colId xmlns:a16="http://schemas.microsoft.com/office/drawing/2014/main" val="4163813272"/>
                    </a:ext>
                  </a:extLst>
                </a:gridCol>
                <a:gridCol w="1616310">
                  <a:extLst>
                    <a:ext uri="{9D8B030D-6E8A-4147-A177-3AD203B41FA5}">
                      <a16:colId xmlns:a16="http://schemas.microsoft.com/office/drawing/2014/main" val="2885872440"/>
                    </a:ext>
                  </a:extLst>
                </a:gridCol>
                <a:gridCol w="1667138">
                  <a:extLst>
                    <a:ext uri="{9D8B030D-6E8A-4147-A177-3AD203B41FA5}">
                      <a16:colId xmlns:a16="http://schemas.microsoft.com/office/drawing/2014/main" val="422744096"/>
                    </a:ext>
                  </a:extLst>
                </a:gridCol>
                <a:gridCol w="1829784">
                  <a:extLst>
                    <a:ext uri="{9D8B030D-6E8A-4147-A177-3AD203B41FA5}">
                      <a16:colId xmlns:a16="http://schemas.microsoft.com/office/drawing/2014/main" val="344737607"/>
                    </a:ext>
                  </a:extLst>
                </a:gridCol>
                <a:gridCol w="1748459">
                  <a:extLst>
                    <a:ext uri="{9D8B030D-6E8A-4147-A177-3AD203B41FA5}">
                      <a16:colId xmlns:a16="http://schemas.microsoft.com/office/drawing/2014/main" val="2942735462"/>
                    </a:ext>
                  </a:extLst>
                </a:gridCol>
              </a:tblGrid>
              <a:tr h="659729">
                <a:tc>
                  <a:txBody>
                    <a:bodyPr/>
                    <a:lstStyle/>
                    <a:p>
                      <a:pPr algn="ctr"/>
                      <a:endParaRPr lang="zh-CN" altLang="en-US" sz="2200" b="1" dirty="0">
                        <a:solidFill>
                          <a:schemeClr val="tx1"/>
                        </a:solidFill>
                      </a:endParaRPr>
                    </a:p>
                  </a:txBody>
                  <a:tcPr marL="112696" marR="112696" marT="56348" marB="56348" anchor="ctr">
                    <a:lnL w="12700" cap="flat" cmpd="sng" algn="ctr">
                      <a:noFill/>
                      <a:prstDash val="solid"/>
                      <a:round/>
                      <a:headEnd type="none" w="med" len="med"/>
                      <a:tailEnd type="none" w="med" len="med"/>
                    </a:lnL>
                    <a:lnR w="12700" cmpd="sng">
                      <a:noFill/>
                    </a:lnR>
                    <a:lnT w="12700" cap="flat" cmpd="sng" algn="ctr">
                      <a:solidFill>
                        <a:schemeClr val="accent4">
                          <a:lumMod val="75000"/>
                        </a:schemeClr>
                      </a:solidFill>
                      <a:prstDash val="solid"/>
                      <a:round/>
                      <a:headEnd type="none" w="med" len="med"/>
                      <a:tailEnd type="none" w="med" len="med"/>
                    </a:lnT>
                    <a:lnB w="3810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900" b="1" dirty="0">
                          <a:solidFill>
                            <a:schemeClr val="tx1"/>
                          </a:solidFill>
                          <a:latin typeface="微软雅黑" panose="020B0503020204020204" pitchFamily="34" charset="-122"/>
                          <a:ea typeface="微软雅黑" panose="020B0503020204020204" pitchFamily="34" charset="-122"/>
                        </a:rPr>
                        <a:t>A</a:t>
                      </a:r>
                      <a:endParaRPr lang="zh-CN" altLang="en-US" sz="2900" b="1" dirty="0">
                        <a:solidFill>
                          <a:schemeClr val="tx1"/>
                        </a:solidFill>
                        <a:latin typeface="微软雅黑" panose="020B0503020204020204" pitchFamily="34" charset="-122"/>
                        <a:ea typeface="微软雅黑" panose="020B0503020204020204" pitchFamily="34" charset="-122"/>
                      </a:endParaRPr>
                    </a:p>
                  </a:txBody>
                  <a:tcPr marL="112696" marR="112696" marT="56348" marB="56348" anchor="ctr">
                    <a:lnL w="12700" cmpd="sng">
                      <a:noFill/>
                    </a:lnL>
                    <a:lnR w="12700" cmpd="sng">
                      <a:noFill/>
                    </a:lnR>
                    <a:lnT w="12700" cap="flat" cmpd="sng" algn="ctr">
                      <a:solidFill>
                        <a:schemeClr val="accent4">
                          <a:lumMod val="75000"/>
                        </a:schemeClr>
                      </a:solidFill>
                      <a:prstDash val="solid"/>
                      <a:round/>
                      <a:headEnd type="none" w="med" len="med"/>
                      <a:tailEnd type="none" w="med" len="med"/>
                    </a:lnT>
                    <a:lnB w="3810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900" b="1" dirty="0">
                          <a:solidFill>
                            <a:schemeClr val="tx1"/>
                          </a:solidFill>
                          <a:latin typeface="微软雅黑" panose="020B0503020204020204" pitchFamily="34" charset="-122"/>
                          <a:ea typeface="微软雅黑" panose="020B0503020204020204" pitchFamily="34" charset="-122"/>
                        </a:rPr>
                        <a:t>B</a:t>
                      </a:r>
                      <a:endParaRPr lang="zh-CN" altLang="en-US" sz="2900" b="1" dirty="0">
                        <a:solidFill>
                          <a:schemeClr val="tx1"/>
                        </a:solidFill>
                        <a:latin typeface="微软雅黑" panose="020B0503020204020204" pitchFamily="34" charset="-122"/>
                        <a:ea typeface="微软雅黑" panose="020B0503020204020204" pitchFamily="34" charset="-122"/>
                      </a:endParaRPr>
                    </a:p>
                  </a:txBody>
                  <a:tcPr marL="112696" marR="112696" marT="56348" marB="56348" anchor="ctr">
                    <a:lnL w="12700" cmpd="sng">
                      <a:noFill/>
                    </a:lnL>
                    <a:lnR w="12700" cmpd="sng">
                      <a:noFill/>
                    </a:lnR>
                    <a:lnT w="12700" cap="flat" cmpd="sng" algn="ctr">
                      <a:solidFill>
                        <a:schemeClr val="accent4">
                          <a:lumMod val="75000"/>
                        </a:schemeClr>
                      </a:solidFill>
                      <a:prstDash val="solid"/>
                      <a:round/>
                      <a:headEnd type="none" w="med" len="med"/>
                      <a:tailEnd type="none" w="med" len="med"/>
                    </a:lnT>
                    <a:lnB w="3810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900" b="1" dirty="0">
                          <a:solidFill>
                            <a:schemeClr val="tx1"/>
                          </a:solidFill>
                          <a:latin typeface="微软雅黑" panose="020B0503020204020204" pitchFamily="34" charset="-122"/>
                          <a:ea typeface="微软雅黑" panose="020B0503020204020204" pitchFamily="34" charset="-122"/>
                        </a:rPr>
                        <a:t>C</a:t>
                      </a:r>
                      <a:endParaRPr lang="zh-CN" altLang="en-US" sz="2900" b="1" dirty="0">
                        <a:solidFill>
                          <a:schemeClr val="tx1"/>
                        </a:solidFill>
                        <a:latin typeface="微软雅黑" panose="020B0503020204020204" pitchFamily="34" charset="-122"/>
                        <a:ea typeface="微软雅黑" panose="020B0503020204020204" pitchFamily="34" charset="-122"/>
                      </a:endParaRPr>
                    </a:p>
                  </a:txBody>
                  <a:tcPr marL="112696" marR="112696" marT="56348" marB="56348" anchor="ctr">
                    <a:lnL w="12700" cmpd="sng">
                      <a:noFill/>
                    </a:lnL>
                    <a:lnR w="12700" cap="flat" cmpd="sng" algn="ctr">
                      <a:noFill/>
                      <a:prstDash val="solid"/>
                      <a:round/>
                      <a:headEnd type="none" w="med" len="med"/>
                      <a:tailEnd type="none" w="med" len="med"/>
                    </a:lnR>
                    <a:lnT w="12700" cap="flat" cmpd="sng" algn="ctr">
                      <a:solidFill>
                        <a:schemeClr val="accent4">
                          <a:lumMod val="75000"/>
                        </a:schemeClr>
                      </a:solidFill>
                      <a:prstDash val="solid"/>
                      <a:round/>
                      <a:headEnd type="none" w="med" len="med"/>
                      <a:tailEnd type="none" w="med" len="med"/>
                    </a:lnT>
                    <a:lnB w="3810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2900" b="1" dirty="0">
                          <a:solidFill>
                            <a:schemeClr val="bg1"/>
                          </a:solidFill>
                          <a:latin typeface="微软雅黑" panose="020B0503020204020204" pitchFamily="34" charset="-122"/>
                          <a:ea typeface="微软雅黑" panose="020B0503020204020204" pitchFamily="34" charset="-122"/>
                        </a:rPr>
                        <a:t>D</a:t>
                      </a:r>
                      <a:endParaRPr lang="zh-CN" altLang="en-US" sz="2900" b="1" dirty="0">
                        <a:solidFill>
                          <a:schemeClr val="bg1"/>
                        </a:solidFill>
                        <a:latin typeface="微软雅黑" panose="020B0503020204020204" pitchFamily="34" charset="-122"/>
                        <a:ea typeface="微软雅黑" panose="020B0503020204020204" pitchFamily="34" charset="-122"/>
                      </a:endParaRPr>
                    </a:p>
                  </a:txBody>
                  <a:tcPr marL="112696" marR="112696" marT="56348" marB="56348" anchor="ctr">
                    <a:lnL w="12700" cmpd="sng">
                      <a:noFill/>
                    </a:lnL>
                    <a:lnR w="12700" cap="flat" cmpd="sng" algn="ctr">
                      <a:noFill/>
                      <a:prstDash val="solid"/>
                      <a:round/>
                      <a:headEnd type="none" w="med" len="med"/>
                      <a:tailEnd type="none" w="med" len="med"/>
                    </a:lnR>
                    <a:lnT w="12700" cap="flat" cmpd="sng" algn="ctr">
                      <a:solidFill>
                        <a:schemeClr val="accent4">
                          <a:lumMod val="75000"/>
                        </a:schemeClr>
                      </a:solidFill>
                      <a:prstDash val="solid"/>
                      <a:round/>
                      <a:headEnd type="none" w="med" len="med"/>
                      <a:tailEnd type="none" w="med" len="med"/>
                    </a:lnT>
                    <a:lnB w="3810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algn="ctr"/>
                      <a:r>
                        <a:rPr lang="en-US" altLang="zh-CN" sz="2900" b="1" dirty="0">
                          <a:solidFill>
                            <a:schemeClr val="tx1"/>
                          </a:solidFill>
                          <a:latin typeface="微软雅黑" panose="020B0503020204020204" pitchFamily="34" charset="-122"/>
                          <a:ea typeface="微软雅黑" panose="020B0503020204020204" pitchFamily="34" charset="-122"/>
                        </a:rPr>
                        <a:t>E</a:t>
                      </a:r>
                      <a:endParaRPr lang="zh-CN" altLang="en-US" sz="2900" b="1" dirty="0">
                        <a:solidFill>
                          <a:schemeClr val="tx1"/>
                        </a:solidFill>
                        <a:latin typeface="微软雅黑" panose="020B0503020204020204" pitchFamily="34" charset="-122"/>
                        <a:ea typeface="微软雅黑" panose="020B0503020204020204" pitchFamily="34" charset="-122"/>
                      </a:endParaRPr>
                    </a:p>
                  </a:txBody>
                  <a:tcPr marL="112696" marR="112696" marT="56348" marB="56348" anchor="ctr">
                    <a:lnL w="12700" cmpd="sng">
                      <a:noFill/>
                    </a:lnL>
                    <a:lnR w="12700" cap="flat" cmpd="sng" algn="ctr">
                      <a:noFill/>
                      <a:prstDash val="solid"/>
                      <a:round/>
                      <a:headEnd type="none" w="med" len="med"/>
                      <a:tailEnd type="none" w="med" len="med"/>
                    </a:lnR>
                    <a:lnT w="12700" cap="flat" cmpd="sng" algn="ctr">
                      <a:solidFill>
                        <a:schemeClr val="accent4">
                          <a:lumMod val="75000"/>
                        </a:schemeClr>
                      </a:solidFill>
                      <a:prstDash val="solid"/>
                      <a:round/>
                      <a:headEnd type="none" w="med" len="med"/>
                      <a:tailEnd type="none" w="med" len="med"/>
                    </a:lnT>
                    <a:lnB w="3810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1497926"/>
                  </a:ext>
                </a:extLst>
              </a:tr>
              <a:tr h="659729">
                <a:tc>
                  <a:txBody>
                    <a:bodyPr/>
                    <a:lstStyle/>
                    <a:p>
                      <a:pPr algn="ctr"/>
                      <a:r>
                        <a:rPr lang="en-US" altLang="zh-CN" sz="2500" b="1" dirty="0">
                          <a:solidFill>
                            <a:schemeClr val="tx1"/>
                          </a:solidFill>
                          <a:latin typeface="微软雅黑" panose="020B0503020204020204" pitchFamily="34" charset="-122"/>
                          <a:ea typeface="微软雅黑" panose="020B0503020204020204" pitchFamily="34" charset="-122"/>
                        </a:rPr>
                        <a:t>1</a:t>
                      </a:r>
                    </a:p>
                  </a:txBody>
                  <a:tcPr marL="112696" marR="112696" marT="56348" marB="56348" anchor="ctr">
                    <a:lnL w="12700" cap="flat" cmpd="sng" algn="ctr">
                      <a:noFill/>
                      <a:prstDash val="solid"/>
                      <a:round/>
                      <a:headEnd type="none" w="med" len="med"/>
                      <a:tailEnd type="none" w="med" len="med"/>
                    </a:lnL>
                    <a:lnR w="12700" cmpd="sng">
                      <a:noFill/>
                    </a:lnR>
                    <a:lnT w="38100" cap="flat" cmpd="sng" algn="ctr">
                      <a:solidFill>
                        <a:schemeClr val="accent4">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mpd="sng">
                      <a:noFill/>
                    </a:lnR>
                    <a:lnT w="38100" cap="flat" cmpd="sng" algn="ctr">
                      <a:solidFill>
                        <a:schemeClr val="accent4">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mpd="sng">
                      <a:noFill/>
                    </a:lnR>
                    <a:lnT w="38100" cap="flat" cmpd="sng" algn="ctr">
                      <a:solidFill>
                        <a:schemeClr val="accent4">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38100" cap="flat" cmpd="sng" algn="ctr">
                      <a:solidFill>
                        <a:schemeClr val="accent4">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bg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38100" cap="flat" cmpd="sng" algn="ctr">
                      <a:solidFill>
                        <a:schemeClr val="accent4">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38100" cap="flat" cmpd="sng" algn="ctr">
                      <a:solidFill>
                        <a:schemeClr val="accent4">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4486101"/>
                  </a:ext>
                </a:extLst>
              </a:tr>
              <a:tr h="659729">
                <a:tc>
                  <a:txBody>
                    <a:bodyPr/>
                    <a:lstStyle/>
                    <a:p>
                      <a:pPr algn="ctr"/>
                      <a:r>
                        <a:rPr lang="en-US" altLang="zh-CN" sz="2500" b="1" dirty="0">
                          <a:solidFill>
                            <a:schemeClr val="tx1"/>
                          </a:solidFill>
                          <a:latin typeface="微软雅黑" panose="020B0503020204020204" pitchFamily="34" charset="-122"/>
                          <a:ea typeface="微软雅黑" panose="020B0503020204020204" pitchFamily="34" charset="-122"/>
                        </a:rPr>
                        <a:t>2</a:t>
                      </a:r>
                      <a:endParaRPr lang="zh-CN" altLang="en-US" sz="2500" b="1" dirty="0">
                        <a:solidFill>
                          <a:schemeClr val="tx1"/>
                        </a:solidFill>
                        <a:latin typeface="微软雅黑" panose="020B0503020204020204" pitchFamily="34" charset="-122"/>
                        <a:ea typeface="微软雅黑" panose="020B0503020204020204" pitchFamily="34" charset="-122"/>
                      </a:endParaRPr>
                    </a:p>
                  </a:txBody>
                  <a:tcPr marL="112696" marR="112696" marT="56348" marB="5634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bg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3974430"/>
                  </a:ext>
                </a:extLst>
              </a:tr>
              <a:tr h="659729">
                <a:tc>
                  <a:txBody>
                    <a:bodyPr/>
                    <a:lstStyle/>
                    <a:p>
                      <a:pPr algn="ctr"/>
                      <a:r>
                        <a:rPr lang="en-US" altLang="zh-CN" sz="2500" b="1" dirty="0">
                          <a:solidFill>
                            <a:schemeClr val="tx1"/>
                          </a:solidFill>
                          <a:latin typeface="微软雅黑" panose="020B0503020204020204" pitchFamily="34" charset="-122"/>
                          <a:ea typeface="微软雅黑" panose="020B0503020204020204" pitchFamily="34" charset="-122"/>
                        </a:rPr>
                        <a:t>3</a:t>
                      </a:r>
                      <a:endParaRPr lang="zh-CN" altLang="en-US" sz="2500" b="1" dirty="0">
                        <a:solidFill>
                          <a:schemeClr val="tx1"/>
                        </a:solidFill>
                        <a:latin typeface="微软雅黑" panose="020B0503020204020204" pitchFamily="34" charset="-122"/>
                        <a:ea typeface="微软雅黑" panose="020B0503020204020204" pitchFamily="34" charset="-122"/>
                      </a:endParaRPr>
                    </a:p>
                  </a:txBody>
                  <a:tcPr marL="112696" marR="112696" marT="56348" marB="5634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bg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9135221"/>
                  </a:ext>
                </a:extLst>
              </a:tr>
              <a:tr h="659729">
                <a:tc>
                  <a:txBody>
                    <a:bodyPr/>
                    <a:lstStyle/>
                    <a:p>
                      <a:pPr marL="0" algn="ctr" defTabSz="914400" rtl="0" eaLnBrk="1" latinLnBrk="0" hangingPunct="1"/>
                      <a:r>
                        <a:rPr lang="en-US" altLang="zh-CN" sz="2500" b="1" kern="1200" dirty="0">
                          <a:solidFill>
                            <a:schemeClr val="tx1"/>
                          </a:solidFill>
                          <a:latin typeface="微软雅黑" panose="020B0503020204020204" pitchFamily="34" charset="-122"/>
                          <a:ea typeface="微软雅黑" panose="020B0503020204020204" pitchFamily="34" charset="-122"/>
                          <a:cs typeface="+mn-cs"/>
                        </a:rPr>
                        <a:t>4</a:t>
                      </a:r>
                      <a:endParaRPr lang="zh-CN" altLang="en-US" sz="2500" b="1" kern="1200" dirty="0">
                        <a:solidFill>
                          <a:schemeClr val="tx1"/>
                        </a:solidFill>
                        <a:latin typeface="微软雅黑" panose="020B0503020204020204" pitchFamily="34" charset="-122"/>
                        <a:ea typeface="微软雅黑" panose="020B0503020204020204" pitchFamily="34" charset="-122"/>
                        <a:cs typeface="+mn-cs"/>
                      </a:endParaRPr>
                    </a:p>
                  </a:txBody>
                  <a:tcPr marL="112696" marR="112696" marT="56348" marB="56348"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kern="1200" dirty="0">
                          <a:solidFill>
                            <a:schemeClr val="tx1"/>
                          </a:solidFill>
                          <a:latin typeface="微软雅黑" panose="020B0503020204020204" pitchFamily="34" charset="-122"/>
                          <a:ea typeface="微软雅黑" panose="020B0503020204020204" pitchFamily="34" charset="-122"/>
                          <a:cs typeface="+mn-cs"/>
                        </a:rPr>
                        <a:t>数据</a:t>
                      </a:r>
                    </a:p>
                  </a:txBody>
                  <a:tcPr marL="112696" marR="112696" marT="56348" marB="5634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kern="1200" dirty="0">
                          <a:solidFill>
                            <a:schemeClr val="tx1"/>
                          </a:solidFill>
                          <a:latin typeface="微软雅黑" panose="020B0503020204020204" pitchFamily="34" charset="-122"/>
                          <a:ea typeface="微软雅黑" panose="020B0503020204020204" pitchFamily="34" charset="-122"/>
                          <a:cs typeface="+mn-cs"/>
                        </a:rPr>
                        <a:t>数据</a:t>
                      </a:r>
                    </a:p>
                  </a:txBody>
                  <a:tcPr marL="112696" marR="112696" marT="56348" marB="5634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kern="1200" dirty="0">
                          <a:solidFill>
                            <a:schemeClr val="tx1"/>
                          </a:solidFill>
                          <a:latin typeface="微软雅黑" panose="020B0503020204020204" pitchFamily="34" charset="-122"/>
                          <a:ea typeface="微软雅黑" panose="020B0503020204020204" pitchFamily="34" charset="-122"/>
                          <a:cs typeface="+mn-cs"/>
                        </a:rPr>
                        <a:t>数据</a:t>
                      </a:r>
                    </a:p>
                  </a:txBody>
                  <a:tcPr marL="112696" marR="112696" marT="56348" marB="56348"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kern="1200" dirty="0">
                          <a:solidFill>
                            <a:schemeClr val="bg1"/>
                          </a:solidFill>
                          <a:latin typeface="微软雅黑" panose="020B0503020204020204" pitchFamily="34" charset="-122"/>
                          <a:ea typeface="微软雅黑" panose="020B0503020204020204" pitchFamily="34" charset="-122"/>
                          <a:cs typeface="+mn-cs"/>
                        </a:rPr>
                        <a:t>数据</a:t>
                      </a:r>
                    </a:p>
                  </a:txBody>
                  <a:tcPr marL="112696" marR="112696" marT="56348" marB="56348"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kern="1200" dirty="0">
                          <a:solidFill>
                            <a:schemeClr val="tx1"/>
                          </a:solidFill>
                          <a:latin typeface="微软雅黑" panose="020B0503020204020204" pitchFamily="34" charset="-122"/>
                          <a:ea typeface="微软雅黑" panose="020B0503020204020204" pitchFamily="34" charset="-122"/>
                          <a:cs typeface="+mn-cs"/>
                        </a:rPr>
                        <a:t>数据</a:t>
                      </a:r>
                    </a:p>
                  </a:txBody>
                  <a:tcPr marL="112696" marR="112696" marT="56348" marB="56348"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36928"/>
                  </a:ext>
                </a:extLst>
              </a:tr>
              <a:tr h="659729">
                <a:tc>
                  <a:txBody>
                    <a:bodyPr/>
                    <a:lstStyle/>
                    <a:p>
                      <a:pPr algn="ctr"/>
                      <a:r>
                        <a:rPr lang="en-US" altLang="zh-CN" sz="2500" b="1" dirty="0">
                          <a:solidFill>
                            <a:schemeClr val="tx1"/>
                          </a:solidFill>
                          <a:latin typeface="微软雅黑" panose="020B0503020204020204" pitchFamily="34" charset="-122"/>
                          <a:ea typeface="微软雅黑" panose="020B0503020204020204" pitchFamily="34" charset="-122"/>
                        </a:rPr>
                        <a:t>5</a:t>
                      </a:r>
                      <a:endParaRPr lang="zh-CN" altLang="en-US" sz="2500" b="1" dirty="0">
                        <a:solidFill>
                          <a:schemeClr val="tx1"/>
                        </a:solidFill>
                        <a:latin typeface="微软雅黑" panose="020B0503020204020204" pitchFamily="34" charset="-122"/>
                        <a:ea typeface="微软雅黑" panose="020B0503020204020204" pitchFamily="34" charset="-122"/>
                      </a:endParaRPr>
                    </a:p>
                  </a:txBody>
                  <a:tcPr marL="112696" marR="112696" marT="56348" marB="5634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bg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schemeClr val="tx1"/>
                          </a:solidFill>
                          <a:latin typeface="微软雅黑" panose="020B0503020204020204" pitchFamily="34" charset="-122"/>
                          <a:ea typeface="微软雅黑" panose="020B0503020204020204" pitchFamily="34" charset="-122"/>
                        </a:rPr>
                        <a:t>数据</a:t>
                      </a:r>
                    </a:p>
                  </a:txBody>
                  <a:tcPr marL="112696" marR="112696" marT="56348" marB="56348"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5534375"/>
                  </a:ext>
                </a:extLst>
              </a:tr>
              <a:tr h="659729">
                <a:tc>
                  <a:txBody>
                    <a:bodyPr/>
                    <a:lstStyle/>
                    <a:p>
                      <a:pPr marL="0" algn="ctr" defTabSz="914400" rtl="0" eaLnBrk="1" latinLnBrk="0" hangingPunct="1"/>
                      <a:r>
                        <a:rPr lang="en-US" altLang="zh-CN" sz="2500" b="1" kern="1200" dirty="0">
                          <a:solidFill>
                            <a:schemeClr val="tx1"/>
                          </a:solidFill>
                          <a:latin typeface="微软雅黑" panose="020B0503020204020204" pitchFamily="34" charset="-122"/>
                          <a:ea typeface="微软雅黑" panose="020B0503020204020204" pitchFamily="34" charset="-122"/>
                          <a:cs typeface="+mn-cs"/>
                        </a:rPr>
                        <a:t>6</a:t>
                      </a:r>
                      <a:endParaRPr lang="zh-CN" altLang="en-US" sz="2500" b="1" kern="1200" dirty="0">
                        <a:solidFill>
                          <a:schemeClr val="tx1"/>
                        </a:solidFill>
                        <a:latin typeface="微软雅黑" panose="020B0503020204020204" pitchFamily="34" charset="-122"/>
                        <a:ea typeface="微软雅黑" panose="020B0503020204020204" pitchFamily="34" charset="-122"/>
                        <a:cs typeface="+mn-cs"/>
                      </a:endParaRPr>
                    </a:p>
                  </a:txBody>
                  <a:tcPr marL="112696" marR="112696" marT="56348" marB="56348" anchor="ctr">
                    <a:lnL w="12700" cap="flat" cmpd="sng" algn="ctr">
                      <a:noFill/>
                      <a:prstDash val="solid"/>
                      <a:round/>
                      <a:headEnd type="none" w="med" len="med"/>
                      <a:tailEnd type="none" w="med" len="med"/>
                    </a:lnL>
                    <a:lnR w="12700" cmpd="sng">
                      <a:noFill/>
                    </a:lnR>
                    <a:lnT w="12700" cmpd="sng">
                      <a:noFill/>
                    </a:lnT>
                    <a:lnB w="5715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kern="1200" dirty="0">
                          <a:solidFill>
                            <a:schemeClr val="tx1"/>
                          </a:solidFill>
                          <a:latin typeface="微软雅黑" panose="020B0503020204020204" pitchFamily="34" charset="-122"/>
                          <a:ea typeface="微软雅黑" panose="020B0503020204020204" pitchFamily="34" charset="-122"/>
                          <a:cs typeface="+mn-cs"/>
                        </a:rPr>
                        <a:t>数据</a:t>
                      </a:r>
                    </a:p>
                  </a:txBody>
                  <a:tcPr marL="112696" marR="112696" marT="56348" marB="56348" anchor="ctr">
                    <a:lnL w="12700" cmpd="sng">
                      <a:noFill/>
                    </a:lnL>
                    <a:lnR w="12700" cmpd="sng">
                      <a:noFill/>
                    </a:lnR>
                    <a:lnT w="12700" cmpd="sng">
                      <a:noFill/>
                    </a:lnT>
                    <a:lnB w="5715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kern="1200" dirty="0">
                          <a:solidFill>
                            <a:schemeClr val="tx1"/>
                          </a:solidFill>
                          <a:latin typeface="微软雅黑" panose="020B0503020204020204" pitchFamily="34" charset="-122"/>
                          <a:ea typeface="微软雅黑" panose="020B0503020204020204" pitchFamily="34" charset="-122"/>
                          <a:cs typeface="+mn-cs"/>
                        </a:rPr>
                        <a:t>数据</a:t>
                      </a:r>
                    </a:p>
                  </a:txBody>
                  <a:tcPr marL="112696" marR="112696" marT="56348" marB="56348" anchor="ctr">
                    <a:lnL w="12700" cmpd="sng">
                      <a:noFill/>
                    </a:lnL>
                    <a:lnR w="12700" cmpd="sng">
                      <a:noFill/>
                    </a:lnR>
                    <a:lnT w="12700" cmpd="sng">
                      <a:noFill/>
                    </a:lnT>
                    <a:lnB w="5715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kern="1200" dirty="0">
                          <a:solidFill>
                            <a:schemeClr val="tx1"/>
                          </a:solidFill>
                          <a:latin typeface="微软雅黑" panose="020B0503020204020204" pitchFamily="34" charset="-122"/>
                          <a:ea typeface="微软雅黑" panose="020B0503020204020204" pitchFamily="34" charset="-122"/>
                          <a:cs typeface="+mn-cs"/>
                        </a:rPr>
                        <a:t>数据</a:t>
                      </a:r>
                    </a:p>
                  </a:txBody>
                  <a:tcPr marL="112696" marR="112696" marT="56348" marB="56348" anchor="ctr">
                    <a:lnL w="12700" cmpd="sng">
                      <a:noFill/>
                    </a:lnL>
                    <a:lnR w="12700" cap="flat" cmpd="sng" algn="ctr">
                      <a:noFill/>
                      <a:prstDash val="solid"/>
                      <a:round/>
                      <a:headEnd type="none" w="med" len="med"/>
                      <a:tailEnd type="none" w="med" len="med"/>
                    </a:lnR>
                    <a:lnT w="12700" cmpd="sng">
                      <a:noFill/>
                    </a:lnT>
                    <a:lnB w="5715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kern="1200" dirty="0">
                          <a:solidFill>
                            <a:schemeClr val="bg1"/>
                          </a:solidFill>
                          <a:latin typeface="微软雅黑" panose="020B0503020204020204" pitchFamily="34" charset="-122"/>
                          <a:ea typeface="微软雅黑" panose="020B0503020204020204" pitchFamily="34" charset="-122"/>
                          <a:cs typeface="+mn-cs"/>
                        </a:rPr>
                        <a:t>数据</a:t>
                      </a:r>
                    </a:p>
                  </a:txBody>
                  <a:tcPr marL="112696" marR="112696" marT="56348" marB="56348" anchor="ctr">
                    <a:lnL w="12700" cmpd="sng">
                      <a:noFill/>
                    </a:lnL>
                    <a:lnR w="12700" cap="flat" cmpd="sng" algn="ctr">
                      <a:noFill/>
                      <a:prstDash val="solid"/>
                      <a:round/>
                      <a:headEnd type="none" w="med" len="med"/>
                      <a:tailEnd type="none" w="med" len="med"/>
                    </a:lnR>
                    <a:lnT w="12700" cmpd="sng">
                      <a:noFill/>
                    </a:lnT>
                    <a:lnB w="5715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kern="1200" dirty="0">
                          <a:solidFill>
                            <a:schemeClr val="tx1"/>
                          </a:solidFill>
                          <a:latin typeface="微软雅黑" panose="020B0503020204020204" pitchFamily="34" charset="-122"/>
                          <a:ea typeface="微软雅黑" panose="020B0503020204020204" pitchFamily="34" charset="-122"/>
                          <a:cs typeface="+mn-cs"/>
                        </a:rPr>
                        <a:t>数据</a:t>
                      </a:r>
                    </a:p>
                  </a:txBody>
                  <a:tcPr marL="112696" marR="112696" marT="56348" marB="56348" anchor="ctr">
                    <a:lnL w="12700" cmpd="sng">
                      <a:noFill/>
                    </a:lnL>
                    <a:lnR w="12700" cap="flat" cmpd="sng" algn="ctr">
                      <a:noFill/>
                      <a:prstDash val="solid"/>
                      <a:round/>
                      <a:headEnd type="none" w="med" len="med"/>
                      <a:tailEnd type="none" w="med" len="med"/>
                    </a:lnR>
                    <a:lnT w="12700" cmpd="sng">
                      <a:noFill/>
                    </a:lnT>
                    <a:lnB w="5715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338468"/>
                  </a:ext>
                </a:extLst>
              </a:tr>
            </a:tbl>
          </a:graphicData>
        </a:graphic>
      </p:graphicFrame>
      <p:cxnSp>
        <p:nvCxnSpPr>
          <p:cNvPr id="6" name="直接连接符 5">
            <a:extLst>
              <a:ext uri="{FF2B5EF4-FFF2-40B4-BE49-F238E27FC236}">
                <a16:creationId xmlns:a16="http://schemas.microsoft.com/office/drawing/2014/main" id="{80A78631-6ED0-4A54-A841-1F25C2B63522}"/>
              </a:ext>
            </a:extLst>
          </p:cNvPr>
          <p:cNvCxnSpPr/>
          <p:nvPr/>
        </p:nvCxnSpPr>
        <p:spPr>
          <a:xfrm>
            <a:off x="1092200" y="1574157"/>
            <a:ext cx="10007600" cy="0"/>
          </a:xfrm>
          <a:prstGeom prst="line">
            <a:avLst/>
          </a:prstGeom>
          <a:ln w="444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491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9B3CCA8-8385-45C1-BFCD-D3A2D6278FF9}"/>
              </a:ext>
            </a:extLst>
          </p:cNvPr>
          <p:cNvSpPr>
            <a:spLocks noGrp="1"/>
          </p:cNvSpPr>
          <p:nvPr>
            <p:ph type="body" sz="quarter" idx="10"/>
          </p:nvPr>
        </p:nvSpPr>
        <p:spPr/>
        <p:txBody>
          <a:bodyPr/>
          <a:lstStyle/>
          <a:p>
            <a:r>
              <a:rPr lang="zh-CN" altLang="en-US" dirty="0"/>
              <a:t>柱状图页面</a:t>
            </a:r>
          </a:p>
        </p:txBody>
      </p:sp>
      <p:graphicFrame>
        <p:nvGraphicFramePr>
          <p:cNvPr id="5" name="图表 4">
            <a:extLst>
              <a:ext uri="{FF2B5EF4-FFF2-40B4-BE49-F238E27FC236}">
                <a16:creationId xmlns:a16="http://schemas.microsoft.com/office/drawing/2014/main" id="{3D88C300-D325-494D-8F38-3EC353DD897B}"/>
              </a:ext>
            </a:extLst>
          </p:cNvPr>
          <p:cNvGraphicFramePr/>
          <p:nvPr>
            <p:extLst>
              <p:ext uri="{D42A27DB-BD31-4B8C-83A1-F6EECF244321}">
                <p14:modId xmlns:p14="http://schemas.microsoft.com/office/powerpoint/2010/main" val="2404018255"/>
              </p:ext>
            </p:extLst>
          </p:nvPr>
        </p:nvGraphicFramePr>
        <p:xfrm>
          <a:off x="379535" y="1533800"/>
          <a:ext cx="6401201" cy="4267467"/>
        </p:xfrm>
        <a:graphic>
          <a:graphicData uri="http://schemas.openxmlformats.org/drawingml/2006/chart">
            <c:chart xmlns:c="http://schemas.openxmlformats.org/drawingml/2006/chart" xmlns:r="http://schemas.openxmlformats.org/officeDocument/2006/relationships" r:id="rId3"/>
          </a:graphicData>
        </a:graphic>
      </p:graphicFrame>
      <p:sp>
        <p:nvSpPr>
          <p:cNvPr id="4" name="文本框 3">
            <a:extLst>
              <a:ext uri="{FF2B5EF4-FFF2-40B4-BE49-F238E27FC236}">
                <a16:creationId xmlns:a16="http://schemas.microsoft.com/office/drawing/2014/main" id="{D30C5538-FD63-4F4B-ACA0-E41EFE596563}"/>
              </a:ext>
            </a:extLst>
          </p:cNvPr>
          <p:cNvSpPr txBox="1"/>
          <p:nvPr/>
        </p:nvSpPr>
        <p:spPr>
          <a:xfrm>
            <a:off x="6902284" y="2438219"/>
            <a:ext cx="4924399" cy="2807948"/>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输入文本内容输入文本内容输入文本内容输入文本内容输入文本内容输入文本内容输入文本内容输入文本内容输入文本内容输入文本内容输入文本内容输入文本内容</a:t>
            </a:r>
          </a:p>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sp>
        <p:nvSpPr>
          <p:cNvPr id="3" name="文本框 2">
            <a:extLst>
              <a:ext uri="{FF2B5EF4-FFF2-40B4-BE49-F238E27FC236}">
                <a16:creationId xmlns:a16="http://schemas.microsoft.com/office/drawing/2014/main" id="{4BFC28D8-0505-4F2F-B5E3-7E338132A43E}"/>
              </a:ext>
            </a:extLst>
          </p:cNvPr>
          <p:cNvSpPr txBox="1"/>
          <p:nvPr/>
        </p:nvSpPr>
        <p:spPr>
          <a:xfrm>
            <a:off x="6988776" y="1881188"/>
            <a:ext cx="2860765" cy="523220"/>
          </a:xfrm>
          <a:prstGeom prst="rect">
            <a:avLst/>
          </a:prstGeom>
          <a:solidFill>
            <a:schemeClr val="bg1"/>
          </a:solidFill>
          <a:ln>
            <a:solidFill>
              <a:schemeClr val="bg1"/>
            </a:solidFill>
          </a:ln>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输入标题</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800" b="1" dirty="0">
              <a:solidFill>
                <a:schemeClr val="accent6">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55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E6DCF0F5-0D71-4ECF-8970-A7B1766B703B}"/>
              </a:ext>
            </a:extLst>
          </p:cNvPr>
          <p:cNvSpPr txBox="1"/>
          <p:nvPr/>
        </p:nvSpPr>
        <p:spPr>
          <a:xfrm>
            <a:off x="338804" y="1855185"/>
            <a:ext cx="5040015" cy="523220"/>
          </a:xfrm>
          <a:prstGeom prst="rect">
            <a:avLst/>
          </a:prstGeom>
          <a:noFill/>
        </p:spPr>
        <p:txBody>
          <a:bodyPr wrap="square" rtlCol="0">
            <a:spAutoFit/>
          </a:bodyPr>
          <a:lstStyle/>
          <a:p>
            <a:r>
              <a:rPr lang="zh-CN" altLang="en-US" sz="2800" b="1" dirty="0">
                <a:solidFill>
                  <a:srgbClr val="3333CC"/>
                </a:solidFill>
                <a:latin typeface="微软雅黑" panose="020B0503020204020204" pitchFamily="34" charset="-122"/>
                <a:ea typeface="微软雅黑" panose="020B0503020204020204" pitchFamily="34" charset="-122"/>
              </a:rPr>
              <a:t>中国地质大学（武汉）</a:t>
            </a:r>
          </a:p>
        </p:txBody>
      </p:sp>
      <p:sp>
        <p:nvSpPr>
          <p:cNvPr id="17" name="文本框 16">
            <a:extLst>
              <a:ext uri="{FF2B5EF4-FFF2-40B4-BE49-F238E27FC236}">
                <a16:creationId xmlns:a16="http://schemas.microsoft.com/office/drawing/2014/main" id="{6DED18E7-D5A7-40F4-9B95-024054C2A64B}"/>
              </a:ext>
            </a:extLst>
          </p:cNvPr>
          <p:cNvSpPr txBox="1"/>
          <p:nvPr/>
        </p:nvSpPr>
        <p:spPr>
          <a:xfrm>
            <a:off x="338804" y="2354341"/>
            <a:ext cx="5652922" cy="769441"/>
          </a:xfrm>
          <a:prstGeom prst="rect">
            <a:avLst/>
          </a:prstGeom>
          <a:noFill/>
        </p:spPr>
        <p:txBody>
          <a:bodyPr wrap="square" rtlCol="0">
            <a:spAutoFit/>
          </a:bodyPr>
          <a:lstStyle/>
          <a:p>
            <a:pPr algn="dist"/>
            <a:r>
              <a:rPr lang="zh-CN" altLang="en-US" sz="4400" b="1" dirty="0">
                <a:latin typeface="微软雅黑" panose="020B0503020204020204" pitchFamily="34" charset="-122"/>
                <a:ea typeface="微软雅黑" panose="020B0503020204020204" pitchFamily="34" charset="-122"/>
              </a:rPr>
              <a:t>汇报答辩通用模板</a:t>
            </a:r>
          </a:p>
        </p:txBody>
      </p:sp>
      <p:sp>
        <p:nvSpPr>
          <p:cNvPr id="18" name="Freeform 14">
            <a:extLst>
              <a:ext uri="{FF2B5EF4-FFF2-40B4-BE49-F238E27FC236}">
                <a16:creationId xmlns:a16="http://schemas.microsoft.com/office/drawing/2014/main" id="{37DB5711-DCF6-46D4-840E-B52BEE0F236A}"/>
              </a:ext>
            </a:extLst>
          </p:cNvPr>
          <p:cNvSpPr>
            <a:spLocks noEditPoints="1"/>
          </p:cNvSpPr>
          <p:nvPr/>
        </p:nvSpPr>
        <p:spPr bwMode="auto">
          <a:xfrm>
            <a:off x="440621" y="261591"/>
            <a:ext cx="1867176" cy="483511"/>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accent5">
              <a:lumMod val="75000"/>
            </a:schemeClr>
          </a:solidFill>
          <a:ln w="9525">
            <a:noFill/>
            <a:round/>
          </a:ln>
          <a:effectLst/>
        </p:spPr>
        <p:txBody>
          <a:bodyPr/>
          <a:lstStyle/>
          <a:p>
            <a:pPr eaLnBrk="1" hangingPunct="1">
              <a:defRPr/>
            </a:pPr>
            <a:endParaRPr lang="zh-CN" altLang="en-US" dirty="0"/>
          </a:p>
        </p:txBody>
      </p:sp>
      <p:sp>
        <p:nvSpPr>
          <p:cNvPr id="19" name="文本框 18">
            <a:extLst>
              <a:ext uri="{FF2B5EF4-FFF2-40B4-BE49-F238E27FC236}">
                <a16:creationId xmlns:a16="http://schemas.microsoft.com/office/drawing/2014/main" id="{E0CA99CA-8954-44CE-9B1D-331AE706131B}"/>
              </a:ext>
            </a:extLst>
          </p:cNvPr>
          <p:cNvSpPr txBox="1"/>
          <p:nvPr/>
        </p:nvSpPr>
        <p:spPr>
          <a:xfrm>
            <a:off x="951998" y="3671066"/>
            <a:ext cx="3043177"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答辩人：</a:t>
            </a:r>
            <a:r>
              <a:rPr lang="en-US" altLang="zh-CN" b="1" dirty="0">
                <a:latin typeface="微软雅黑" panose="020B0503020204020204" pitchFamily="34" charset="-122"/>
                <a:ea typeface="微软雅黑" panose="020B0503020204020204" pitchFamily="34" charset="-122"/>
              </a:rPr>
              <a:t>XXX</a:t>
            </a:r>
            <a:endParaRPr lang="zh-CN" altLang="en-US" b="1"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6D02F66-E06A-4877-A079-6BA050CD8A8E}"/>
              </a:ext>
            </a:extLst>
          </p:cNvPr>
          <p:cNvSpPr txBox="1"/>
          <p:nvPr/>
        </p:nvSpPr>
        <p:spPr>
          <a:xfrm>
            <a:off x="952264" y="4304229"/>
            <a:ext cx="3124200" cy="369332"/>
          </a:xfrm>
          <a:prstGeom prst="rect">
            <a:avLst/>
          </a:prstGeom>
          <a:noFill/>
        </p:spPr>
        <p:txBody>
          <a:bodyPr wrap="square" rtlCol="0">
            <a:spAutoFit/>
          </a:bodyPr>
          <a:lstStyle>
            <a:defPPr>
              <a:defRPr lang="zh-CN"/>
            </a:defPPr>
            <a:lvl1pPr>
              <a:defRPr sz="2800" b="1">
                <a:latin typeface="微软雅黑" panose="020B0503020204020204" pitchFamily="34" charset="-122"/>
                <a:ea typeface="微软雅黑" panose="020B0503020204020204" pitchFamily="34" charset="-122"/>
              </a:defRPr>
            </a:lvl1pPr>
          </a:lstStyle>
          <a:p>
            <a:r>
              <a:rPr lang="zh-CN" altLang="en-US" sz="1800" dirty="0"/>
              <a:t>指导老师：</a:t>
            </a:r>
            <a:r>
              <a:rPr lang="en-US" altLang="zh-CN" sz="1800" dirty="0"/>
              <a:t>XXX</a:t>
            </a:r>
            <a:endParaRPr lang="zh-CN" altLang="en-US" sz="1800" dirty="0"/>
          </a:p>
        </p:txBody>
      </p:sp>
      <p:sp>
        <p:nvSpPr>
          <p:cNvPr id="21" name="文本框 20">
            <a:extLst>
              <a:ext uri="{FF2B5EF4-FFF2-40B4-BE49-F238E27FC236}">
                <a16:creationId xmlns:a16="http://schemas.microsoft.com/office/drawing/2014/main" id="{7D287B07-F379-428B-8796-7428561AB80D}"/>
              </a:ext>
            </a:extLst>
          </p:cNvPr>
          <p:cNvSpPr txBox="1"/>
          <p:nvPr/>
        </p:nvSpPr>
        <p:spPr>
          <a:xfrm>
            <a:off x="952263" y="4873818"/>
            <a:ext cx="323777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时间：</a:t>
            </a:r>
            <a:fld id="{BC3E9438-39FE-4C3B-B484-12411C7D92B8}" type="datetime2">
              <a:rPr lang="zh-CN" altLang="en-US" b="1" smtClean="0">
                <a:latin typeface="微软雅黑" panose="020B0503020204020204" pitchFamily="34" charset="-122"/>
                <a:ea typeface="微软雅黑" panose="020B0503020204020204" pitchFamily="34" charset="-122"/>
              </a:rPr>
              <a:t>2020年4月23日</a:t>
            </a:fld>
            <a:endParaRPr lang="zh-CN" altLang="en-US" b="1" dirty="0">
              <a:latin typeface="微软雅黑" panose="020B0503020204020204" pitchFamily="34" charset="-122"/>
              <a:ea typeface="微软雅黑" panose="020B0503020204020204" pitchFamily="34" charset="-122"/>
            </a:endParaRPr>
          </a:p>
        </p:txBody>
      </p:sp>
      <p:sp>
        <p:nvSpPr>
          <p:cNvPr id="43" name="副标题 2">
            <a:extLst>
              <a:ext uri="{FF2B5EF4-FFF2-40B4-BE49-F238E27FC236}">
                <a16:creationId xmlns:a16="http://schemas.microsoft.com/office/drawing/2014/main" id="{28968C3C-DE28-4C88-BB59-B104F888DBEC}"/>
              </a:ext>
            </a:extLst>
          </p:cNvPr>
          <p:cNvSpPr txBox="1">
            <a:spLocks/>
          </p:cNvSpPr>
          <p:nvPr/>
        </p:nvSpPr>
        <p:spPr>
          <a:xfrm>
            <a:off x="338803" y="3086186"/>
            <a:ext cx="5757197" cy="2926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solidFill>
                  <a:schemeClr val="bg2">
                    <a:lumMod val="50000"/>
                  </a:schemeClr>
                </a:solidFill>
              </a:rPr>
              <a:t>Template for Thesis Defense in China University Of Geosciences</a:t>
            </a:r>
            <a:endParaRPr lang="zh-CN" altLang="en-US" sz="1600" dirty="0">
              <a:solidFill>
                <a:schemeClr val="bg2">
                  <a:lumMod val="50000"/>
                </a:schemeClr>
              </a:solidFill>
            </a:endParaRPr>
          </a:p>
        </p:txBody>
      </p:sp>
      <p:grpSp>
        <p:nvGrpSpPr>
          <p:cNvPr id="10" name="组合 9">
            <a:extLst>
              <a:ext uri="{FF2B5EF4-FFF2-40B4-BE49-F238E27FC236}">
                <a16:creationId xmlns:a16="http://schemas.microsoft.com/office/drawing/2014/main" id="{4BFB3BF0-733A-419E-9976-421253E8159B}"/>
              </a:ext>
            </a:extLst>
          </p:cNvPr>
          <p:cNvGrpSpPr/>
          <p:nvPr/>
        </p:nvGrpSpPr>
        <p:grpSpPr>
          <a:xfrm>
            <a:off x="6359123" y="0"/>
            <a:ext cx="1190942" cy="6953167"/>
            <a:chOff x="6385232" y="0"/>
            <a:chExt cx="1190942" cy="6953167"/>
          </a:xfrm>
        </p:grpSpPr>
        <p:sp>
          <p:nvSpPr>
            <p:cNvPr id="12" name="平行四边形 11">
              <a:extLst>
                <a:ext uri="{FF2B5EF4-FFF2-40B4-BE49-F238E27FC236}">
                  <a16:creationId xmlns:a16="http://schemas.microsoft.com/office/drawing/2014/main" id="{ABADBA92-505B-4010-AD6E-4BE8184DF757}"/>
                </a:ext>
              </a:extLst>
            </p:cNvPr>
            <p:cNvSpPr/>
            <p:nvPr/>
          </p:nvSpPr>
          <p:spPr>
            <a:xfrm>
              <a:off x="6385232" y="0"/>
              <a:ext cx="1190942" cy="6858000"/>
            </a:xfrm>
            <a:prstGeom prst="parallelogram">
              <a:avLst>
                <a:gd name="adj" fmla="val 72530"/>
              </a:avLst>
            </a:prstGeom>
            <a:solidFill>
              <a:srgbClr val="33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87DAF4B2-D645-4A2A-8418-FBEA980EC381}"/>
                </a:ext>
              </a:extLst>
            </p:cNvPr>
            <p:cNvCxnSpPr>
              <a:cxnSpLocks/>
            </p:cNvCxnSpPr>
            <p:nvPr/>
          </p:nvCxnSpPr>
          <p:spPr>
            <a:xfrm flipH="1">
              <a:off x="6534234" y="0"/>
              <a:ext cx="878364" cy="6953167"/>
            </a:xfrm>
            <a:prstGeom prst="line">
              <a:avLst/>
            </a:prstGeom>
            <a:ln w="44450">
              <a:solidFill>
                <a:schemeClr val="bg1"/>
              </a:solidFill>
              <a:prstDash val="solid"/>
            </a:ln>
          </p:spPr>
          <p:style>
            <a:lnRef idx="1">
              <a:schemeClr val="accent4"/>
            </a:lnRef>
            <a:fillRef idx="0">
              <a:schemeClr val="accent4"/>
            </a:fillRef>
            <a:effectRef idx="0">
              <a:schemeClr val="accent4"/>
            </a:effectRef>
            <a:fontRef idx="minor">
              <a:schemeClr val="tx1"/>
            </a:fontRef>
          </p:style>
        </p:cxnSp>
      </p:grpSp>
      <p:pic>
        <p:nvPicPr>
          <p:cNvPr id="42" name="图片占位符 41">
            <a:extLst>
              <a:ext uri="{FF2B5EF4-FFF2-40B4-BE49-F238E27FC236}">
                <a16:creationId xmlns:a16="http://schemas.microsoft.com/office/drawing/2014/main" id="{6433D3BB-ED94-4DC0-9905-EEB006A565EE}"/>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1485" r="21485"/>
          <a:stretch>
            <a:fillRect/>
          </a:stretch>
        </p:blipFill>
        <p:spPr/>
      </p:pic>
      <p:grpSp>
        <p:nvGrpSpPr>
          <p:cNvPr id="3" name="组合 2">
            <a:extLst>
              <a:ext uri="{FF2B5EF4-FFF2-40B4-BE49-F238E27FC236}">
                <a16:creationId xmlns:a16="http://schemas.microsoft.com/office/drawing/2014/main" id="{825B1CF3-500E-4009-8216-5F74BD67AB28}"/>
              </a:ext>
            </a:extLst>
          </p:cNvPr>
          <p:cNvGrpSpPr/>
          <p:nvPr/>
        </p:nvGrpSpPr>
        <p:grpSpPr>
          <a:xfrm>
            <a:off x="473176" y="3657600"/>
            <a:ext cx="393539" cy="393539"/>
            <a:chOff x="0" y="3958542"/>
            <a:chExt cx="451412" cy="451412"/>
          </a:xfrm>
        </p:grpSpPr>
        <p:sp>
          <p:nvSpPr>
            <p:cNvPr id="2" name="椭圆 1">
              <a:extLst>
                <a:ext uri="{FF2B5EF4-FFF2-40B4-BE49-F238E27FC236}">
                  <a16:creationId xmlns:a16="http://schemas.microsoft.com/office/drawing/2014/main" id="{BF322989-7836-4C07-AF20-6B462C128738}"/>
                </a:ext>
              </a:extLst>
            </p:cNvPr>
            <p:cNvSpPr/>
            <p:nvPr/>
          </p:nvSpPr>
          <p:spPr>
            <a:xfrm>
              <a:off x="0" y="3958542"/>
              <a:ext cx="451412" cy="4514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iconfont-10043-4933375">
              <a:extLst>
                <a:ext uri="{FF2B5EF4-FFF2-40B4-BE49-F238E27FC236}">
                  <a16:creationId xmlns:a16="http://schemas.microsoft.com/office/drawing/2014/main" id="{03AF8CDC-A25D-4472-9188-8FE4B81F6C41}"/>
                </a:ext>
              </a:extLst>
            </p:cNvPr>
            <p:cNvSpPr>
              <a:spLocks noChangeAspect="1"/>
            </p:cNvSpPr>
            <p:nvPr/>
          </p:nvSpPr>
          <p:spPr bwMode="auto">
            <a:xfrm>
              <a:off x="64525" y="4011512"/>
              <a:ext cx="328995" cy="328995"/>
            </a:xfrm>
            <a:custGeom>
              <a:avLst/>
              <a:gdLst>
                <a:gd name="T0" fmla="*/ 7360 w 11200"/>
                <a:gd name="T1" fmla="*/ 5880 h 11200"/>
                <a:gd name="T2" fmla="*/ 8800 w 11200"/>
                <a:gd name="T3" fmla="*/ 3200 h 11200"/>
                <a:gd name="T4" fmla="*/ 5600 w 11200"/>
                <a:gd name="T5" fmla="*/ 0 h 11200"/>
                <a:gd name="T6" fmla="*/ 2400 w 11200"/>
                <a:gd name="T7" fmla="*/ 3200 h 11200"/>
                <a:gd name="T8" fmla="*/ 3840 w 11200"/>
                <a:gd name="T9" fmla="*/ 5880 h 11200"/>
                <a:gd name="T10" fmla="*/ 0 w 11200"/>
                <a:gd name="T11" fmla="*/ 11200 h 11200"/>
                <a:gd name="T12" fmla="*/ 800 w 11200"/>
                <a:gd name="T13" fmla="*/ 11200 h 11200"/>
                <a:gd name="T14" fmla="*/ 5600 w 11200"/>
                <a:gd name="T15" fmla="*/ 6400 h 11200"/>
                <a:gd name="T16" fmla="*/ 10400 w 11200"/>
                <a:gd name="T17" fmla="*/ 11200 h 11200"/>
                <a:gd name="T18" fmla="*/ 11200 w 11200"/>
                <a:gd name="T19" fmla="*/ 11200 h 11200"/>
                <a:gd name="T20" fmla="*/ 7360 w 11200"/>
                <a:gd name="T21" fmla="*/ 5880 h 11200"/>
                <a:gd name="T22" fmla="*/ 5600 w 11200"/>
                <a:gd name="T23" fmla="*/ 5600 h 11200"/>
                <a:gd name="T24" fmla="*/ 3200 w 11200"/>
                <a:gd name="T25" fmla="*/ 3200 h 11200"/>
                <a:gd name="T26" fmla="*/ 5600 w 11200"/>
                <a:gd name="T27" fmla="*/ 800 h 11200"/>
                <a:gd name="T28" fmla="*/ 8000 w 11200"/>
                <a:gd name="T29" fmla="*/ 3200 h 11200"/>
                <a:gd name="T30" fmla="*/ 5600 w 11200"/>
                <a:gd name="T31" fmla="*/ 56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00" h="11200">
                  <a:moveTo>
                    <a:pt x="7360" y="5880"/>
                  </a:moveTo>
                  <a:cubicBezTo>
                    <a:pt x="8240" y="5320"/>
                    <a:pt x="8800" y="4320"/>
                    <a:pt x="8800" y="3200"/>
                  </a:cubicBezTo>
                  <a:cubicBezTo>
                    <a:pt x="8800" y="1440"/>
                    <a:pt x="7360" y="0"/>
                    <a:pt x="5600" y="0"/>
                  </a:cubicBezTo>
                  <a:cubicBezTo>
                    <a:pt x="3840" y="0"/>
                    <a:pt x="2400" y="1440"/>
                    <a:pt x="2400" y="3200"/>
                  </a:cubicBezTo>
                  <a:cubicBezTo>
                    <a:pt x="2400" y="4320"/>
                    <a:pt x="2960" y="5320"/>
                    <a:pt x="3840" y="5880"/>
                  </a:cubicBezTo>
                  <a:cubicBezTo>
                    <a:pt x="1600" y="6600"/>
                    <a:pt x="0" y="8720"/>
                    <a:pt x="0" y="11200"/>
                  </a:cubicBezTo>
                  <a:lnTo>
                    <a:pt x="800" y="11200"/>
                  </a:lnTo>
                  <a:cubicBezTo>
                    <a:pt x="800" y="8560"/>
                    <a:pt x="2960" y="6400"/>
                    <a:pt x="5600" y="6400"/>
                  </a:cubicBezTo>
                  <a:cubicBezTo>
                    <a:pt x="8240" y="6400"/>
                    <a:pt x="10400" y="8560"/>
                    <a:pt x="10400" y="11200"/>
                  </a:cubicBezTo>
                  <a:lnTo>
                    <a:pt x="11200" y="11200"/>
                  </a:lnTo>
                  <a:cubicBezTo>
                    <a:pt x="11200" y="8720"/>
                    <a:pt x="9600" y="6600"/>
                    <a:pt x="7360" y="5880"/>
                  </a:cubicBezTo>
                  <a:close/>
                  <a:moveTo>
                    <a:pt x="5600" y="5600"/>
                  </a:moveTo>
                  <a:cubicBezTo>
                    <a:pt x="4280" y="5600"/>
                    <a:pt x="3200" y="4520"/>
                    <a:pt x="3200" y="3200"/>
                  </a:cubicBezTo>
                  <a:cubicBezTo>
                    <a:pt x="3200" y="1880"/>
                    <a:pt x="4280" y="800"/>
                    <a:pt x="5600" y="800"/>
                  </a:cubicBezTo>
                  <a:cubicBezTo>
                    <a:pt x="6920" y="800"/>
                    <a:pt x="8000" y="1880"/>
                    <a:pt x="8000" y="3200"/>
                  </a:cubicBezTo>
                  <a:cubicBezTo>
                    <a:pt x="8000" y="4520"/>
                    <a:pt x="6920" y="5600"/>
                    <a:pt x="5600" y="5600"/>
                  </a:cubicBezTo>
                  <a:close/>
                </a:path>
              </a:pathLst>
            </a:custGeom>
            <a:solidFill>
              <a:schemeClr val="bg1"/>
            </a:solidFill>
            <a:ln>
              <a:noFill/>
            </a:ln>
          </p:spPr>
        </p:sp>
      </p:grpSp>
      <p:grpSp>
        <p:nvGrpSpPr>
          <p:cNvPr id="4" name="组合 3">
            <a:extLst>
              <a:ext uri="{FF2B5EF4-FFF2-40B4-BE49-F238E27FC236}">
                <a16:creationId xmlns:a16="http://schemas.microsoft.com/office/drawing/2014/main" id="{00F538E1-D020-4DBD-9E21-8101F141393A}"/>
              </a:ext>
            </a:extLst>
          </p:cNvPr>
          <p:cNvGrpSpPr/>
          <p:nvPr/>
        </p:nvGrpSpPr>
        <p:grpSpPr>
          <a:xfrm>
            <a:off x="472207" y="4292471"/>
            <a:ext cx="393539" cy="393539"/>
            <a:chOff x="479827" y="4307711"/>
            <a:chExt cx="393539" cy="393539"/>
          </a:xfrm>
        </p:grpSpPr>
        <p:sp>
          <p:nvSpPr>
            <p:cNvPr id="23" name="椭圆 22">
              <a:extLst>
                <a:ext uri="{FF2B5EF4-FFF2-40B4-BE49-F238E27FC236}">
                  <a16:creationId xmlns:a16="http://schemas.microsoft.com/office/drawing/2014/main" id="{B98D68A2-49DC-4878-BF92-B9D0DEECC4F9}"/>
                </a:ext>
              </a:extLst>
            </p:cNvPr>
            <p:cNvSpPr/>
            <p:nvPr/>
          </p:nvSpPr>
          <p:spPr>
            <a:xfrm>
              <a:off x="479827" y="4307711"/>
              <a:ext cx="393539" cy="39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iconfont-10043-4933376">
              <a:extLst>
                <a:ext uri="{FF2B5EF4-FFF2-40B4-BE49-F238E27FC236}">
                  <a16:creationId xmlns:a16="http://schemas.microsoft.com/office/drawing/2014/main" id="{655A527E-9668-47F5-9716-62E17694F826}"/>
                </a:ext>
              </a:extLst>
            </p:cNvPr>
            <p:cNvSpPr>
              <a:spLocks noChangeAspect="1"/>
            </p:cNvSpPr>
            <p:nvPr/>
          </p:nvSpPr>
          <p:spPr bwMode="auto">
            <a:xfrm>
              <a:off x="535188" y="4362650"/>
              <a:ext cx="304842" cy="304842"/>
            </a:xfrm>
            <a:custGeom>
              <a:avLst/>
              <a:gdLst>
                <a:gd name="T0" fmla="*/ 10800 w 11200"/>
                <a:gd name="T1" fmla="*/ 8400 h 11200"/>
                <a:gd name="T2" fmla="*/ 9200 w 11200"/>
                <a:gd name="T3" fmla="*/ 8400 h 11200"/>
                <a:gd name="T4" fmla="*/ 9200 w 11200"/>
                <a:gd name="T5" fmla="*/ 6800 h 11200"/>
                <a:gd name="T6" fmla="*/ 8800 w 11200"/>
                <a:gd name="T7" fmla="*/ 6400 h 11200"/>
                <a:gd name="T8" fmla="*/ 8400 w 11200"/>
                <a:gd name="T9" fmla="*/ 6800 h 11200"/>
                <a:gd name="T10" fmla="*/ 8400 w 11200"/>
                <a:gd name="T11" fmla="*/ 8400 h 11200"/>
                <a:gd name="T12" fmla="*/ 6800 w 11200"/>
                <a:gd name="T13" fmla="*/ 8400 h 11200"/>
                <a:gd name="T14" fmla="*/ 6400 w 11200"/>
                <a:gd name="T15" fmla="*/ 8800 h 11200"/>
                <a:gd name="T16" fmla="*/ 6800 w 11200"/>
                <a:gd name="T17" fmla="*/ 9200 h 11200"/>
                <a:gd name="T18" fmla="*/ 8400 w 11200"/>
                <a:gd name="T19" fmla="*/ 9200 h 11200"/>
                <a:gd name="T20" fmla="*/ 8400 w 11200"/>
                <a:gd name="T21" fmla="*/ 10800 h 11200"/>
                <a:gd name="T22" fmla="*/ 8800 w 11200"/>
                <a:gd name="T23" fmla="*/ 11200 h 11200"/>
                <a:gd name="T24" fmla="*/ 9200 w 11200"/>
                <a:gd name="T25" fmla="*/ 10800 h 11200"/>
                <a:gd name="T26" fmla="*/ 9200 w 11200"/>
                <a:gd name="T27" fmla="*/ 9200 h 11200"/>
                <a:gd name="T28" fmla="*/ 10800 w 11200"/>
                <a:gd name="T29" fmla="*/ 9200 h 11200"/>
                <a:gd name="T30" fmla="*/ 11200 w 11200"/>
                <a:gd name="T31" fmla="*/ 8800 h 11200"/>
                <a:gd name="T32" fmla="*/ 10800 w 11200"/>
                <a:gd name="T33" fmla="*/ 8400 h 11200"/>
                <a:gd name="T34" fmla="*/ 8800 w 11200"/>
                <a:gd name="T35" fmla="*/ 3200 h 11200"/>
                <a:gd name="T36" fmla="*/ 5600 w 11200"/>
                <a:gd name="T37" fmla="*/ 0 h 11200"/>
                <a:gd name="T38" fmla="*/ 2400 w 11200"/>
                <a:gd name="T39" fmla="*/ 3200 h 11200"/>
                <a:gd name="T40" fmla="*/ 3840 w 11200"/>
                <a:gd name="T41" fmla="*/ 5880 h 11200"/>
                <a:gd name="T42" fmla="*/ 0 w 11200"/>
                <a:gd name="T43" fmla="*/ 11200 h 11200"/>
                <a:gd name="T44" fmla="*/ 800 w 11200"/>
                <a:gd name="T45" fmla="*/ 11200 h 11200"/>
                <a:gd name="T46" fmla="*/ 5600 w 11200"/>
                <a:gd name="T47" fmla="*/ 6400 h 11200"/>
                <a:gd name="T48" fmla="*/ 8800 w 11200"/>
                <a:gd name="T49" fmla="*/ 3200 h 11200"/>
                <a:gd name="T50" fmla="*/ 5600 w 11200"/>
                <a:gd name="T51" fmla="*/ 5600 h 11200"/>
                <a:gd name="T52" fmla="*/ 3200 w 11200"/>
                <a:gd name="T53" fmla="*/ 3200 h 11200"/>
                <a:gd name="T54" fmla="*/ 5600 w 11200"/>
                <a:gd name="T55" fmla="*/ 800 h 11200"/>
                <a:gd name="T56" fmla="*/ 8000 w 11200"/>
                <a:gd name="T57" fmla="*/ 3200 h 11200"/>
                <a:gd name="T58" fmla="*/ 5600 w 11200"/>
                <a:gd name="T59" fmla="*/ 56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00" h="11200">
                  <a:moveTo>
                    <a:pt x="10800" y="8400"/>
                  </a:moveTo>
                  <a:lnTo>
                    <a:pt x="9200" y="8400"/>
                  </a:lnTo>
                  <a:lnTo>
                    <a:pt x="9200" y="6800"/>
                  </a:lnTo>
                  <a:cubicBezTo>
                    <a:pt x="9200" y="6600"/>
                    <a:pt x="9040" y="6400"/>
                    <a:pt x="8800" y="6400"/>
                  </a:cubicBezTo>
                  <a:cubicBezTo>
                    <a:pt x="8560" y="6400"/>
                    <a:pt x="8400" y="6560"/>
                    <a:pt x="8400" y="6800"/>
                  </a:cubicBezTo>
                  <a:lnTo>
                    <a:pt x="8400" y="8400"/>
                  </a:lnTo>
                  <a:lnTo>
                    <a:pt x="6800" y="8400"/>
                  </a:lnTo>
                  <a:cubicBezTo>
                    <a:pt x="6600" y="8400"/>
                    <a:pt x="6400" y="8560"/>
                    <a:pt x="6400" y="8800"/>
                  </a:cubicBezTo>
                  <a:cubicBezTo>
                    <a:pt x="6400" y="9040"/>
                    <a:pt x="6560" y="9200"/>
                    <a:pt x="6800" y="9200"/>
                  </a:cubicBezTo>
                  <a:lnTo>
                    <a:pt x="8400" y="9200"/>
                  </a:lnTo>
                  <a:lnTo>
                    <a:pt x="8400" y="10800"/>
                  </a:lnTo>
                  <a:cubicBezTo>
                    <a:pt x="8400" y="11000"/>
                    <a:pt x="8560" y="11200"/>
                    <a:pt x="8800" y="11200"/>
                  </a:cubicBezTo>
                  <a:cubicBezTo>
                    <a:pt x="9040" y="11200"/>
                    <a:pt x="9200" y="11040"/>
                    <a:pt x="9200" y="10800"/>
                  </a:cubicBezTo>
                  <a:lnTo>
                    <a:pt x="9200" y="9200"/>
                  </a:lnTo>
                  <a:lnTo>
                    <a:pt x="10800" y="9200"/>
                  </a:lnTo>
                  <a:cubicBezTo>
                    <a:pt x="11000" y="9200"/>
                    <a:pt x="11200" y="9040"/>
                    <a:pt x="11200" y="8800"/>
                  </a:cubicBezTo>
                  <a:cubicBezTo>
                    <a:pt x="11200" y="8560"/>
                    <a:pt x="11040" y="8400"/>
                    <a:pt x="10800" y="8400"/>
                  </a:cubicBezTo>
                  <a:close/>
                  <a:moveTo>
                    <a:pt x="8800" y="3200"/>
                  </a:moveTo>
                  <a:cubicBezTo>
                    <a:pt x="8800" y="1440"/>
                    <a:pt x="7360" y="0"/>
                    <a:pt x="5600" y="0"/>
                  </a:cubicBezTo>
                  <a:cubicBezTo>
                    <a:pt x="3840" y="0"/>
                    <a:pt x="2400" y="1440"/>
                    <a:pt x="2400" y="3200"/>
                  </a:cubicBezTo>
                  <a:cubicBezTo>
                    <a:pt x="2400" y="4320"/>
                    <a:pt x="2960" y="5320"/>
                    <a:pt x="3840" y="5880"/>
                  </a:cubicBezTo>
                  <a:cubicBezTo>
                    <a:pt x="1600" y="6600"/>
                    <a:pt x="0" y="8720"/>
                    <a:pt x="0" y="11200"/>
                  </a:cubicBezTo>
                  <a:lnTo>
                    <a:pt x="800" y="11200"/>
                  </a:lnTo>
                  <a:cubicBezTo>
                    <a:pt x="800" y="8560"/>
                    <a:pt x="2960" y="6400"/>
                    <a:pt x="5600" y="6400"/>
                  </a:cubicBezTo>
                  <a:cubicBezTo>
                    <a:pt x="7360" y="6400"/>
                    <a:pt x="8800" y="4960"/>
                    <a:pt x="8800" y="3200"/>
                  </a:cubicBezTo>
                  <a:close/>
                  <a:moveTo>
                    <a:pt x="5600" y="5600"/>
                  </a:moveTo>
                  <a:cubicBezTo>
                    <a:pt x="4280" y="5600"/>
                    <a:pt x="3200" y="4520"/>
                    <a:pt x="3200" y="3200"/>
                  </a:cubicBezTo>
                  <a:cubicBezTo>
                    <a:pt x="3200" y="1880"/>
                    <a:pt x="4280" y="800"/>
                    <a:pt x="5600" y="800"/>
                  </a:cubicBezTo>
                  <a:cubicBezTo>
                    <a:pt x="6920" y="800"/>
                    <a:pt x="8000" y="1880"/>
                    <a:pt x="8000" y="3200"/>
                  </a:cubicBezTo>
                  <a:cubicBezTo>
                    <a:pt x="8000" y="4520"/>
                    <a:pt x="6920" y="5600"/>
                    <a:pt x="5600" y="5600"/>
                  </a:cubicBezTo>
                  <a:close/>
                </a:path>
              </a:pathLst>
            </a:custGeom>
            <a:solidFill>
              <a:schemeClr val="bg1"/>
            </a:solidFill>
            <a:ln>
              <a:noFill/>
            </a:ln>
          </p:spPr>
        </p:sp>
      </p:grpSp>
      <p:sp>
        <p:nvSpPr>
          <p:cNvPr id="29" name="clock_146888">
            <a:extLst>
              <a:ext uri="{FF2B5EF4-FFF2-40B4-BE49-F238E27FC236}">
                <a16:creationId xmlns:a16="http://schemas.microsoft.com/office/drawing/2014/main" id="{7C9F91C1-47D6-47F3-B893-A69BBC547AF3}"/>
              </a:ext>
            </a:extLst>
          </p:cNvPr>
          <p:cNvSpPr>
            <a:spLocks noChangeAspect="1"/>
          </p:cNvSpPr>
          <p:nvPr/>
        </p:nvSpPr>
        <p:spPr bwMode="auto">
          <a:xfrm>
            <a:off x="478067" y="4866940"/>
            <a:ext cx="391428" cy="390860"/>
          </a:xfrm>
          <a:custGeom>
            <a:avLst/>
            <a:gdLst>
              <a:gd name="connsiteX0" fmla="*/ 302734 w 605655"/>
              <a:gd name="connsiteY0" fmla="*/ 137339 h 604777"/>
              <a:gd name="connsiteX1" fmla="*/ 313310 w 605655"/>
              <a:gd name="connsiteY1" fmla="*/ 147900 h 604777"/>
              <a:gd name="connsiteX2" fmla="*/ 313310 w 605655"/>
              <a:gd name="connsiteY2" fmla="*/ 302415 h 604777"/>
              <a:gd name="connsiteX3" fmla="*/ 302734 w 605655"/>
              <a:gd name="connsiteY3" fmla="*/ 312976 h 604777"/>
              <a:gd name="connsiteX4" fmla="*/ 197080 w 605655"/>
              <a:gd name="connsiteY4" fmla="*/ 312976 h 604777"/>
              <a:gd name="connsiteX5" fmla="*/ 186504 w 605655"/>
              <a:gd name="connsiteY5" fmla="*/ 302415 h 604777"/>
              <a:gd name="connsiteX6" fmla="*/ 197080 w 605655"/>
              <a:gd name="connsiteY6" fmla="*/ 291853 h 604777"/>
              <a:gd name="connsiteX7" fmla="*/ 292158 w 605655"/>
              <a:gd name="connsiteY7" fmla="*/ 291853 h 604777"/>
              <a:gd name="connsiteX8" fmla="*/ 292158 w 605655"/>
              <a:gd name="connsiteY8" fmla="*/ 147900 h 604777"/>
              <a:gd name="connsiteX9" fmla="*/ 302734 w 605655"/>
              <a:gd name="connsiteY9" fmla="*/ 137339 h 604777"/>
              <a:gd name="connsiteX10" fmla="*/ 547630 w 605655"/>
              <a:gd name="connsiteY10" fmla="*/ 126962 h 604777"/>
              <a:gd name="connsiteX11" fmla="*/ 552387 w 605655"/>
              <a:gd name="connsiteY11" fmla="*/ 137953 h 604777"/>
              <a:gd name="connsiteX12" fmla="*/ 542028 w 605655"/>
              <a:gd name="connsiteY12" fmla="*/ 146513 h 604777"/>
              <a:gd name="connsiteX13" fmla="*/ 534524 w 605655"/>
              <a:gd name="connsiteY13" fmla="*/ 128442 h 604777"/>
              <a:gd name="connsiteX14" fmla="*/ 547630 w 605655"/>
              <a:gd name="connsiteY14" fmla="*/ 126962 h 604777"/>
              <a:gd name="connsiteX15" fmla="*/ 302743 w 605655"/>
              <a:gd name="connsiteY15" fmla="*/ 81124 h 604777"/>
              <a:gd name="connsiteX16" fmla="*/ 81210 w 605655"/>
              <a:gd name="connsiteY16" fmla="*/ 302409 h 604777"/>
              <a:gd name="connsiteX17" fmla="*/ 302743 w 605655"/>
              <a:gd name="connsiteY17" fmla="*/ 523588 h 604777"/>
              <a:gd name="connsiteX18" fmla="*/ 524382 w 605655"/>
              <a:gd name="connsiteY18" fmla="*/ 302409 h 604777"/>
              <a:gd name="connsiteX19" fmla="*/ 302743 w 605655"/>
              <a:gd name="connsiteY19" fmla="*/ 81124 h 604777"/>
              <a:gd name="connsiteX20" fmla="*/ 302743 w 605655"/>
              <a:gd name="connsiteY20" fmla="*/ 59999 h 604777"/>
              <a:gd name="connsiteX21" fmla="*/ 545541 w 605655"/>
              <a:gd name="connsiteY21" fmla="*/ 302409 h 604777"/>
              <a:gd name="connsiteX22" fmla="*/ 302743 w 605655"/>
              <a:gd name="connsiteY22" fmla="*/ 544713 h 604777"/>
              <a:gd name="connsiteX23" fmla="*/ 60051 w 605655"/>
              <a:gd name="connsiteY23" fmla="*/ 302409 h 604777"/>
              <a:gd name="connsiteX24" fmla="*/ 302743 w 605655"/>
              <a:gd name="connsiteY24" fmla="*/ 59999 h 604777"/>
              <a:gd name="connsiteX25" fmla="*/ 299483 w 605655"/>
              <a:gd name="connsiteY25" fmla="*/ 17 h 604777"/>
              <a:gd name="connsiteX26" fmla="*/ 511692 w 605655"/>
              <a:gd name="connsiteY26" fmla="*/ 83574 h 604777"/>
              <a:gd name="connsiteX27" fmla="*/ 512115 w 605655"/>
              <a:gd name="connsiteY27" fmla="*/ 98469 h 604777"/>
              <a:gd name="connsiteX28" fmla="*/ 497093 w 605655"/>
              <a:gd name="connsiteY28" fmla="*/ 98891 h 604777"/>
              <a:gd name="connsiteX29" fmla="*/ 299695 w 605655"/>
              <a:gd name="connsiteY29" fmla="*/ 21144 h 604777"/>
              <a:gd name="connsiteX30" fmla="*/ 103671 w 605655"/>
              <a:gd name="connsiteY30" fmla="*/ 103539 h 604777"/>
              <a:gd name="connsiteX31" fmla="*/ 21157 w 605655"/>
              <a:gd name="connsiteY31" fmla="*/ 302450 h 604777"/>
              <a:gd name="connsiteX32" fmla="*/ 103671 w 605655"/>
              <a:gd name="connsiteY32" fmla="*/ 501255 h 604777"/>
              <a:gd name="connsiteX33" fmla="*/ 501960 w 605655"/>
              <a:gd name="connsiteY33" fmla="*/ 501255 h 604777"/>
              <a:gd name="connsiteX34" fmla="*/ 579925 w 605655"/>
              <a:gd name="connsiteY34" fmla="*/ 352838 h 604777"/>
              <a:gd name="connsiteX35" fmla="*/ 561200 w 605655"/>
              <a:gd name="connsiteY35" fmla="*/ 190371 h 604777"/>
              <a:gd name="connsiteX36" fmla="*/ 566701 w 605655"/>
              <a:gd name="connsiteY36" fmla="*/ 176533 h 604777"/>
              <a:gd name="connsiteX37" fmla="*/ 580665 w 605655"/>
              <a:gd name="connsiteY37" fmla="*/ 182026 h 604777"/>
              <a:gd name="connsiteX38" fmla="*/ 600765 w 605655"/>
              <a:gd name="connsiteY38" fmla="*/ 356641 h 604777"/>
              <a:gd name="connsiteX39" fmla="*/ 516876 w 605655"/>
              <a:gd name="connsiteY39" fmla="*/ 516255 h 604777"/>
              <a:gd name="connsiteX40" fmla="*/ 302763 w 605655"/>
              <a:gd name="connsiteY40" fmla="*/ 604777 h 604777"/>
              <a:gd name="connsiteX41" fmla="*/ 88649 w 605655"/>
              <a:gd name="connsiteY41" fmla="*/ 516255 h 604777"/>
              <a:gd name="connsiteX42" fmla="*/ 0 w 605655"/>
              <a:gd name="connsiteY42" fmla="*/ 302450 h 604777"/>
              <a:gd name="connsiteX43" fmla="*/ 88649 w 605655"/>
              <a:gd name="connsiteY43" fmla="*/ 88645 h 604777"/>
              <a:gd name="connsiteX44" fmla="*/ 299483 w 605655"/>
              <a:gd name="connsiteY44" fmla="*/ 17 h 60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655" h="604777">
                <a:moveTo>
                  <a:pt x="302734" y="137339"/>
                </a:moveTo>
                <a:cubicBezTo>
                  <a:pt x="308657" y="137339"/>
                  <a:pt x="313310" y="141986"/>
                  <a:pt x="313310" y="147900"/>
                </a:cubicBezTo>
                <a:lnTo>
                  <a:pt x="313310" y="302415"/>
                </a:lnTo>
                <a:cubicBezTo>
                  <a:pt x="313310" y="308223"/>
                  <a:pt x="308657" y="312976"/>
                  <a:pt x="302734" y="312976"/>
                </a:cubicBezTo>
                <a:lnTo>
                  <a:pt x="197080" y="312976"/>
                </a:lnTo>
                <a:cubicBezTo>
                  <a:pt x="191263" y="312976"/>
                  <a:pt x="186504" y="308223"/>
                  <a:pt x="186504" y="302415"/>
                </a:cubicBezTo>
                <a:cubicBezTo>
                  <a:pt x="186504" y="296500"/>
                  <a:pt x="191263" y="291853"/>
                  <a:pt x="197080" y="291853"/>
                </a:cubicBezTo>
                <a:lnTo>
                  <a:pt x="292158" y="291853"/>
                </a:lnTo>
                <a:lnTo>
                  <a:pt x="292158" y="147900"/>
                </a:lnTo>
                <a:cubicBezTo>
                  <a:pt x="292158" y="141986"/>
                  <a:pt x="296917" y="137339"/>
                  <a:pt x="302734" y="137339"/>
                </a:cubicBezTo>
                <a:close/>
                <a:moveTo>
                  <a:pt x="547630" y="126962"/>
                </a:moveTo>
                <a:cubicBezTo>
                  <a:pt x="551330" y="129287"/>
                  <a:pt x="553232" y="133726"/>
                  <a:pt x="552387" y="137953"/>
                </a:cubicBezTo>
                <a:cubicBezTo>
                  <a:pt x="551330" y="142814"/>
                  <a:pt x="546996" y="146513"/>
                  <a:pt x="542028" y="146513"/>
                </a:cubicBezTo>
                <a:cubicBezTo>
                  <a:pt x="532832" y="146513"/>
                  <a:pt x="527970" y="134994"/>
                  <a:pt x="534524" y="128442"/>
                </a:cubicBezTo>
                <a:cubicBezTo>
                  <a:pt x="538012" y="124954"/>
                  <a:pt x="543508" y="124426"/>
                  <a:pt x="547630" y="126962"/>
                </a:cubicBezTo>
                <a:close/>
                <a:moveTo>
                  <a:pt x="302743" y="81124"/>
                </a:moveTo>
                <a:cubicBezTo>
                  <a:pt x="180550" y="81124"/>
                  <a:pt x="81210" y="180412"/>
                  <a:pt x="81210" y="302409"/>
                </a:cubicBezTo>
                <a:cubicBezTo>
                  <a:pt x="81210" y="424406"/>
                  <a:pt x="180550" y="523588"/>
                  <a:pt x="302743" y="523588"/>
                </a:cubicBezTo>
                <a:cubicBezTo>
                  <a:pt x="424936" y="523588"/>
                  <a:pt x="524382" y="424406"/>
                  <a:pt x="524382" y="302409"/>
                </a:cubicBezTo>
                <a:cubicBezTo>
                  <a:pt x="524382" y="180412"/>
                  <a:pt x="424936" y="81124"/>
                  <a:pt x="302743" y="81124"/>
                </a:cubicBezTo>
                <a:close/>
                <a:moveTo>
                  <a:pt x="302743" y="59999"/>
                </a:moveTo>
                <a:cubicBezTo>
                  <a:pt x="436679" y="59999"/>
                  <a:pt x="545541" y="168687"/>
                  <a:pt x="545541" y="302409"/>
                </a:cubicBezTo>
                <a:cubicBezTo>
                  <a:pt x="545541" y="436025"/>
                  <a:pt x="436679" y="544713"/>
                  <a:pt x="302743" y="544713"/>
                </a:cubicBezTo>
                <a:cubicBezTo>
                  <a:pt x="168913" y="544713"/>
                  <a:pt x="60051" y="436025"/>
                  <a:pt x="60051" y="302409"/>
                </a:cubicBezTo>
                <a:cubicBezTo>
                  <a:pt x="60051" y="168687"/>
                  <a:pt x="168913" y="59999"/>
                  <a:pt x="302743" y="59999"/>
                </a:cubicBezTo>
                <a:close/>
                <a:moveTo>
                  <a:pt x="299483" y="17"/>
                </a:moveTo>
                <a:cubicBezTo>
                  <a:pt x="378929" y="-828"/>
                  <a:pt x="454356" y="28855"/>
                  <a:pt x="511692" y="83574"/>
                </a:cubicBezTo>
                <a:cubicBezTo>
                  <a:pt x="515924" y="87588"/>
                  <a:pt x="516135" y="94243"/>
                  <a:pt x="512115" y="98469"/>
                </a:cubicBezTo>
                <a:cubicBezTo>
                  <a:pt x="508095" y="102694"/>
                  <a:pt x="501325" y="102906"/>
                  <a:pt x="497093" y="98891"/>
                </a:cubicBezTo>
                <a:cubicBezTo>
                  <a:pt x="443777" y="47975"/>
                  <a:pt x="373640" y="20299"/>
                  <a:pt x="299695" y="21144"/>
                </a:cubicBezTo>
                <a:cubicBezTo>
                  <a:pt x="225644" y="21989"/>
                  <a:pt x="156036" y="51250"/>
                  <a:pt x="103671" y="103539"/>
                </a:cubicBezTo>
                <a:cubicBezTo>
                  <a:pt x="50460" y="156674"/>
                  <a:pt x="21157" y="227238"/>
                  <a:pt x="21157" y="302450"/>
                </a:cubicBezTo>
                <a:cubicBezTo>
                  <a:pt x="21157" y="377556"/>
                  <a:pt x="50460" y="448121"/>
                  <a:pt x="103671" y="501255"/>
                </a:cubicBezTo>
                <a:cubicBezTo>
                  <a:pt x="213478" y="610904"/>
                  <a:pt x="392153" y="610904"/>
                  <a:pt x="501960" y="501255"/>
                </a:cubicBezTo>
                <a:cubicBezTo>
                  <a:pt x="542688" y="460585"/>
                  <a:pt x="569663" y="409247"/>
                  <a:pt x="579925" y="352838"/>
                </a:cubicBezTo>
                <a:cubicBezTo>
                  <a:pt x="589869" y="297802"/>
                  <a:pt x="583416" y="241604"/>
                  <a:pt x="561200" y="190371"/>
                </a:cubicBezTo>
                <a:cubicBezTo>
                  <a:pt x="558873" y="185090"/>
                  <a:pt x="561412" y="178857"/>
                  <a:pt x="566701" y="176533"/>
                </a:cubicBezTo>
                <a:cubicBezTo>
                  <a:pt x="572096" y="174209"/>
                  <a:pt x="578338" y="176639"/>
                  <a:pt x="580665" y="182026"/>
                </a:cubicBezTo>
                <a:cubicBezTo>
                  <a:pt x="604573" y="237062"/>
                  <a:pt x="611449" y="297379"/>
                  <a:pt x="600765" y="356641"/>
                </a:cubicBezTo>
                <a:cubicBezTo>
                  <a:pt x="589657" y="417275"/>
                  <a:pt x="560671" y="472522"/>
                  <a:pt x="516876" y="516255"/>
                </a:cubicBezTo>
                <a:cubicBezTo>
                  <a:pt x="459751" y="573298"/>
                  <a:pt x="383690" y="604777"/>
                  <a:pt x="302763" y="604777"/>
                </a:cubicBezTo>
                <a:cubicBezTo>
                  <a:pt x="221941" y="604777"/>
                  <a:pt x="145880" y="573298"/>
                  <a:pt x="88649" y="516255"/>
                </a:cubicBezTo>
                <a:cubicBezTo>
                  <a:pt x="31524" y="459107"/>
                  <a:pt x="0" y="383155"/>
                  <a:pt x="0" y="302450"/>
                </a:cubicBezTo>
                <a:cubicBezTo>
                  <a:pt x="0" y="221639"/>
                  <a:pt x="31524" y="145688"/>
                  <a:pt x="88649" y="88645"/>
                </a:cubicBezTo>
                <a:cubicBezTo>
                  <a:pt x="145034" y="32341"/>
                  <a:pt x="219826" y="968"/>
                  <a:pt x="299483" y="17"/>
                </a:cubicBezTo>
                <a:close/>
              </a:path>
            </a:pathLst>
          </a:custGeom>
          <a:solidFill>
            <a:schemeClr val="accent1"/>
          </a:solidFill>
          <a:ln>
            <a:noFill/>
          </a:ln>
        </p:spPr>
      </p:sp>
      <p:sp>
        <p:nvSpPr>
          <p:cNvPr id="6" name="矩形 5">
            <a:extLst>
              <a:ext uri="{FF2B5EF4-FFF2-40B4-BE49-F238E27FC236}">
                <a16:creationId xmlns:a16="http://schemas.microsoft.com/office/drawing/2014/main" id="{79C90C0E-0769-424B-AF27-964B4DA48D12}"/>
              </a:ext>
            </a:extLst>
          </p:cNvPr>
          <p:cNvSpPr/>
          <p:nvPr/>
        </p:nvSpPr>
        <p:spPr>
          <a:xfrm>
            <a:off x="-436880" y="1574800"/>
            <a:ext cx="2621280" cy="111760"/>
          </a:xfrm>
          <a:prstGeom prst="rect">
            <a:avLst/>
          </a:prstGeom>
          <a:gradFill flip="none" rotWithShape="1">
            <a:gsLst>
              <a:gs pos="100000">
                <a:schemeClr val="accent5">
                  <a:lumMod val="75000"/>
                  <a:alpha val="7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13ECD1C2-D04F-4230-861F-30434B7ECDD3}"/>
              </a:ext>
            </a:extLst>
          </p:cNvPr>
          <p:cNvSpPr/>
          <p:nvPr/>
        </p:nvSpPr>
        <p:spPr>
          <a:xfrm flipH="1">
            <a:off x="4338320" y="3475990"/>
            <a:ext cx="2621280" cy="111760"/>
          </a:xfrm>
          <a:prstGeom prst="rect">
            <a:avLst/>
          </a:prstGeom>
          <a:gradFill flip="none" rotWithShape="1">
            <a:gsLst>
              <a:gs pos="100000">
                <a:schemeClr val="accent5">
                  <a:lumMod val="75000"/>
                  <a:alpha val="7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BC38C93C-44A4-453D-86E7-440EDFA96407}"/>
              </a:ext>
            </a:extLst>
          </p:cNvPr>
          <p:cNvCxnSpPr>
            <a:cxnSpLocks/>
          </p:cNvCxnSpPr>
          <p:nvPr/>
        </p:nvCxnSpPr>
        <p:spPr>
          <a:xfrm flipH="1">
            <a:off x="6271708" y="-21516"/>
            <a:ext cx="879254" cy="6879516"/>
          </a:xfrm>
          <a:prstGeom prst="line">
            <a:avLst/>
          </a:prstGeom>
          <a:ln w="44450">
            <a:solidFill>
              <a:schemeClr val="accent6">
                <a:lumMod val="75000"/>
              </a:schemeClr>
            </a:solidFill>
            <a:prstDash val="solid"/>
          </a:ln>
        </p:spPr>
        <p:style>
          <a:lnRef idx="1">
            <a:schemeClr val="accent4"/>
          </a:lnRef>
          <a:fillRef idx="0">
            <a:schemeClr val="accent4"/>
          </a:fillRef>
          <a:effectRef idx="0">
            <a:schemeClr val="accent4"/>
          </a:effectRef>
          <a:fontRef idx="minor">
            <a:schemeClr val="tx1"/>
          </a:fontRef>
        </p:style>
      </p:cxnSp>
    </p:spTree>
    <p:custDataLst>
      <p:tags r:id="rId1"/>
    </p:custDataLst>
    <p:extLst>
      <p:ext uri="{BB962C8B-B14F-4D97-AF65-F5344CB8AC3E}">
        <p14:creationId xmlns:p14="http://schemas.microsoft.com/office/powerpoint/2010/main" val="2897450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梯形 8">
            <a:extLst>
              <a:ext uri="{FF2B5EF4-FFF2-40B4-BE49-F238E27FC236}">
                <a16:creationId xmlns:a16="http://schemas.microsoft.com/office/drawing/2014/main" id="{5EC68134-E08D-46BB-806C-45AEB3A5BFF4}"/>
              </a:ext>
            </a:extLst>
          </p:cNvPr>
          <p:cNvSpPr/>
          <p:nvPr/>
        </p:nvSpPr>
        <p:spPr>
          <a:xfrm>
            <a:off x="6448211" y="4656680"/>
            <a:ext cx="1698670" cy="483326"/>
          </a:xfrm>
          <a:prstGeom prst="trapezoid">
            <a:avLst>
              <a:gd name="adj" fmla="val 54231"/>
            </a:avLst>
          </a:prstGeom>
          <a:gradFill flip="none" rotWithShape="1">
            <a:gsLst>
              <a:gs pos="0">
                <a:schemeClr val="accent5">
                  <a:lumMod val="75000"/>
                </a:schemeClr>
              </a:gs>
              <a:gs pos="100000">
                <a:schemeClr val="bg1">
                  <a:alpha val="0"/>
                </a:schemeClr>
              </a:gs>
            </a:gsLst>
            <a:lin ang="16200000" scaled="1"/>
            <a:tileRect/>
          </a:gradFill>
          <a:ln>
            <a:noFill/>
          </a:ln>
          <a:scene3d>
            <a:camera prst="orthographicFront">
              <a:rot lat="27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a:extLst>
              <a:ext uri="{FF2B5EF4-FFF2-40B4-BE49-F238E27FC236}">
                <a16:creationId xmlns:a16="http://schemas.microsoft.com/office/drawing/2014/main" id="{EA9C287A-D9FE-4909-A1D8-12090D4E6FAA}"/>
              </a:ext>
            </a:extLst>
          </p:cNvPr>
          <p:cNvSpPr/>
          <p:nvPr/>
        </p:nvSpPr>
        <p:spPr>
          <a:xfrm>
            <a:off x="1188222" y="4634910"/>
            <a:ext cx="1698670" cy="483326"/>
          </a:xfrm>
          <a:prstGeom prst="trapezoid">
            <a:avLst>
              <a:gd name="adj" fmla="val 54231"/>
            </a:avLst>
          </a:prstGeom>
          <a:gradFill flip="none" rotWithShape="1">
            <a:gsLst>
              <a:gs pos="0">
                <a:schemeClr val="accent5">
                  <a:lumMod val="75000"/>
                </a:schemeClr>
              </a:gs>
              <a:gs pos="100000">
                <a:schemeClr val="bg1">
                  <a:alpha val="0"/>
                </a:schemeClr>
              </a:gs>
            </a:gsLst>
            <a:lin ang="16200000" scaled="1"/>
            <a:tileRect/>
          </a:gradFill>
          <a:ln>
            <a:noFill/>
          </a:ln>
          <a:scene3d>
            <a:camera prst="orthographicFront">
              <a:rot lat="27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19B3CCA8-8385-45C1-BFCD-D3A2D6278FF9}"/>
              </a:ext>
            </a:extLst>
          </p:cNvPr>
          <p:cNvSpPr>
            <a:spLocks noGrp="1"/>
          </p:cNvSpPr>
          <p:nvPr>
            <p:ph type="body" sz="quarter" idx="10"/>
          </p:nvPr>
        </p:nvSpPr>
        <p:spPr/>
        <p:txBody>
          <a:bodyPr/>
          <a:lstStyle/>
          <a:p>
            <a:r>
              <a:rPr lang="zh-CN" altLang="en-US" dirty="0"/>
              <a:t>柱状图页面</a:t>
            </a:r>
          </a:p>
        </p:txBody>
      </p:sp>
      <p:graphicFrame>
        <p:nvGraphicFramePr>
          <p:cNvPr id="5" name="图表 4">
            <a:extLst>
              <a:ext uri="{FF2B5EF4-FFF2-40B4-BE49-F238E27FC236}">
                <a16:creationId xmlns:a16="http://schemas.microsoft.com/office/drawing/2014/main" id="{3D88C300-D325-494D-8F38-3EC353DD897B}"/>
              </a:ext>
            </a:extLst>
          </p:cNvPr>
          <p:cNvGraphicFramePr/>
          <p:nvPr>
            <p:extLst>
              <p:ext uri="{D42A27DB-BD31-4B8C-83A1-F6EECF244321}">
                <p14:modId xmlns:p14="http://schemas.microsoft.com/office/powerpoint/2010/main" val="3127445148"/>
              </p:ext>
            </p:extLst>
          </p:nvPr>
        </p:nvGraphicFramePr>
        <p:xfrm>
          <a:off x="874713" y="939848"/>
          <a:ext cx="10200913" cy="3645215"/>
        </p:xfrm>
        <a:graphic>
          <a:graphicData uri="http://schemas.openxmlformats.org/drawingml/2006/chart">
            <c:chart xmlns:c="http://schemas.openxmlformats.org/drawingml/2006/chart" xmlns:r="http://schemas.openxmlformats.org/officeDocument/2006/relationships" r:id="rId3"/>
          </a:graphicData>
        </a:graphic>
      </p:graphicFrame>
      <p:sp>
        <p:nvSpPr>
          <p:cNvPr id="4" name="文本框 3">
            <a:extLst>
              <a:ext uri="{FF2B5EF4-FFF2-40B4-BE49-F238E27FC236}">
                <a16:creationId xmlns:a16="http://schemas.microsoft.com/office/drawing/2014/main" id="{D30C5538-FD63-4F4B-ACA0-E41EFE596563}"/>
              </a:ext>
            </a:extLst>
          </p:cNvPr>
          <p:cNvSpPr txBox="1"/>
          <p:nvPr/>
        </p:nvSpPr>
        <p:spPr>
          <a:xfrm>
            <a:off x="1018406" y="5127454"/>
            <a:ext cx="492439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sp>
        <p:nvSpPr>
          <p:cNvPr id="3" name="文本框 2">
            <a:extLst>
              <a:ext uri="{FF2B5EF4-FFF2-40B4-BE49-F238E27FC236}">
                <a16:creationId xmlns:a16="http://schemas.microsoft.com/office/drawing/2014/main" id="{4BFC28D8-0505-4F2F-B5E3-7E338132A43E}"/>
              </a:ext>
            </a:extLst>
          </p:cNvPr>
          <p:cNvSpPr txBox="1"/>
          <p:nvPr/>
        </p:nvSpPr>
        <p:spPr>
          <a:xfrm>
            <a:off x="1144681" y="4480223"/>
            <a:ext cx="1716085" cy="461665"/>
          </a:xfrm>
          <a:prstGeom prst="rect">
            <a:avLst/>
          </a:prstGeom>
          <a:noFill/>
        </p:spPr>
        <p:txBody>
          <a:bodyPr wrap="square" rtlCol="0">
            <a:spAutoFit/>
          </a:bodyPr>
          <a:lstStyle/>
          <a:p>
            <a:pPr algn="dist"/>
            <a:r>
              <a:rPr lang="zh-CN" altLang="en-US" sz="2400" b="1" dirty="0">
                <a:latin typeface="微软雅黑" panose="020B0503020204020204" pitchFamily="34" charset="-122"/>
                <a:ea typeface="微软雅黑" panose="020B0503020204020204" pitchFamily="34" charset="-122"/>
              </a:rPr>
              <a:t>输入标题</a:t>
            </a:r>
          </a:p>
        </p:txBody>
      </p:sp>
      <p:sp>
        <p:nvSpPr>
          <p:cNvPr id="6" name="文本框 5">
            <a:extLst>
              <a:ext uri="{FF2B5EF4-FFF2-40B4-BE49-F238E27FC236}">
                <a16:creationId xmlns:a16="http://schemas.microsoft.com/office/drawing/2014/main" id="{928A6DBB-1AFE-4125-967D-CA5FE72235AB}"/>
              </a:ext>
            </a:extLst>
          </p:cNvPr>
          <p:cNvSpPr txBox="1"/>
          <p:nvPr/>
        </p:nvSpPr>
        <p:spPr>
          <a:xfrm>
            <a:off x="6256622" y="5127454"/>
            <a:ext cx="492439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sp>
        <p:nvSpPr>
          <p:cNvPr id="7" name="文本框 6">
            <a:extLst>
              <a:ext uri="{FF2B5EF4-FFF2-40B4-BE49-F238E27FC236}">
                <a16:creationId xmlns:a16="http://schemas.microsoft.com/office/drawing/2014/main" id="{E427AF3A-6267-4F19-8101-441A6E1B2967}"/>
              </a:ext>
            </a:extLst>
          </p:cNvPr>
          <p:cNvSpPr txBox="1"/>
          <p:nvPr/>
        </p:nvSpPr>
        <p:spPr>
          <a:xfrm>
            <a:off x="6422086" y="4532475"/>
            <a:ext cx="1663823" cy="461665"/>
          </a:xfrm>
          <a:prstGeom prst="rect">
            <a:avLst/>
          </a:prstGeom>
          <a:noFill/>
        </p:spPr>
        <p:txBody>
          <a:bodyPr wrap="square" rtlCol="0">
            <a:spAutoFit/>
          </a:bodyPr>
          <a:lstStyle/>
          <a:p>
            <a:pPr algn="dist"/>
            <a:r>
              <a:rPr lang="zh-CN" altLang="en-US" sz="2400" b="1"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1402915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9B3CCA8-8385-45C1-BFCD-D3A2D6278FF9}"/>
              </a:ext>
            </a:extLst>
          </p:cNvPr>
          <p:cNvSpPr>
            <a:spLocks noGrp="1"/>
          </p:cNvSpPr>
          <p:nvPr>
            <p:ph type="body" sz="quarter" idx="10"/>
          </p:nvPr>
        </p:nvSpPr>
        <p:spPr/>
        <p:txBody>
          <a:bodyPr/>
          <a:lstStyle/>
          <a:p>
            <a:r>
              <a:rPr lang="zh-CN" altLang="en-US" dirty="0"/>
              <a:t>饼状图页面</a:t>
            </a:r>
          </a:p>
        </p:txBody>
      </p:sp>
      <p:graphicFrame>
        <p:nvGraphicFramePr>
          <p:cNvPr id="6" name="图表 5">
            <a:extLst>
              <a:ext uri="{FF2B5EF4-FFF2-40B4-BE49-F238E27FC236}">
                <a16:creationId xmlns:a16="http://schemas.microsoft.com/office/drawing/2014/main" id="{FCDFE480-E7AE-4255-BFCD-67312E5DD270}"/>
              </a:ext>
            </a:extLst>
          </p:cNvPr>
          <p:cNvGraphicFramePr/>
          <p:nvPr>
            <p:extLst>
              <p:ext uri="{D42A27DB-BD31-4B8C-83A1-F6EECF244321}">
                <p14:modId xmlns:p14="http://schemas.microsoft.com/office/powerpoint/2010/main" val="2675701614"/>
              </p:ext>
            </p:extLst>
          </p:nvPr>
        </p:nvGraphicFramePr>
        <p:xfrm>
          <a:off x="103909" y="1361277"/>
          <a:ext cx="5865091" cy="3910061"/>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组合 11">
            <a:extLst>
              <a:ext uri="{FF2B5EF4-FFF2-40B4-BE49-F238E27FC236}">
                <a16:creationId xmlns:a16="http://schemas.microsoft.com/office/drawing/2014/main" id="{C04A21AB-04C9-414B-8B86-EDB17EC7997D}"/>
              </a:ext>
            </a:extLst>
          </p:cNvPr>
          <p:cNvGrpSpPr/>
          <p:nvPr/>
        </p:nvGrpSpPr>
        <p:grpSpPr>
          <a:xfrm>
            <a:off x="6016793" y="1463318"/>
            <a:ext cx="4924399" cy="1266446"/>
            <a:chOff x="6183047" y="1650355"/>
            <a:chExt cx="4924399" cy="1266446"/>
          </a:xfrm>
        </p:grpSpPr>
        <p:sp>
          <p:nvSpPr>
            <p:cNvPr id="4" name="文本框 3">
              <a:extLst>
                <a:ext uri="{FF2B5EF4-FFF2-40B4-BE49-F238E27FC236}">
                  <a16:creationId xmlns:a16="http://schemas.microsoft.com/office/drawing/2014/main" id="{8B6410B6-29D9-4D87-996E-A761C7BA63E9}"/>
                </a:ext>
              </a:extLst>
            </p:cNvPr>
            <p:cNvSpPr txBox="1"/>
            <p:nvPr/>
          </p:nvSpPr>
          <p:spPr>
            <a:xfrm>
              <a:off x="6273267" y="1650355"/>
              <a:ext cx="169228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C1F489D-9027-44F7-8A5E-2D73FAA60873}"/>
                </a:ext>
              </a:extLst>
            </p:cNvPr>
            <p:cNvSpPr txBox="1"/>
            <p:nvPr/>
          </p:nvSpPr>
          <p:spPr>
            <a:xfrm>
              <a:off x="6183047" y="1955512"/>
              <a:ext cx="492439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grpSp>
      <p:grpSp>
        <p:nvGrpSpPr>
          <p:cNvPr id="13" name="组合 12">
            <a:extLst>
              <a:ext uri="{FF2B5EF4-FFF2-40B4-BE49-F238E27FC236}">
                <a16:creationId xmlns:a16="http://schemas.microsoft.com/office/drawing/2014/main" id="{36665ED2-E94F-4D45-A6F3-F2533DD436A0}"/>
              </a:ext>
            </a:extLst>
          </p:cNvPr>
          <p:cNvGrpSpPr/>
          <p:nvPr/>
        </p:nvGrpSpPr>
        <p:grpSpPr>
          <a:xfrm>
            <a:off x="6016793" y="2821314"/>
            <a:ext cx="4924399" cy="1266446"/>
            <a:chOff x="6183047" y="1650355"/>
            <a:chExt cx="4924399" cy="1266446"/>
          </a:xfrm>
        </p:grpSpPr>
        <p:sp>
          <p:nvSpPr>
            <p:cNvPr id="14" name="文本框 13">
              <a:extLst>
                <a:ext uri="{FF2B5EF4-FFF2-40B4-BE49-F238E27FC236}">
                  <a16:creationId xmlns:a16="http://schemas.microsoft.com/office/drawing/2014/main" id="{93A44839-EC80-4F0C-9C72-A0EDC3B85EBF}"/>
                </a:ext>
              </a:extLst>
            </p:cNvPr>
            <p:cNvSpPr txBox="1"/>
            <p:nvPr/>
          </p:nvSpPr>
          <p:spPr>
            <a:xfrm>
              <a:off x="6273267" y="1650355"/>
              <a:ext cx="172455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4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B0722E3-100F-4B66-979C-7290D1829A37}"/>
                </a:ext>
              </a:extLst>
            </p:cNvPr>
            <p:cNvSpPr txBox="1"/>
            <p:nvPr/>
          </p:nvSpPr>
          <p:spPr>
            <a:xfrm>
              <a:off x="6183047" y="1955512"/>
              <a:ext cx="492439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grpSp>
      <p:grpSp>
        <p:nvGrpSpPr>
          <p:cNvPr id="16" name="组合 15">
            <a:extLst>
              <a:ext uri="{FF2B5EF4-FFF2-40B4-BE49-F238E27FC236}">
                <a16:creationId xmlns:a16="http://schemas.microsoft.com/office/drawing/2014/main" id="{A6B2DA80-0E00-4EEF-B567-2864BA55BF9A}"/>
              </a:ext>
            </a:extLst>
          </p:cNvPr>
          <p:cNvGrpSpPr/>
          <p:nvPr/>
        </p:nvGrpSpPr>
        <p:grpSpPr>
          <a:xfrm>
            <a:off x="6016793" y="4179310"/>
            <a:ext cx="4924399" cy="1266446"/>
            <a:chOff x="6183047" y="1650355"/>
            <a:chExt cx="4924399" cy="1266446"/>
          </a:xfrm>
        </p:grpSpPr>
        <p:sp>
          <p:nvSpPr>
            <p:cNvPr id="17" name="文本框 16">
              <a:extLst>
                <a:ext uri="{FF2B5EF4-FFF2-40B4-BE49-F238E27FC236}">
                  <a16:creationId xmlns:a16="http://schemas.microsoft.com/office/drawing/2014/main" id="{90018948-9366-4D3C-A14F-5E357927BD56}"/>
                </a:ext>
              </a:extLst>
            </p:cNvPr>
            <p:cNvSpPr txBox="1"/>
            <p:nvPr/>
          </p:nvSpPr>
          <p:spPr>
            <a:xfrm>
              <a:off x="6273267" y="1650355"/>
              <a:ext cx="164925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400" b="1"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A9AAFE44-2A1E-45D6-9261-13DA98742D16}"/>
                </a:ext>
              </a:extLst>
            </p:cNvPr>
            <p:cNvSpPr txBox="1"/>
            <p:nvPr/>
          </p:nvSpPr>
          <p:spPr>
            <a:xfrm>
              <a:off x="6183047" y="1955512"/>
              <a:ext cx="492439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grpSp>
    </p:spTree>
    <p:extLst>
      <p:ext uri="{BB962C8B-B14F-4D97-AF65-F5344CB8AC3E}">
        <p14:creationId xmlns:p14="http://schemas.microsoft.com/office/powerpoint/2010/main" val="4001969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形状 31">
            <a:extLst>
              <a:ext uri="{FF2B5EF4-FFF2-40B4-BE49-F238E27FC236}">
                <a16:creationId xmlns:a16="http://schemas.microsoft.com/office/drawing/2014/main" id="{A2AEE979-6B1F-47E8-8974-6241D195AEC4}"/>
              </a:ext>
            </a:extLst>
          </p:cNvPr>
          <p:cNvSpPr/>
          <p:nvPr/>
        </p:nvSpPr>
        <p:spPr>
          <a:xfrm flipH="1" flipV="1">
            <a:off x="1498550" y="1562925"/>
            <a:ext cx="3912534" cy="906300"/>
          </a:xfrm>
          <a:custGeom>
            <a:avLst/>
            <a:gdLst>
              <a:gd name="connsiteX0" fmla="*/ 0 w 1305385"/>
              <a:gd name="connsiteY0" fmla="*/ 0 h 277473"/>
              <a:gd name="connsiteX1" fmla="*/ 277473 w 1305385"/>
              <a:gd name="connsiteY1" fmla="*/ 277473 h 277473"/>
              <a:gd name="connsiteX2" fmla="*/ 1305385 w 1305385"/>
              <a:gd name="connsiteY2" fmla="*/ 277473 h 277473"/>
              <a:gd name="connsiteX0" fmla="*/ 0 w 1246662"/>
              <a:gd name="connsiteY0" fmla="*/ 0 h 285862"/>
              <a:gd name="connsiteX1" fmla="*/ 277473 w 1246662"/>
              <a:gd name="connsiteY1" fmla="*/ 277473 h 285862"/>
              <a:gd name="connsiteX2" fmla="*/ 1246662 w 1246662"/>
              <a:gd name="connsiteY2" fmla="*/ 285862 h 285862"/>
              <a:gd name="connsiteX0" fmla="*/ 0 w 1234078"/>
              <a:gd name="connsiteY0" fmla="*/ 0 h 285862"/>
              <a:gd name="connsiteX1" fmla="*/ 277473 w 1234078"/>
              <a:gd name="connsiteY1" fmla="*/ 277473 h 285862"/>
              <a:gd name="connsiteX2" fmla="*/ 1234078 w 1234078"/>
              <a:gd name="connsiteY2" fmla="*/ 285862 h 285862"/>
            </a:gdLst>
            <a:ahLst/>
            <a:cxnLst>
              <a:cxn ang="0">
                <a:pos x="connsiteX0" y="connsiteY0"/>
              </a:cxn>
              <a:cxn ang="0">
                <a:pos x="connsiteX1" y="connsiteY1"/>
              </a:cxn>
              <a:cxn ang="0">
                <a:pos x="connsiteX2" y="connsiteY2"/>
              </a:cxn>
            </a:cxnLst>
            <a:rect l="l" t="t" r="r" b="b"/>
            <a:pathLst>
              <a:path w="1234078" h="285862">
                <a:moveTo>
                  <a:pt x="0" y="0"/>
                </a:moveTo>
                <a:lnTo>
                  <a:pt x="277473" y="277473"/>
                </a:lnTo>
                <a:lnTo>
                  <a:pt x="1234078" y="285862"/>
                </a:lnTo>
              </a:path>
            </a:pathLst>
          </a:custGeom>
          <a:noFill/>
          <a:ln w="6350">
            <a:solidFill>
              <a:schemeClr val="accent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占位符 1">
            <a:extLst>
              <a:ext uri="{FF2B5EF4-FFF2-40B4-BE49-F238E27FC236}">
                <a16:creationId xmlns:a16="http://schemas.microsoft.com/office/drawing/2014/main" id="{1B2228DA-18F6-4712-80CF-5A045FE365BB}"/>
              </a:ext>
            </a:extLst>
          </p:cNvPr>
          <p:cNvSpPr>
            <a:spLocks noGrp="1"/>
          </p:cNvSpPr>
          <p:nvPr>
            <p:ph type="body" sz="quarter" idx="10"/>
          </p:nvPr>
        </p:nvSpPr>
        <p:spPr/>
        <p:txBody>
          <a:bodyPr/>
          <a:lstStyle/>
          <a:p>
            <a:r>
              <a:rPr lang="zh-CN" altLang="en-US" dirty="0"/>
              <a:t>南丁格尔玫瑰图</a:t>
            </a:r>
          </a:p>
        </p:txBody>
      </p:sp>
      <p:sp>
        <p:nvSpPr>
          <p:cNvPr id="3" name="Rectangle 1">
            <a:extLst>
              <a:ext uri="{FF2B5EF4-FFF2-40B4-BE49-F238E27FC236}">
                <a16:creationId xmlns:a16="http://schemas.microsoft.com/office/drawing/2014/main" id="{41A1D668-A970-4E8E-9FBB-D62184EA789D}"/>
              </a:ext>
            </a:extLst>
          </p:cNvPr>
          <p:cNvSpPr>
            <a:spLocks noChangeArrowheads="1"/>
          </p:cNvSpPr>
          <p:nvPr/>
        </p:nvSpPr>
        <p:spPr bwMode="auto">
          <a:xfrm>
            <a:off x="0" y="0"/>
            <a:ext cx="132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0" rIns="91440" bIns="45720" numCol="1" anchor="ctr" anchorCtr="0" compatLnSpc="1">
            <a:prstTxWarp prst="textNoShape">
              <a:avLst/>
            </a:prstTxWarp>
            <a:spAutoFit/>
          </a:bodyPr>
          <a:lstStyle/>
          <a:p>
            <a:endParaRPr lang="zh-CN" altLang="en-US"/>
          </a:p>
        </p:txBody>
      </p:sp>
      <p:grpSp>
        <p:nvGrpSpPr>
          <p:cNvPr id="6" name="图形 4">
            <a:extLst>
              <a:ext uri="{FF2B5EF4-FFF2-40B4-BE49-F238E27FC236}">
                <a16:creationId xmlns:a16="http://schemas.microsoft.com/office/drawing/2014/main" id="{D72080F0-5E7D-4D26-8B44-898A7ABCAE4D}"/>
              </a:ext>
            </a:extLst>
          </p:cNvPr>
          <p:cNvGrpSpPr/>
          <p:nvPr/>
        </p:nvGrpSpPr>
        <p:grpSpPr>
          <a:xfrm>
            <a:off x="3796043" y="1505653"/>
            <a:ext cx="4724504" cy="4729290"/>
            <a:chOff x="2215436" y="1242697"/>
            <a:chExt cx="4024156" cy="4028231"/>
          </a:xfrm>
          <a:solidFill>
            <a:srgbClr val="000000"/>
          </a:solidFill>
        </p:grpSpPr>
        <p:grpSp>
          <p:nvGrpSpPr>
            <p:cNvPr id="7" name="图形 4">
              <a:extLst>
                <a:ext uri="{FF2B5EF4-FFF2-40B4-BE49-F238E27FC236}">
                  <a16:creationId xmlns:a16="http://schemas.microsoft.com/office/drawing/2014/main" id="{D72080F0-5E7D-4D26-8B44-898A7ABCAE4D}"/>
                </a:ext>
              </a:extLst>
            </p:cNvPr>
            <p:cNvGrpSpPr/>
            <p:nvPr/>
          </p:nvGrpSpPr>
          <p:grpSpPr>
            <a:xfrm>
              <a:off x="2479564" y="1242697"/>
              <a:ext cx="3204335" cy="3356024"/>
              <a:chOff x="2479564" y="1242697"/>
              <a:chExt cx="3204335" cy="3356024"/>
            </a:xfrm>
            <a:solidFill>
              <a:srgbClr val="000000"/>
            </a:solidFill>
          </p:grpSpPr>
          <p:sp>
            <p:nvSpPr>
              <p:cNvPr id="8" name="任意多边形: 形状 7">
                <a:extLst>
                  <a:ext uri="{FF2B5EF4-FFF2-40B4-BE49-F238E27FC236}">
                    <a16:creationId xmlns:a16="http://schemas.microsoft.com/office/drawing/2014/main" id="{92C35FCA-14E4-4832-9A6E-3E00A1B3B3D8}"/>
                  </a:ext>
                </a:extLst>
              </p:cNvPr>
              <p:cNvSpPr/>
              <p:nvPr/>
            </p:nvSpPr>
            <p:spPr>
              <a:xfrm>
                <a:off x="4227513" y="2110391"/>
                <a:ext cx="994590" cy="1148457"/>
              </a:xfrm>
              <a:custGeom>
                <a:avLst/>
                <a:gdLst>
                  <a:gd name="connsiteX0" fmla="*/ 0 w 994590"/>
                  <a:gd name="connsiteY0" fmla="*/ 0 h 1148457"/>
                  <a:gd name="connsiteX1" fmla="*/ 994591 w 994590"/>
                  <a:gd name="connsiteY1" fmla="*/ 574228 h 1148457"/>
                  <a:gd name="connsiteX2" fmla="*/ 0 w 994590"/>
                  <a:gd name="connsiteY2" fmla="*/ 1148458 h 1148457"/>
                </a:gdLst>
                <a:ahLst/>
                <a:cxnLst>
                  <a:cxn ang="0">
                    <a:pos x="connsiteX0" y="connsiteY0"/>
                  </a:cxn>
                  <a:cxn ang="0">
                    <a:pos x="connsiteX1" y="connsiteY1"/>
                  </a:cxn>
                  <a:cxn ang="0">
                    <a:pos x="connsiteX2" y="connsiteY2"/>
                  </a:cxn>
                </a:cxnLst>
                <a:rect l="l" t="t" r="r" b="b"/>
                <a:pathLst>
                  <a:path w="994590" h="1148457">
                    <a:moveTo>
                      <a:pt x="0" y="0"/>
                    </a:moveTo>
                    <a:cubicBezTo>
                      <a:pt x="410305" y="0"/>
                      <a:pt x="789443" y="218894"/>
                      <a:pt x="994591" y="574228"/>
                    </a:cubicBezTo>
                    <a:lnTo>
                      <a:pt x="0" y="1148458"/>
                    </a:lnTo>
                    <a:close/>
                  </a:path>
                </a:pathLst>
              </a:custGeom>
              <a:solidFill>
                <a:schemeClr val="accent1">
                  <a:lumMod val="40000"/>
                  <a:lumOff val="60000"/>
                </a:schemeClr>
              </a:solidFill>
              <a:ln w="9525" cap="flat">
                <a:solidFill>
                  <a:srgbClr val="FFFFFF"/>
                </a:solid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A7D3CC3C-2819-4C2B-B995-6CC2789BD464}"/>
                  </a:ext>
                </a:extLst>
              </p:cNvPr>
              <p:cNvSpPr/>
              <p:nvPr/>
            </p:nvSpPr>
            <p:spPr>
              <a:xfrm>
                <a:off x="4236364" y="2535080"/>
                <a:ext cx="1447535" cy="1447537"/>
              </a:xfrm>
              <a:custGeom>
                <a:avLst/>
                <a:gdLst>
                  <a:gd name="connsiteX0" fmla="*/ 1253604 w 1447535"/>
                  <a:gd name="connsiteY0" fmla="*/ 0 h 1447537"/>
                  <a:gd name="connsiteX1" fmla="*/ 1253604 w 1447535"/>
                  <a:gd name="connsiteY1" fmla="*/ 1447537 h 1447537"/>
                  <a:gd name="connsiteX2" fmla="*/ 0 w 1447535"/>
                  <a:gd name="connsiteY2" fmla="*/ 723769 h 1447537"/>
                </a:gdLst>
                <a:ahLst/>
                <a:cxnLst>
                  <a:cxn ang="0">
                    <a:pos x="connsiteX0" y="connsiteY0"/>
                  </a:cxn>
                  <a:cxn ang="0">
                    <a:pos x="connsiteX1" y="connsiteY1"/>
                  </a:cxn>
                  <a:cxn ang="0">
                    <a:pos x="connsiteX2" y="connsiteY2"/>
                  </a:cxn>
                </a:cxnLst>
                <a:rect l="l" t="t" r="r" b="b"/>
                <a:pathLst>
                  <a:path w="1447535" h="1447537">
                    <a:moveTo>
                      <a:pt x="1253604" y="0"/>
                    </a:moveTo>
                    <a:cubicBezTo>
                      <a:pt x="1512180" y="447869"/>
                      <a:pt x="1512180" y="999668"/>
                      <a:pt x="1253604" y="1447537"/>
                    </a:cubicBezTo>
                    <a:lnTo>
                      <a:pt x="0" y="723769"/>
                    </a:lnTo>
                    <a:close/>
                  </a:path>
                </a:pathLst>
              </a:custGeom>
              <a:solidFill>
                <a:schemeClr val="accent1">
                  <a:lumMod val="20000"/>
                  <a:lumOff val="80000"/>
                </a:schemeClr>
              </a:solidFill>
              <a:ln w="9525" cap="flat">
                <a:solidFill>
                  <a:srgbClr val="FFFFFF"/>
                </a:solidFill>
                <a:prstDash val="solid"/>
                <a:miter/>
              </a:ln>
            </p:spPr>
            <p:txBody>
              <a:bodyPr rtlCol="0" anchor="ctr"/>
              <a:lstStyle/>
              <a:p>
                <a:endParaRPr lang="zh-CN" altLang="en-US" dirty="0"/>
              </a:p>
            </p:txBody>
          </p:sp>
          <p:sp>
            <p:nvSpPr>
              <p:cNvPr id="10" name="任意多边形: 形状 9">
                <a:extLst>
                  <a:ext uri="{FF2B5EF4-FFF2-40B4-BE49-F238E27FC236}">
                    <a16:creationId xmlns:a16="http://schemas.microsoft.com/office/drawing/2014/main" id="{B94FF1EF-DD5F-44A6-95CC-3D3D5EE2F2E9}"/>
                  </a:ext>
                </a:extLst>
              </p:cNvPr>
              <p:cNvSpPr/>
              <p:nvPr/>
            </p:nvSpPr>
            <p:spPr>
              <a:xfrm>
                <a:off x="4227513" y="3258849"/>
                <a:ext cx="1160364" cy="1339872"/>
              </a:xfrm>
              <a:custGeom>
                <a:avLst/>
                <a:gdLst>
                  <a:gd name="connsiteX0" fmla="*/ 1160364 w 1160364"/>
                  <a:gd name="connsiteY0" fmla="*/ 669934 h 1339872"/>
                  <a:gd name="connsiteX1" fmla="*/ 0 w 1160364"/>
                  <a:gd name="connsiteY1" fmla="*/ 1339872 h 1339872"/>
                  <a:gd name="connsiteX2" fmla="*/ 0 w 1160364"/>
                  <a:gd name="connsiteY2" fmla="*/ 0 h 1339872"/>
                </a:gdLst>
                <a:ahLst/>
                <a:cxnLst>
                  <a:cxn ang="0">
                    <a:pos x="connsiteX0" y="connsiteY0"/>
                  </a:cxn>
                  <a:cxn ang="0">
                    <a:pos x="connsiteX1" y="connsiteY1"/>
                  </a:cxn>
                  <a:cxn ang="0">
                    <a:pos x="connsiteX2" y="connsiteY2"/>
                  </a:cxn>
                </a:cxnLst>
                <a:rect l="l" t="t" r="r" b="b"/>
                <a:pathLst>
                  <a:path w="1160364" h="1339872">
                    <a:moveTo>
                      <a:pt x="1160364" y="669934"/>
                    </a:moveTo>
                    <a:cubicBezTo>
                      <a:pt x="921016" y="1084488"/>
                      <a:pt x="478689" y="1339872"/>
                      <a:pt x="0" y="1339872"/>
                    </a:cubicBezTo>
                    <a:lnTo>
                      <a:pt x="0" y="0"/>
                    </a:lnTo>
                    <a:close/>
                  </a:path>
                </a:pathLst>
              </a:custGeom>
              <a:solidFill>
                <a:schemeClr val="accent6">
                  <a:lumMod val="75000"/>
                </a:schemeClr>
              </a:solidFill>
              <a:ln w="9525" cap="flat">
                <a:solidFill>
                  <a:srgbClr val="FFFFFF"/>
                </a:solid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9ED7E344-6399-4681-86A9-B64FA727D4ED}"/>
                  </a:ext>
                </a:extLst>
              </p:cNvPr>
              <p:cNvSpPr/>
              <p:nvPr/>
            </p:nvSpPr>
            <p:spPr>
              <a:xfrm>
                <a:off x="3183721" y="3250000"/>
                <a:ext cx="1039418" cy="1200218"/>
              </a:xfrm>
              <a:custGeom>
                <a:avLst/>
                <a:gdLst>
                  <a:gd name="connsiteX0" fmla="*/ 1150001 w 1150000"/>
                  <a:gd name="connsiteY0" fmla="*/ 1327909 h 1327908"/>
                  <a:gd name="connsiteX1" fmla="*/ 0 w 1150000"/>
                  <a:gd name="connsiteY1" fmla="*/ 663953 h 1327908"/>
                  <a:gd name="connsiteX2" fmla="*/ 1150001 w 1150000"/>
                  <a:gd name="connsiteY2" fmla="*/ 0 h 1327908"/>
                </a:gdLst>
                <a:ahLst/>
                <a:cxnLst>
                  <a:cxn ang="0">
                    <a:pos x="connsiteX0" y="connsiteY0"/>
                  </a:cxn>
                  <a:cxn ang="0">
                    <a:pos x="connsiteX1" y="connsiteY1"/>
                  </a:cxn>
                  <a:cxn ang="0">
                    <a:pos x="connsiteX2" y="connsiteY2"/>
                  </a:cxn>
                </a:cxnLst>
                <a:rect l="l" t="t" r="r" b="b"/>
                <a:pathLst>
                  <a:path w="1150000" h="1327908">
                    <a:moveTo>
                      <a:pt x="1150001" y="1327909"/>
                    </a:moveTo>
                    <a:cubicBezTo>
                      <a:pt x="675585" y="1327909"/>
                      <a:pt x="237208" y="1074811"/>
                      <a:pt x="0" y="663953"/>
                    </a:cubicBezTo>
                    <a:lnTo>
                      <a:pt x="1150001" y="0"/>
                    </a:lnTo>
                    <a:close/>
                  </a:path>
                </a:pathLst>
              </a:custGeom>
              <a:solidFill>
                <a:schemeClr val="accent1">
                  <a:lumMod val="40000"/>
                  <a:lumOff val="60000"/>
                </a:schemeClr>
              </a:solidFill>
              <a:ln w="9525" cap="flat">
                <a:solidFill>
                  <a:srgbClr val="FFFFFF"/>
                </a:soli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7B3AA9A0-63B7-44E1-9E38-A4E47C356A06}"/>
                  </a:ext>
                </a:extLst>
              </p:cNvPr>
              <p:cNvSpPr/>
              <p:nvPr/>
            </p:nvSpPr>
            <p:spPr>
              <a:xfrm>
                <a:off x="2791940" y="2541062"/>
                <a:ext cx="1435572" cy="1435573"/>
              </a:xfrm>
              <a:custGeom>
                <a:avLst/>
                <a:gdLst>
                  <a:gd name="connsiteX0" fmla="*/ 192331 w 1435572"/>
                  <a:gd name="connsiteY0" fmla="*/ 1435574 h 1435573"/>
                  <a:gd name="connsiteX1" fmla="*/ 192331 w 1435572"/>
                  <a:gd name="connsiteY1" fmla="*/ 0 h 1435573"/>
                  <a:gd name="connsiteX2" fmla="*/ 1435572 w 1435572"/>
                  <a:gd name="connsiteY2" fmla="*/ 717787 h 1435573"/>
                </a:gdLst>
                <a:ahLst/>
                <a:cxnLst>
                  <a:cxn ang="0">
                    <a:pos x="connsiteX0" y="connsiteY0"/>
                  </a:cxn>
                  <a:cxn ang="0">
                    <a:pos x="connsiteX1" y="connsiteY1"/>
                  </a:cxn>
                  <a:cxn ang="0">
                    <a:pos x="connsiteX2" y="connsiteY2"/>
                  </a:cxn>
                </a:cxnLst>
                <a:rect l="l" t="t" r="r" b="b"/>
                <a:pathLst>
                  <a:path w="1435572" h="1435573">
                    <a:moveTo>
                      <a:pt x="192331" y="1435574"/>
                    </a:moveTo>
                    <a:cubicBezTo>
                      <a:pt x="-64110" y="991406"/>
                      <a:pt x="-64110" y="444168"/>
                      <a:pt x="192331" y="0"/>
                    </a:cubicBezTo>
                    <a:lnTo>
                      <a:pt x="1435572" y="717787"/>
                    </a:lnTo>
                    <a:close/>
                  </a:path>
                </a:pathLst>
              </a:custGeom>
              <a:solidFill>
                <a:schemeClr val="accent1">
                  <a:lumMod val="60000"/>
                  <a:lumOff val="40000"/>
                </a:schemeClr>
              </a:solidFill>
              <a:ln w="9525" cap="flat">
                <a:solidFill>
                  <a:srgbClr val="FFFFFF"/>
                </a:solidFill>
                <a:prstDash val="solid"/>
                <a:miter/>
              </a:ln>
            </p:spPr>
            <p:txBody>
              <a:bodyPr rtlCol="0" anchor="ctr"/>
              <a:lstStyle/>
              <a:p>
                <a:endParaRPr lang="zh-CN" altLang="en-US" dirty="0"/>
              </a:p>
            </p:txBody>
          </p:sp>
          <p:sp>
            <p:nvSpPr>
              <p:cNvPr id="13" name="任意多边形: 形状 12">
                <a:extLst>
                  <a:ext uri="{FF2B5EF4-FFF2-40B4-BE49-F238E27FC236}">
                    <a16:creationId xmlns:a16="http://schemas.microsoft.com/office/drawing/2014/main" id="{DAF117C7-F81E-44BA-8310-D1E9B7B80F84}"/>
                  </a:ext>
                </a:extLst>
              </p:cNvPr>
              <p:cNvSpPr/>
              <p:nvPr/>
            </p:nvSpPr>
            <p:spPr>
              <a:xfrm>
                <a:off x="2479564" y="1242697"/>
                <a:ext cx="1735867" cy="2004409"/>
              </a:xfrm>
              <a:custGeom>
                <a:avLst/>
                <a:gdLst>
                  <a:gd name="connsiteX0" fmla="*/ 0 w 1388287"/>
                  <a:gd name="connsiteY0" fmla="*/ 801529 h 1603057"/>
                  <a:gd name="connsiteX1" fmla="*/ 1388288 w 1388287"/>
                  <a:gd name="connsiteY1" fmla="*/ 0 h 1603057"/>
                  <a:gd name="connsiteX2" fmla="*/ 1388288 w 1388287"/>
                  <a:gd name="connsiteY2" fmla="*/ 1603058 h 1603057"/>
                </a:gdLst>
                <a:ahLst/>
                <a:cxnLst>
                  <a:cxn ang="0">
                    <a:pos x="connsiteX0" y="connsiteY0"/>
                  </a:cxn>
                  <a:cxn ang="0">
                    <a:pos x="connsiteX1" y="connsiteY1"/>
                  </a:cxn>
                  <a:cxn ang="0">
                    <a:pos x="connsiteX2" y="connsiteY2"/>
                  </a:cxn>
                </a:cxnLst>
                <a:rect l="l" t="t" r="r" b="b"/>
                <a:pathLst>
                  <a:path w="1388287" h="1603057">
                    <a:moveTo>
                      <a:pt x="0" y="801529"/>
                    </a:moveTo>
                    <a:cubicBezTo>
                      <a:pt x="286360" y="305543"/>
                      <a:pt x="815571" y="0"/>
                      <a:pt x="1388288" y="0"/>
                    </a:cubicBezTo>
                    <a:lnTo>
                      <a:pt x="1388288" y="1603058"/>
                    </a:lnTo>
                    <a:close/>
                  </a:path>
                </a:pathLst>
              </a:custGeom>
              <a:solidFill>
                <a:schemeClr val="accent6">
                  <a:lumMod val="50000"/>
                </a:schemeClr>
              </a:solidFill>
              <a:ln w="9525" cap="flat">
                <a:solidFill>
                  <a:srgbClr val="FFFFFF"/>
                </a:solidFill>
                <a:prstDash val="solid"/>
                <a:miter/>
              </a:ln>
            </p:spPr>
            <p:txBody>
              <a:bodyPr rtlCol="0" anchor="ctr"/>
              <a:lstStyle/>
              <a:p>
                <a:endParaRPr lang="zh-CN" altLang="en-US" dirty="0"/>
              </a:p>
            </p:txBody>
          </p:sp>
        </p:grpSp>
        <p:grpSp>
          <p:nvGrpSpPr>
            <p:cNvPr id="14" name="图形 4">
              <a:extLst>
                <a:ext uri="{FF2B5EF4-FFF2-40B4-BE49-F238E27FC236}">
                  <a16:creationId xmlns:a16="http://schemas.microsoft.com/office/drawing/2014/main" id="{D72080F0-5E7D-4D26-8B44-898A7ABCAE4D}"/>
                </a:ext>
              </a:extLst>
            </p:cNvPr>
            <p:cNvGrpSpPr/>
            <p:nvPr/>
          </p:nvGrpSpPr>
          <p:grpSpPr>
            <a:xfrm>
              <a:off x="2215436" y="1246772"/>
              <a:ext cx="4024156" cy="4024156"/>
              <a:chOff x="2215436" y="1246772"/>
              <a:chExt cx="4024156" cy="4024156"/>
            </a:xfrm>
            <a:noFill/>
          </p:grpSpPr>
          <p:sp>
            <p:nvSpPr>
              <p:cNvPr id="19" name="任意多边形: 形状 18">
                <a:extLst>
                  <a:ext uri="{FF2B5EF4-FFF2-40B4-BE49-F238E27FC236}">
                    <a16:creationId xmlns:a16="http://schemas.microsoft.com/office/drawing/2014/main" id="{C7814F04-6F07-47B8-A2B5-179CCA372194}"/>
                  </a:ext>
                </a:extLst>
              </p:cNvPr>
              <p:cNvSpPr/>
              <p:nvPr/>
            </p:nvSpPr>
            <p:spPr>
              <a:xfrm>
                <a:off x="2215436" y="1246772"/>
                <a:ext cx="4024156" cy="4024156"/>
              </a:xfrm>
              <a:custGeom>
                <a:avLst/>
                <a:gdLst>
                  <a:gd name="connsiteX0" fmla="*/ 1375558 w 2751143"/>
                  <a:gd name="connsiteY0" fmla="*/ 0 h 2751143"/>
                  <a:gd name="connsiteX1" fmla="*/ 0 w 2751143"/>
                  <a:gd name="connsiteY1" fmla="*/ 1375586 h 2751143"/>
                  <a:gd name="connsiteX2" fmla="*/ 1375586 w 2751143"/>
                  <a:gd name="connsiteY2" fmla="*/ 2751144 h 2751143"/>
                  <a:gd name="connsiteX3" fmla="*/ 2751144 w 2751143"/>
                  <a:gd name="connsiteY3" fmla="*/ 1375558 h 2751143"/>
                  <a:gd name="connsiteX4" fmla="*/ 1375572 w 2751143"/>
                  <a:gd name="connsiteY4" fmla="*/ 0 h 275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143" h="2751143">
                    <a:moveTo>
                      <a:pt x="1375558" y="0"/>
                    </a:moveTo>
                    <a:cubicBezTo>
                      <a:pt x="615852" y="10"/>
                      <a:pt x="0" y="615880"/>
                      <a:pt x="0" y="1375586"/>
                    </a:cubicBezTo>
                    <a:cubicBezTo>
                      <a:pt x="10" y="2135292"/>
                      <a:pt x="615880" y="2751144"/>
                      <a:pt x="1375586" y="2751144"/>
                    </a:cubicBezTo>
                    <a:cubicBezTo>
                      <a:pt x="2135292" y="2751135"/>
                      <a:pt x="2751144" y="2135264"/>
                      <a:pt x="2751144" y="1375558"/>
                    </a:cubicBezTo>
                    <a:cubicBezTo>
                      <a:pt x="2751135" y="615858"/>
                      <a:pt x="2135272" y="0"/>
                      <a:pt x="1375572" y="0"/>
                    </a:cubicBezTo>
                  </a:path>
                </a:pathLst>
              </a:custGeom>
              <a:noFill/>
              <a:ln w="22225" cap="flat">
                <a:solidFill>
                  <a:schemeClr val="accent1">
                    <a:alpha val="10000"/>
                  </a:schemeClr>
                </a:solidFill>
                <a:prstDash val="solid"/>
                <a:miter/>
              </a:ln>
            </p:spPr>
            <p:txBody>
              <a:bodyPr rtlCol="0" anchor="ctr"/>
              <a:lstStyle/>
              <a:p>
                <a:endParaRPr lang="zh-CN" altLang="en-US" dirty="0"/>
              </a:p>
            </p:txBody>
          </p:sp>
          <p:sp>
            <p:nvSpPr>
              <p:cNvPr id="20" name="任意多边形: 形状 19">
                <a:extLst>
                  <a:ext uri="{FF2B5EF4-FFF2-40B4-BE49-F238E27FC236}">
                    <a16:creationId xmlns:a16="http://schemas.microsoft.com/office/drawing/2014/main" id="{D70DE32F-86E7-4F66-992D-632B6607959E}"/>
                  </a:ext>
                </a:extLst>
              </p:cNvPr>
              <p:cNvSpPr/>
              <p:nvPr/>
            </p:nvSpPr>
            <p:spPr>
              <a:xfrm>
                <a:off x="2576830" y="1608166"/>
                <a:ext cx="3301365" cy="3301365"/>
              </a:xfrm>
              <a:custGeom>
                <a:avLst/>
                <a:gdLst>
                  <a:gd name="connsiteX0" fmla="*/ 1650666 w 3301365"/>
                  <a:gd name="connsiteY0" fmla="*/ 0 h 3301365"/>
                  <a:gd name="connsiteX1" fmla="*/ 0 w 3301365"/>
                  <a:gd name="connsiteY1" fmla="*/ 1650699 h 3301365"/>
                  <a:gd name="connsiteX2" fmla="*/ 1650699 w 3301365"/>
                  <a:gd name="connsiteY2" fmla="*/ 3301365 h 3301365"/>
                  <a:gd name="connsiteX3" fmla="*/ 3301365 w 3301365"/>
                  <a:gd name="connsiteY3" fmla="*/ 1650666 h 3301365"/>
                  <a:gd name="connsiteX4" fmla="*/ 1650683 w 3301365"/>
                  <a:gd name="connsiteY4" fmla="*/ 0 h 330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365" h="3301365">
                    <a:moveTo>
                      <a:pt x="1650666" y="0"/>
                    </a:moveTo>
                    <a:cubicBezTo>
                      <a:pt x="739019" y="10"/>
                      <a:pt x="-9" y="739052"/>
                      <a:pt x="0" y="1650699"/>
                    </a:cubicBezTo>
                    <a:cubicBezTo>
                      <a:pt x="10" y="2562346"/>
                      <a:pt x="739052" y="3301375"/>
                      <a:pt x="1650699" y="3301365"/>
                    </a:cubicBezTo>
                    <a:cubicBezTo>
                      <a:pt x="2562346" y="3301356"/>
                      <a:pt x="3301375" y="2562313"/>
                      <a:pt x="3301365" y="1650666"/>
                    </a:cubicBezTo>
                    <a:cubicBezTo>
                      <a:pt x="3301356" y="739026"/>
                      <a:pt x="2562323" y="0"/>
                      <a:pt x="1650683" y="0"/>
                    </a:cubicBezTo>
                  </a:path>
                </a:pathLst>
              </a:custGeom>
              <a:noFill/>
              <a:ln w="9525" cap="flat">
                <a:solidFill>
                  <a:srgbClr val="E9E9E9"/>
                </a:solidFill>
                <a:custDash>
                  <a:ds d="225000" sp="225000"/>
                </a:custDash>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7F086875-2A84-4935-8A0E-5127DEEB4989}"/>
                  </a:ext>
                </a:extLst>
              </p:cNvPr>
              <p:cNvSpPr/>
              <p:nvPr/>
            </p:nvSpPr>
            <p:spPr>
              <a:xfrm>
                <a:off x="3952399" y="2983736"/>
                <a:ext cx="550226" cy="550226"/>
              </a:xfrm>
              <a:custGeom>
                <a:avLst/>
                <a:gdLst>
                  <a:gd name="connsiteX0" fmla="*/ 275111 w 550226"/>
                  <a:gd name="connsiteY0" fmla="*/ 0 h 550226"/>
                  <a:gd name="connsiteX1" fmla="*/ 0 w 550226"/>
                  <a:gd name="connsiteY1" fmla="*/ 275116 h 550226"/>
                  <a:gd name="connsiteX2" fmla="*/ 275116 w 550226"/>
                  <a:gd name="connsiteY2" fmla="*/ 550227 h 550226"/>
                  <a:gd name="connsiteX3" fmla="*/ 550227 w 550226"/>
                  <a:gd name="connsiteY3" fmla="*/ 275111 h 550226"/>
                  <a:gd name="connsiteX4" fmla="*/ 275113 w 550226"/>
                  <a:gd name="connsiteY4" fmla="*/ 0 h 550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226" h="550226">
                    <a:moveTo>
                      <a:pt x="275111" y="0"/>
                    </a:moveTo>
                    <a:cubicBezTo>
                      <a:pt x="123170" y="1"/>
                      <a:pt x="-2" y="123175"/>
                      <a:pt x="0" y="275116"/>
                    </a:cubicBezTo>
                    <a:cubicBezTo>
                      <a:pt x="1" y="427057"/>
                      <a:pt x="123175" y="550229"/>
                      <a:pt x="275116" y="550227"/>
                    </a:cubicBezTo>
                    <a:cubicBezTo>
                      <a:pt x="427057" y="550226"/>
                      <a:pt x="550229" y="427051"/>
                      <a:pt x="550227" y="275111"/>
                    </a:cubicBezTo>
                    <a:cubicBezTo>
                      <a:pt x="550226" y="123171"/>
                      <a:pt x="427053" y="0"/>
                      <a:pt x="275113" y="0"/>
                    </a:cubicBezTo>
                  </a:path>
                </a:pathLst>
              </a:custGeom>
              <a:noFill/>
              <a:ln w="9525" cap="flat">
                <a:solidFill>
                  <a:srgbClr val="E9E9E9"/>
                </a:solidFill>
                <a:custDash>
                  <a:ds d="225000" sp="225000"/>
                </a:custDash>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20734820-AE36-4C48-A471-6B2F8177D046}"/>
                  </a:ext>
                </a:extLst>
              </p:cNvPr>
              <p:cNvSpPr/>
              <p:nvPr/>
            </p:nvSpPr>
            <p:spPr>
              <a:xfrm>
                <a:off x="3677285" y="2708621"/>
                <a:ext cx="1100455" cy="1100455"/>
              </a:xfrm>
              <a:custGeom>
                <a:avLst/>
                <a:gdLst>
                  <a:gd name="connsiteX0" fmla="*/ 550222 w 1100455"/>
                  <a:gd name="connsiteY0" fmla="*/ 0 h 1100455"/>
                  <a:gd name="connsiteX1" fmla="*/ 0 w 1100455"/>
                  <a:gd name="connsiteY1" fmla="*/ 550233 h 1100455"/>
                  <a:gd name="connsiteX2" fmla="*/ 550233 w 1100455"/>
                  <a:gd name="connsiteY2" fmla="*/ 1100456 h 1100455"/>
                  <a:gd name="connsiteX3" fmla="*/ 1100456 w 1100455"/>
                  <a:gd name="connsiteY3" fmla="*/ 550222 h 1100455"/>
                  <a:gd name="connsiteX4" fmla="*/ 550228 w 1100455"/>
                  <a:gd name="connsiteY4" fmla="*/ 0 h 110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455" h="1100455">
                    <a:moveTo>
                      <a:pt x="550222" y="0"/>
                    </a:moveTo>
                    <a:cubicBezTo>
                      <a:pt x="246340" y="4"/>
                      <a:pt x="-3" y="246351"/>
                      <a:pt x="0" y="550233"/>
                    </a:cubicBezTo>
                    <a:cubicBezTo>
                      <a:pt x="4" y="854115"/>
                      <a:pt x="246351" y="1100459"/>
                      <a:pt x="550233" y="1100456"/>
                    </a:cubicBezTo>
                    <a:cubicBezTo>
                      <a:pt x="854115" y="1100452"/>
                      <a:pt x="1100459" y="854105"/>
                      <a:pt x="1100456" y="550222"/>
                    </a:cubicBezTo>
                    <a:cubicBezTo>
                      <a:pt x="1100452" y="246342"/>
                      <a:pt x="854108" y="0"/>
                      <a:pt x="550228" y="0"/>
                    </a:cubicBezTo>
                  </a:path>
                </a:pathLst>
              </a:custGeom>
              <a:noFill/>
              <a:ln w="9525" cap="flat">
                <a:solidFill>
                  <a:srgbClr val="E9E9E9"/>
                </a:solidFill>
                <a:custDash>
                  <a:ds d="225000" sp="225000"/>
                </a:custDash>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A96DAF30-09BB-47F4-A332-B7A202747ECF}"/>
                  </a:ext>
                </a:extLst>
              </p:cNvPr>
              <p:cNvSpPr/>
              <p:nvPr/>
            </p:nvSpPr>
            <p:spPr>
              <a:xfrm>
                <a:off x="3402171" y="2433508"/>
                <a:ext cx="1650682" cy="1650682"/>
              </a:xfrm>
              <a:custGeom>
                <a:avLst/>
                <a:gdLst>
                  <a:gd name="connsiteX0" fmla="*/ 825333 w 1650682"/>
                  <a:gd name="connsiteY0" fmla="*/ 0 h 1650682"/>
                  <a:gd name="connsiteX1" fmla="*/ 0 w 1650682"/>
                  <a:gd name="connsiteY1" fmla="*/ 825350 h 1650682"/>
                  <a:gd name="connsiteX2" fmla="*/ 825350 w 1650682"/>
                  <a:gd name="connsiteY2" fmla="*/ 1650683 h 1650682"/>
                  <a:gd name="connsiteX3" fmla="*/ 1650683 w 1650682"/>
                  <a:gd name="connsiteY3" fmla="*/ 825333 h 1650682"/>
                  <a:gd name="connsiteX4" fmla="*/ 825341 w 1650682"/>
                  <a:gd name="connsiteY4" fmla="*/ 0 h 165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0682" h="1650682">
                    <a:moveTo>
                      <a:pt x="825333" y="0"/>
                    </a:moveTo>
                    <a:cubicBezTo>
                      <a:pt x="369510" y="5"/>
                      <a:pt x="-5" y="369526"/>
                      <a:pt x="0" y="825350"/>
                    </a:cubicBezTo>
                    <a:cubicBezTo>
                      <a:pt x="5" y="1281173"/>
                      <a:pt x="369526" y="1650687"/>
                      <a:pt x="825350" y="1650683"/>
                    </a:cubicBezTo>
                    <a:cubicBezTo>
                      <a:pt x="1281173" y="1650678"/>
                      <a:pt x="1650687" y="1281156"/>
                      <a:pt x="1650683" y="825333"/>
                    </a:cubicBezTo>
                    <a:cubicBezTo>
                      <a:pt x="1650678" y="369513"/>
                      <a:pt x="1281161" y="0"/>
                      <a:pt x="825341" y="0"/>
                    </a:cubicBezTo>
                  </a:path>
                </a:pathLst>
              </a:custGeom>
              <a:noFill/>
              <a:ln w="9525" cap="flat">
                <a:solidFill>
                  <a:srgbClr val="E9E9E9"/>
                </a:solidFill>
                <a:custDash>
                  <a:ds d="225000" sp="225000"/>
                </a:custDash>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D9E4B712-6BD4-4C06-8D87-43C61C0D31FB}"/>
                  </a:ext>
                </a:extLst>
              </p:cNvPr>
              <p:cNvSpPr/>
              <p:nvPr/>
            </p:nvSpPr>
            <p:spPr>
              <a:xfrm>
                <a:off x="3127061" y="2158397"/>
                <a:ext cx="2200903" cy="2200903"/>
              </a:xfrm>
              <a:custGeom>
                <a:avLst/>
                <a:gdLst>
                  <a:gd name="connsiteX0" fmla="*/ 1100441 w 2200903"/>
                  <a:gd name="connsiteY0" fmla="*/ 0 h 2200903"/>
                  <a:gd name="connsiteX1" fmla="*/ 0 w 2200903"/>
                  <a:gd name="connsiteY1" fmla="*/ 1100463 h 2200903"/>
                  <a:gd name="connsiteX2" fmla="*/ 1100463 w 2200903"/>
                  <a:gd name="connsiteY2" fmla="*/ 2200904 h 2200903"/>
                  <a:gd name="connsiteX3" fmla="*/ 2200904 w 2200903"/>
                  <a:gd name="connsiteY3" fmla="*/ 1100441 h 2200903"/>
                  <a:gd name="connsiteX4" fmla="*/ 1100452 w 2200903"/>
                  <a:gd name="connsiteY4" fmla="*/ 0 h 2200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903" h="2200903">
                    <a:moveTo>
                      <a:pt x="1100441" y="0"/>
                    </a:moveTo>
                    <a:cubicBezTo>
                      <a:pt x="492676" y="0"/>
                      <a:pt x="-10" y="492699"/>
                      <a:pt x="0" y="1100463"/>
                    </a:cubicBezTo>
                    <a:cubicBezTo>
                      <a:pt x="0" y="1708228"/>
                      <a:pt x="492699" y="2200913"/>
                      <a:pt x="1100463" y="2200904"/>
                    </a:cubicBezTo>
                    <a:cubicBezTo>
                      <a:pt x="1708228" y="2200904"/>
                      <a:pt x="2200913" y="1708205"/>
                      <a:pt x="2200904" y="1100441"/>
                    </a:cubicBezTo>
                    <a:cubicBezTo>
                      <a:pt x="2200904" y="492681"/>
                      <a:pt x="1708212" y="0"/>
                      <a:pt x="1100452" y="0"/>
                    </a:cubicBezTo>
                  </a:path>
                </a:pathLst>
              </a:custGeom>
              <a:noFill/>
              <a:ln w="9525" cap="flat">
                <a:solidFill>
                  <a:srgbClr val="E9E9E9"/>
                </a:solidFill>
                <a:custDash>
                  <a:ds d="225000" sp="225000"/>
                </a:custDash>
                <a:miter/>
              </a:ln>
            </p:spPr>
            <p:txBody>
              <a:bodyPr rtlCol="0" anchor="ctr"/>
              <a:lstStyle/>
              <a:p>
                <a:endParaRPr lang="zh-CN" altLang="en-US" dirty="0"/>
              </a:p>
            </p:txBody>
          </p:sp>
          <p:sp>
            <p:nvSpPr>
              <p:cNvPr id="21" name="任意多边形: 形状 20">
                <a:extLst>
                  <a:ext uri="{FF2B5EF4-FFF2-40B4-BE49-F238E27FC236}">
                    <a16:creationId xmlns:a16="http://schemas.microsoft.com/office/drawing/2014/main" id="{5638D746-1708-4573-AE3B-099C900EFEDC}"/>
                  </a:ext>
                </a:extLst>
              </p:cNvPr>
              <p:cNvSpPr/>
              <p:nvPr/>
            </p:nvSpPr>
            <p:spPr>
              <a:xfrm>
                <a:off x="4227513" y="1608167"/>
                <a:ext cx="9525" cy="1650682"/>
              </a:xfrm>
              <a:custGeom>
                <a:avLst/>
                <a:gdLst>
                  <a:gd name="connsiteX0" fmla="*/ 0 w 9525"/>
                  <a:gd name="connsiteY0" fmla="*/ 1650683 h 1650682"/>
                  <a:gd name="connsiteX1" fmla="*/ 0 w 9525"/>
                  <a:gd name="connsiteY1" fmla="*/ 0 h 1650682"/>
                </a:gdLst>
                <a:ahLst/>
                <a:cxnLst>
                  <a:cxn ang="0">
                    <a:pos x="connsiteX0" y="connsiteY0"/>
                  </a:cxn>
                  <a:cxn ang="0">
                    <a:pos x="connsiteX1" y="connsiteY1"/>
                  </a:cxn>
                </a:cxnLst>
                <a:rect l="l" t="t" r="r" b="b"/>
                <a:pathLst>
                  <a:path w="9525" h="1650682">
                    <a:moveTo>
                      <a:pt x="0" y="1650683"/>
                    </a:moveTo>
                    <a:lnTo>
                      <a:pt x="0" y="0"/>
                    </a:lnTo>
                  </a:path>
                </a:pathLst>
              </a:custGeom>
              <a:ln w="9525" cap="flat">
                <a:solidFill>
                  <a:srgbClr val="E9E9E9"/>
                </a:solidFill>
                <a:custDash>
                  <a:ds d="225000" sp="225000"/>
                </a:custDash>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3AFDD251-8FBB-4469-B78F-CD23BCA85B97}"/>
                  </a:ext>
                </a:extLst>
              </p:cNvPr>
              <p:cNvSpPr/>
              <p:nvPr/>
            </p:nvSpPr>
            <p:spPr>
              <a:xfrm>
                <a:off x="4227513" y="2433508"/>
                <a:ext cx="1429531" cy="825341"/>
              </a:xfrm>
              <a:custGeom>
                <a:avLst/>
                <a:gdLst>
                  <a:gd name="connsiteX0" fmla="*/ 0 w 1429531"/>
                  <a:gd name="connsiteY0" fmla="*/ 825341 h 825341"/>
                  <a:gd name="connsiteX1" fmla="*/ 1429531 w 1429531"/>
                  <a:gd name="connsiteY1" fmla="*/ 0 h 825341"/>
                </a:gdLst>
                <a:ahLst/>
                <a:cxnLst>
                  <a:cxn ang="0">
                    <a:pos x="connsiteX0" y="connsiteY0"/>
                  </a:cxn>
                  <a:cxn ang="0">
                    <a:pos x="connsiteX1" y="connsiteY1"/>
                  </a:cxn>
                </a:cxnLst>
                <a:rect l="l" t="t" r="r" b="b"/>
                <a:pathLst>
                  <a:path w="1429531" h="825341">
                    <a:moveTo>
                      <a:pt x="0" y="825341"/>
                    </a:moveTo>
                    <a:lnTo>
                      <a:pt x="1429531" y="0"/>
                    </a:lnTo>
                  </a:path>
                </a:pathLst>
              </a:custGeom>
              <a:ln w="9525" cap="flat">
                <a:solidFill>
                  <a:srgbClr val="E9E9E9"/>
                </a:solidFill>
                <a:custDash>
                  <a:ds d="225000" sp="225000"/>
                </a:custDash>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962DF55D-1D1B-4EDA-9E80-E9FD61E7E293}"/>
                  </a:ext>
                </a:extLst>
              </p:cNvPr>
              <p:cNvSpPr/>
              <p:nvPr/>
            </p:nvSpPr>
            <p:spPr>
              <a:xfrm>
                <a:off x="4227513" y="3258849"/>
                <a:ext cx="1429531" cy="825341"/>
              </a:xfrm>
              <a:custGeom>
                <a:avLst/>
                <a:gdLst>
                  <a:gd name="connsiteX0" fmla="*/ 0 w 1429531"/>
                  <a:gd name="connsiteY0" fmla="*/ 0 h 825341"/>
                  <a:gd name="connsiteX1" fmla="*/ 1429531 w 1429531"/>
                  <a:gd name="connsiteY1" fmla="*/ 825341 h 825341"/>
                </a:gdLst>
                <a:ahLst/>
                <a:cxnLst>
                  <a:cxn ang="0">
                    <a:pos x="connsiteX0" y="connsiteY0"/>
                  </a:cxn>
                  <a:cxn ang="0">
                    <a:pos x="connsiteX1" y="connsiteY1"/>
                  </a:cxn>
                </a:cxnLst>
                <a:rect l="l" t="t" r="r" b="b"/>
                <a:pathLst>
                  <a:path w="1429531" h="825341">
                    <a:moveTo>
                      <a:pt x="0" y="0"/>
                    </a:moveTo>
                    <a:lnTo>
                      <a:pt x="1429531" y="825341"/>
                    </a:lnTo>
                  </a:path>
                </a:pathLst>
              </a:custGeom>
              <a:ln w="9525" cap="flat">
                <a:solidFill>
                  <a:srgbClr val="E9E9E9"/>
                </a:solidFill>
                <a:custDash>
                  <a:ds d="225000" sp="225000"/>
                </a:custDash>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C31130A0-D21E-4582-A42C-DB9D648F2283}"/>
                  </a:ext>
                </a:extLst>
              </p:cNvPr>
              <p:cNvSpPr/>
              <p:nvPr/>
            </p:nvSpPr>
            <p:spPr>
              <a:xfrm>
                <a:off x="4227513" y="3258849"/>
                <a:ext cx="9525" cy="1650682"/>
              </a:xfrm>
              <a:custGeom>
                <a:avLst/>
                <a:gdLst>
                  <a:gd name="connsiteX0" fmla="*/ 0 w 9525"/>
                  <a:gd name="connsiteY0" fmla="*/ 0 h 1650682"/>
                  <a:gd name="connsiteX1" fmla="*/ 0 w 9525"/>
                  <a:gd name="connsiteY1" fmla="*/ 1650683 h 1650682"/>
                </a:gdLst>
                <a:ahLst/>
                <a:cxnLst>
                  <a:cxn ang="0">
                    <a:pos x="connsiteX0" y="connsiteY0"/>
                  </a:cxn>
                  <a:cxn ang="0">
                    <a:pos x="connsiteX1" y="connsiteY1"/>
                  </a:cxn>
                </a:cxnLst>
                <a:rect l="l" t="t" r="r" b="b"/>
                <a:pathLst>
                  <a:path w="9525" h="1650682">
                    <a:moveTo>
                      <a:pt x="0" y="0"/>
                    </a:moveTo>
                    <a:lnTo>
                      <a:pt x="0" y="1650683"/>
                    </a:lnTo>
                  </a:path>
                </a:pathLst>
              </a:custGeom>
              <a:ln w="9525" cap="flat">
                <a:solidFill>
                  <a:srgbClr val="E9E9E9"/>
                </a:solidFill>
                <a:custDash>
                  <a:ds d="225000" sp="225000"/>
                </a:custDash>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CB70870D-2D54-4199-B08A-C771BC9327B6}"/>
                  </a:ext>
                </a:extLst>
              </p:cNvPr>
              <p:cNvSpPr/>
              <p:nvPr/>
            </p:nvSpPr>
            <p:spPr>
              <a:xfrm>
                <a:off x="2797981" y="3258849"/>
                <a:ext cx="1429531" cy="825341"/>
              </a:xfrm>
              <a:custGeom>
                <a:avLst/>
                <a:gdLst>
                  <a:gd name="connsiteX0" fmla="*/ 1429531 w 1429531"/>
                  <a:gd name="connsiteY0" fmla="*/ 0 h 825341"/>
                  <a:gd name="connsiteX1" fmla="*/ 0 w 1429531"/>
                  <a:gd name="connsiteY1" fmla="*/ 825341 h 825341"/>
                </a:gdLst>
                <a:ahLst/>
                <a:cxnLst>
                  <a:cxn ang="0">
                    <a:pos x="connsiteX0" y="connsiteY0"/>
                  </a:cxn>
                  <a:cxn ang="0">
                    <a:pos x="connsiteX1" y="connsiteY1"/>
                  </a:cxn>
                </a:cxnLst>
                <a:rect l="l" t="t" r="r" b="b"/>
                <a:pathLst>
                  <a:path w="1429531" h="825341">
                    <a:moveTo>
                      <a:pt x="1429531" y="0"/>
                    </a:moveTo>
                    <a:lnTo>
                      <a:pt x="0" y="825341"/>
                    </a:lnTo>
                  </a:path>
                </a:pathLst>
              </a:custGeom>
              <a:ln w="9525" cap="flat">
                <a:solidFill>
                  <a:srgbClr val="E9E9E9"/>
                </a:solidFill>
                <a:custDash>
                  <a:ds d="225000" sp="225000"/>
                </a:custDash>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705F2CC8-CAA8-4B6B-8FC3-06883A6E11F1}"/>
                  </a:ext>
                </a:extLst>
              </p:cNvPr>
              <p:cNvSpPr/>
              <p:nvPr/>
            </p:nvSpPr>
            <p:spPr>
              <a:xfrm>
                <a:off x="2797981" y="2433508"/>
                <a:ext cx="1429531" cy="825341"/>
              </a:xfrm>
              <a:custGeom>
                <a:avLst/>
                <a:gdLst>
                  <a:gd name="connsiteX0" fmla="*/ 1429531 w 1429531"/>
                  <a:gd name="connsiteY0" fmla="*/ 825341 h 825341"/>
                  <a:gd name="connsiteX1" fmla="*/ 0 w 1429531"/>
                  <a:gd name="connsiteY1" fmla="*/ 0 h 825341"/>
                </a:gdLst>
                <a:ahLst/>
                <a:cxnLst>
                  <a:cxn ang="0">
                    <a:pos x="connsiteX0" y="connsiteY0"/>
                  </a:cxn>
                  <a:cxn ang="0">
                    <a:pos x="connsiteX1" y="connsiteY1"/>
                  </a:cxn>
                </a:cxnLst>
                <a:rect l="l" t="t" r="r" b="b"/>
                <a:pathLst>
                  <a:path w="1429531" h="825341">
                    <a:moveTo>
                      <a:pt x="1429531" y="825341"/>
                    </a:moveTo>
                    <a:lnTo>
                      <a:pt x="0" y="0"/>
                    </a:lnTo>
                  </a:path>
                </a:pathLst>
              </a:custGeom>
              <a:ln w="9525" cap="flat">
                <a:solidFill>
                  <a:srgbClr val="E9E9E9"/>
                </a:solidFill>
                <a:custDash>
                  <a:ds d="225000" sp="225000"/>
                </a:custDash>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AAA9B6C3-B2CB-4D0D-B23F-761714F55B7D}"/>
                  </a:ext>
                </a:extLst>
              </p:cNvPr>
              <p:cNvSpPr/>
              <p:nvPr/>
            </p:nvSpPr>
            <p:spPr>
              <a:xfrm>
                <a:off x="4227513" y="1608167"/>
                <a:ext cx="0" cy="1650682"/>
              </a:xfrm>
              <a:custGeom>
                <a:avLst/>
                <a:gdLst>
                  <a:gd name="connsiteX0" fmla="*/ 0 w 0"/>
                  <a:gd name="connsiteY0" fmla="*/ 1650683 h 1650682"/>
                  <a:gd name="connsiteX1" fmla="*/ 0 w 0"/>
                  <a:gd name="connsiteY1" fmla="*/ 0 h 1650682"/>
                </a:gdLst>
                <a:ahLst/>
                <a:cxnLst>
                  <a:cxn ang="0">
                    <a:pos x="connsiteX0" y="connsiteY0"/>
                  </a:cxn>
                  <a:cxn ang="0">
                    <a:pos x="connsiteX1" y="connsiteY1"/>
                  </a:cxn>
                </a:cxnLst>
                <a:rect l="l" t="t" r="r" b="b"/>
                <a:pathLst>
                  <a:path h="1650682">
                    <a:moveTo>
                      <a:pt x="0" y="1650683"/>
                    </a:moveTo>
                    <a:lnTo>
                      <a:pt x="0" y="0"/>
                    </a:lnTo>
                  </a:path>
                </a:pathLst>
              </a:custGeom>
              <a:ln w="9525" cap="flat">
                <a:solidFill>
                  <a:srgbClr val="E9E9E9"/>
                </a:solidFill>
                <a:custDash>
                  <a:ds d="225000" sp="225000"/>
                </a:custDash>
                <a:miter/>
              </a:ln>
            </p:spPr>
            <p:txBody>
              <a:bodyPr rtlCol="0" anchor="ctr"/>
              <a:lstStyle/>
              <a:p>
                <a:endParaRPr lang="zh-CN" altLang="en-US"/>
              </a:p>
            </p:txBody>
          </p:sp>
        </p:grpSp>
      </p:grpSp>
      <p:sp>
        <p:nvSpPr>
          <p:cNvPr id="28" name="任意形状 31">
            <a:extLst>
              <a:ext uri="{FF2B5EF4-FFF2-40B4-BE49-F238E27FC236}">
                <a16:creationId xmlns:a16="http://schemas.microsoft.com/office/drawing/2014/main" id="{5FD10A6B-2170-4B2D-AE6D-E56A5D37E650}"/>
              </a:ext>
            </a:extLst>
          </p:cNvPr>
          <p:cNvSpPr/>
          <p:nvPr/>
        </p:nvSpPr>
        <p:spPr>
          <a:xfrm>
            <a:off x="6898894" y="5158836"/>
            <a:ext cx="3912534" cy="906300"/>
          </a:xfrm>
          <a:custGeom>
            <a:avLst/>
            <a:gdLst>
              <a:gd name="connsiteX0" fmla="*/ 0 w 1305385"/>
              <a:gd name="connsiteY0" fmla="*/ 0 h 277473"/>
              <a:gd name="connsiteX1" fmla="*/ 277473 w 1305385"/>
              <a:gd name="connsiteY1" fmla="*/ 277473 h 277473"/>
              <a:gd name="connsiteX2" fmla="*/ 1305385 w 1305385"/>
              <a:gd name="connsiteY2" fmla="*/ 277473 h 277473"/>
              <a:gd name="connsiteX0" fmla="*/ 0 w 1246662"/>
              <a:gd name="connsiteY0" fmla="*/ 0 h 285862"/>
              <a:gd name="connsiteX1" fmla="*/ 277473 w 1246662"/>
              <a:gd name="connsiteY1" fmla="*/ 277473 h 285862"/>
              <a:gd name="connsiteX2" fmla="*/ 1246662 w 1246662"/>
              <a:gd name="connsiteY2" fmla="*/ 285862 h 285862"/>
              <a:gd name="connsiteX0" fmla="*/ 0 w 1234078"/>
              <a:gd name="connsiteY0" fmla="*/ 0 h 285862"/>
              <a:gd name="connsiteX1" fmla="*/ 277473 w 1234078"/>
              <a:gd name="connsiteY1" fmla="*/ 277473 h 285862"/>
              <a:gd name="connsiteX2" fmla="*/ 1234078 w 1234078"/>
              <a:gd name="connsiteY2" fmla="*/ 285862 h 285862"/>
            </a:gdLst>
            <a:ahLst/>
            <a:cxnLst>
              <a:cxn ang="0">
                <a:pos x="connsiteX0" y="connsiteY0"/>
              </a:cxn>
              <a:cxn ang="0">
                <a:pos x="connsiteX1" y="connsiteY1"/>
              </a:cxn>
              <a:cxn ang="0">
                <a:pos x="connsiteX2" y="connsiteY2"/>
              </a:cxn>
            </a:cxnLst>
            <a:rect l="l" t="t" r="r" b="b"/>
            <a:pathLst>
              <a:path w="1234078" h="285862">
                <a:moveTo>
                  <a:pt x="0" y="0"/>
                </a:moveTo>
                <a:lnTo>
                  <a:pt x="277473" y="277473"/>
                </a:lnTo>
                <a:lnTo>
                  <a:pt x="1234078" y="285862"/>
                </a:lnTo>
              </a:path>
            </a:pathLst>
          </a:custGeom>
          <a:noFill/>
          <a:ln w="6350">
            <a:solidFill>
              <a:schemeClr val="accent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任意形状 31">
            <a:extLst>
              <a:ext uri="{FF2B5EF4-FFF2-40B4-BE49-F238E27FC236}">
                <a16:creationId xmlns:a16="http://schemas.microsoft.com/office/drawing/2014/main" id="{2BCAE9BE-6214-4077-9B30-139E021CD47E}"/>
              </a:ext>
            </a:extLst>
          </p:cNvPr>
          <p:cNvSpPr/>
          <p:nvPr/>
        </p:nvSpPr>
        <p:spPr>
          <a:xfrm flipV="1">
            <a:off x="6863416" y="1562582"/>
            <a:ext cx="3912534" cy="1153668"/>
          </a:xfrm>
          <a:custGeom>
            <a:avLst/>
            <a:gdLst>
              <a:gd name="connsiteX0" fmla="*/ 0 w 1305385"/>
              <a:gd name="connsiteY0" fmla="*/ 0 h 277473"/>
              <a:gd name="connsiteX1" fmla="*/ 277473 w 1305385"/>
              <a:gd name="connsiteY1" fmla="*/ 277473 h 277473"/>
              <a:gd name="connsiteX2" fmla="*/ 1305385 w 1305385"/>
              <a:gd name="connsiteY2" fmla="*/ 277473 h 277473"/>
              <a:gd name="connsiteX0" fmla="*/ 0 w 1246662"/>
              <a:gd name="connsiteY0" fmla="*/ 0 h 285862"/>
              <a:gd name="connsiteX1" fmla="*/ 277473 w 1246662"/>
              <a:gd name="connsiteY1" fmla="*/ 277473 h 285862"/>
              <a:gd name="connsiteX2" fmla="*/ 1246662 w 1246662"/>
              <a:gd name="connsiteY2" fmla="*/ 285862 h 285862"/>
              <a:gd name="connsiteX0" fmla="*/ 0 w 1234078"/>
              <a:gd name="connsiteY0" fmla="*/ 0 h 285862"/>
              <a:gd name="connsiteX1" fmla="*/ 277473 w 1234078"/>
              <a:gd name="connsiteY1" fmla="*/ 277473 h 285862"/>
              <a:gd name="connsiteX2" fmla="*/ 1234078 w 1234078"/>
              <a:gd name="connsiteY2" fmla="*/ 285862 h 285862"/>
            </a:gdLst>
            <a:ahLst/>
            <a:cxnLst>
              <a:cxn ang="0">
                <a:pos x="connsiteX0" y="connsiteY0"/>
              </a:cxn>
              <a:cxn ang="0">
                <a:pos x="connsiteX1" y="connsiteY1"/>
              </a:cxn>
              <a:cxn ang="0">
                <a:pos x="connsiteX2" y="connsiteY2"/>
              </a:cxn>
            </a:cxnLst>
            <a:rect l="l" t="t" r="r" b="b"/>
            <a:pathLst>
              <a:path w="1234078" h="285862">
                <a:moveTo>
                  <a:pt x="0" y="0"/>
                </a:moveTo>
                <a:lnTo>
                  <a:pt x="277473" y="277473"/>
                </a:lnTo>
                <a:lnTo>
                  <a:pt x="1234078" y="285862"/>
                </a:lnTo>
              </a:path>
            </a:pathLst>
          </a:custGeom>
          <a:noFill/>
          <a:ln w="6350">
            <a:solidFill>
              <a:schemeClr val="accent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任意形状 31">
            <a:extLst>
              <a:ext uri="{FF2B5EF4-FFF2-40B4-BE49-F238E27FC236}">
                <a16:creationId xmlns:a16="http://schemas.microsoft.com/office/drawing/2014/main" id="{7D3C5D09-773C-4AB9-9A0A-1307BCC38DC6}"/>
              </a:ext>
            </a:extLst>
          </p:cNvPr>
          <p:cNvSpPr/>
          <p:nvPr/>
        </p:nvSpPr>
        <p:spPr>
          <a:xfrm flipH="1">
            <a:off x="1495447" y="5051838"/>
            <a:ext cx="3912534" cy="906300"/>
          </a:xfrm>
          <a:custGeom>
            <a:avLst/>
            <a:gdLst>
              <a:gd name="connsiteX0" fmla="*/ 0 w 1305385"/>
              <a:gd name="connsiteY0" fmla="*/ 0 h 277473"/>
              <a:gd name="connsiteX1" fmla="*/ 277473 w 1305385"/>
              <a:gd name="connsiteY1" fmla="*/ 277473 h 277473"/>
              <a:gd name="connsiteX2" fmla="*/ 1305385 w 1305385"/>
              <a:gd name="connsiteY2" fmla="*/ 277473 h 277473"/>
              <a:gd name="connsiteX0" fmla="*/ 0 w 1246662"/>
              <a:gd name="connsiteY0" fmla="*/ 0 h 285862"/>
              <a:gd name="connsiteX1" fmla="*/ 277473 w 1246662"/>
              <a:gd name="connsiteY1" fmla="*/ 277473 h 285862"/>
              <a:gd name="connsiteX2" fmla="*/ 1246662 w 1246662"/>
              <a:gd name="connsiteY2" fmla="*/ 285862 h 285862"/>
              <a:gd name="connsiteX0" fmla="*/ 0 w 1234078"/>
              <a:gd name="connsiteY0" fmla="*/ 0 h 285862"/>
              <a:gd name="connsiteX1" fmla="*/ 277473 w 1234078"/>
              <a:gd name="connsiteY1" fmla="*/ 277473 h 285862"/>
              <a:gd name="connsiteX2" fmla="*/ 1234078 w 1234078"/>
              <a:gd name="connsiteY2" fmla="*/ 285862 h 285862"/>
            </a:gdLst>
            <a:ahLst/>
            <a:cxnLst>
              <a:cxn ang="0">
                <a:pos x="connsiteX0" y="connsiteY0"/>
              </a:cxn>
              <a:cxn ang="0">
                <a:pos x="connsiteX1" y="connsiteY1"/>
              </a:cxn>
              <a:cxn ang="0">
                <a:pos x="connsiteX2" y="connsiteY2"/>
              </a:cxn>
            </a:cxnLst>
            <a:rect l="l" t="t" r="r" b="b"/>
            <a:pathLst>
              <a:path w="1234078" h="285862">
                <a:moveTo>
                  <a:pt x="0" y="0"/>
                </a:moveTo>
                <a:lnTo>
                  <a:pt x="277473" y="277473"/>
                </a:lnTo>
                <a:lnTo>
                  <a:pt x="1234078" y="285862"/>
                </a:lnTo>
              </a:path>
            </a:pathLst>
          </a:custGeom>
          <a:noFill/>
          <a:ln w="6350">
            <a:solidFill>
              <a:schemeClr val="accent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接连接符 4">
            <a:extLst>
              <a:ext uri="{FF2B5EF4-FFF2-40B4-BE49-F238E27FC236}">
                <a16:creationId xmlns:a16="http://schemas.microsoft.com/office/drawing/2014/main" id="{D3583729-E07C-4937-A662-51A4957608EC}"/>
              </a:ext>
            </a:extLst>
          </p:cNvPr>
          <p:cNvCxnSpPr>
            <a:cxnSpLocks/>
          </p:cNvCxnSpPr>
          <p:nvPr/>
        </p:nvCxnSpPr>
        <p:spPr>
          <a:xfrm flipH="1">
            <a:off x="1092201" y="3903913"/>
            <a:ext cx="3306179" cy="0"/>
          </a:xfrm>
          <a:prstGeom prst="line">
            <a:avLst/>
          </a:prstGeom>
          <a:noFill/>
          <a:ln w="6350">
            <a:solidFill>
              <a:schemeClr val="accent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63761A2F-D7D0-4D8B-96D0-D386366906A1}"/>
              </a:ext>
            </a:extLst>
          </p:cNvPr>
          <p:cNvCxnSpPr>
            <a:cxnSpLocks/>
          </p:cNvCxnSpPr>
          <p:nvPr/>
        </p:nvCxnSpPr>
        <p:spPr>
          <a:xfrm>
            <a:off x="7882359" y="3933825"/>
            <a:ext cx="3289144" cy="6738"/>
          </a:xfrm>
          <a:prstGeom prst="line">
            <a:avLst/>
          </a:prstGeom>
          <a:noFill/>
          <a:ln w="6350">
            <a:solidFill>
              <a:schemeClr val="accent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sp>
        <p:nvSpPr>
          <p:cNvPr id="4" name="矩形 3">
            <a:extLst>
              <a:ext uri="{FF2B5EF4-FFF2-40B4-BE49-F238E27FC236}">
                <a16:creationId xmlns:a16="http://schemas.microsoft.com/office/drawing/2014/main" id="{D1BDC669-FC41-49CE-8099-F52A9A8C9116}"/>
              </a:ext>
            </a:extLst>
          </p:cNvPr>
          <p:cNvSpPr/>
          <p:nvPr/>
        </p:nvSpPr>
        <p:spPr>
          <a:xfrm>
            <a:off x="750968" y="1695451"/>
            <a:ext cx="2142839" cy="704850"/>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rPr>
              <a:t>输入文本内容输入文本内容输入文本内容</a:t>
            </a:r>
          </a:p>
        </p:txBody>
      </p:sp>
      <p:sp>
        <p:nvSpPr>
          <p:cNvPr id="34" name="矩形 33">
            <a:extLst>
              <a:ext uri="{FF2B5EF4-FFF2-40B4-BE49-F238E27FC236}">
                <a16:creationId xmlns:a16="http://schemas.microsoft.com/office/drawing/2014/main" id="{808A223A-B9F2-4466-93A5-955E5B38A77E}"/>
              </a:ext>
            </a:extLst>
          </p:cNvPr>
          <p:cNvSpPr/>
          <p:nvPr/>
        </p:nvSpPr>
        <p:spPr>
          <a:xfrm>
            <a:off x="785690" y="3048000"/>
            <a:ext cx="2054329" cy="704850"/>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rPr>
              <a:t>输入文本内容输入文本内容输入文本内容</a:t>
            </a:r>
          </a:p>
        </p:txBody>
      </p:sp>
      <p:sp>
        <p:nvSpPr>
          <p:cNvPr id="35" name="矩形 34">
            <a:extLst>
              <a:ext uri="{FF2B5EF4-FFF2-40B4-BE49-F238E27FC236}">
                <a16:creationId xmlns:a16="http://schemas.microsoft.com/office/drawing/2014/main" id="{083CA71A-33C0-4829-B670-FBD7ABCC9907}"/>
              </a:ext>
            </a:extLst>
          </p:cNvPr>
          <p:cNvSpPr/>
          <p:nvPr/>
        </p:nvSpPr>
        <p:spPr>
          <a:xfrm>
            <a:off x="785692" y="5057775"/>
            <a:ext cx="2022054" cy="704850"/>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rPr>
              <a:t>输入文本内容输入文本内容输入文本内容</a:t>
            </a:r>
          </a:p>
        </p:txBody>
      </p:sp>
      <p:sp>
        <p:nvSpPr>
          <p:cNvPr id="37" name="矩形 36">
            <a:extLst>
              <a:ext uri="{FF2B5EF4-FFF2-40B4-BE49-F238E27FC236}">
                <a16:creationId xmlns:a16="http://schemas.microsoft.com/office/drawing/2014/main" id="{85C8BE87-66B7-4054-9949-E909E61EF626}"/>
              </a:ext>
            </a:extLst>
          </p:cNvPr>
          <p:cNvSpPr/>
          <p:nvPr/>
        </p:nvSpPr>
        <p:spPr>
          <a:xfrm>
            <a:off x="9423700" y="1638300"/>
            <a:ext cx="2036464" cy="704850"/>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rPr>
              <a:t>输入文本内容输入文本内容输入文本内容</a:t>
            </a:r>
          </a:p>
        </p:txBody>
      </p:sp>
      <p:sp>
        <p:nvSpPr>
          <p:cNvPr id="38" name="矩形 37">
            <a:extLst>
              <a:ext uri="{FF2B5EF4-FFF2-40B4-BE49-F238E27FC236}">
                <a16:creationId xmlns:a16="http://schemas.microsoft.com/office/drawing/2014/main" id="{DB02ADDB-6AFB-48B9-A269-AA3CDCCAD0BE}"/>
              </a:ext>
            </a:extLst>
          </p:cNvPr>
          <p:cNvSpPr/>
          <p:nvPr/>
        </p:nvSpPr>
        <p:spPr>
          <a:xfrm>
            <a:off x="9455973" y="3048000"/>
            <a:ext cx="2015304" cy="704850"/>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rPr>
              <a:t>输入文本内容输入文本内容输入文本内容</a:t>
            </a:r>
          </a:p>
        </p:txBody>
      </p:sp>
      <p:sp>
        <p:nvSpPr>
          <p:cNvPr id="39" name="矩形 38">
            <a:extLst>
              <a:ext uri="{FF2B5EF4-FFF2-40B4-BE49-F238E27FC236}">
                <a16:creationId xmlns:a16="http://schemas.microsoft.com/office/drawing/2014/main" id="{A7046D79-C7EC-4E1A-8B26-A196031805A1}"/>
              </a:ext>
            </a:extLst>
          </p:cNvPr>
          <p:cNvSpPr/>
          <p:nvPr/>
        </p:nvSpPr>
        <p:spPr>
          <a:xfrm>
            <a:off x="9434456" y="5164138"/>
            <a:ext cx="2025707" cy="704850"/>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dirty="0">
                <a:solidFill>
                  <a:schemeClr val="tx1"/>
                </a:solidFill>
              </a:rPr>
              <a:t>输入文本内容输入文本内容输入文本内容</a:t>
            </a:r>
          </a:p>
        </p:txBody>
      </p:sp>
    </p:spTree>
    <p:extLst>
      <p:ext uri="{BB962C8B-B14F-4D97-AF65-F5344CB8AC3E}">
        <p14:creationId xmlns:p14="http://schemas.microsoft.com/office/powerpoint/2010/main" val="2188321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B2228DA-18F6-4712-80CF-5A045FE365BB}"/>
              </a:ext>
            </a:extLst>
          </p:cNvPr>
          <p:cNvSpPr>
            <a:spLocks noGrp="1"/>
          </p:cNvSpPr>
          <p:nvPr>
            <p:ph type="body" sz="quarter" idx="10"/>
          </p:nvPr>
        </p:nvSpPr>
        <p:spPr/>
        <p:txBody>
          <a:bodyPr/>
          <a:lstStyle/>
          <a:p>
            <a:r>
              <a:rPr lang="zh-CN" altLang="en-US" dirty="0"/>
              <a:t>折线图页面</a:t>
            </a:r>
          </a:p>
        </p:txBody>
      </p:sp>
      <p:sp>
        <p:nvSpPr>
          <p:cNvPr id="3" name="Rectangle 1">
            <a:extLst>
              <a:ext uri="{FF2B5EF4-FFF2-40B4-BE49-F238E27FC236}">
                <a16:creationId xmlns:a16="http://schemas.microsoft.com/office/drawing/2014/main" id="{41A1D668-A970-4E8E-9FBB-D62184EA789D}"/>
              </a:ext>
            </a:extLst>
          </p:cNvPr>
          <p:cNvSpPr>
            <a:spLocks noChangeArrowheads="1"/>
          </p:cNvSpPr>
          <p:nvPr/>
        </p:nvSpPr>
        <p:spPr bwMode="auto">
          <a:xfrm>
            <a:off x="0" y="0"/>
            <a:ext cx="132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0" rIns="91440" bIns="45720" numCol="1" anchor="ctr" anchorCtr="0" compatLnSpc="1">
            <a:prstTxWarp prst="textNoShape">
              <a:avLst/>
            </a:prstTxWarp>
            <a:spAutoFit/>
          </a:bodyPr>
          <a:lstStyle/>
          <a:p>
            <a:endParaRPr lang="zh-CN" altLang="en-US"/>
          </a:p>
        </p:txBody>
      </p:sp>
      <p:graphicFrame>
        <p:nvGraphicFramePr>
          <p:cNvPr id="31" name="图表 30">
            <a:extLst>
              <a:ext uri="{FF2B5EF4-FFF2-40B4-BE49-F238E27FC236}">
                <a16:creationId xmlns:a16="http://schemas.microsoft.com/office/drawing/2014/main" id="{8ED9EABF-A5B8-4329-9E99-F76059CFB00C}"/>
              </a:ext>
            </a:extLst>
          </p:cNvPr>
          <p:cNvGraphicFramePr/>
          <p:nvPr>
            <p:extLst>
              <p:ext uri="{D42A27DB-BD31-4B8C-83A1-F6EECF244321}">
                <p14:modId xmlns:p14="http://schemas.microsoft.com/office/powerpoint/2010/main" val="3883622227"/>
              </p:ext>
            </p:extLst>
          </p:nvPr>
        </p:nvGraphicFramePr>
        <p:xfrm>
          <a:off x="671111" y="1408910"/>
          <a:ext cx="5703887" cy="3802592"/>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组合 4">
            <a:extLst>
              <a:ext uri="{FF2B5EF4-FFF2-40B4-BE49-F238E27FC236}">
                <a16:creationId xmlns:a16="http://schemas.microsoft.com/office/drawing/2014/main" id="{C3B0684C-6EE9-41BA-AFC9-DAF955D3FA65}"/>
              </a:ext>
            </a:extLst>
          </p:cNvPr>
          <p:cNvGrpSpPr/>
          <p:nvPr/>
        </p:nvGrpSpPr>
        <p:grpSpPr>
          <a:xfrm>
            <a:off x="6434253" y="1463318"/>
            <a:ext cx="4924399" cy="1266446"/>
            <a:chOff x="6183047" y="1650355"/>
            <a:chExt cx="4924399" cy="1266446"/>
          </a:xfrm>
        </p:grpSpPr>
        <p:sp>
          <p:nvSpPr>
            <p:cNvPr id="6" name="文本框 5">
              <a:extLst>
                <a:ext uri="{FF2B5EF4-FFF2-40B4-BE49-F238E27FC236}">
                  <a16:creationId xmlns:a16="http://schemas.microsoft.com/office/drawing/2014/main" id="{FD6DA6AB-B46D-4269-83B8-D7E361510336}"/>
                </a:ext>
              </a:extLst>
            </p:cNvPr>
            <p:cNvSpPr txBox="1"/>
            <p:nvPr/>
          </p:nvSpPr>
          <p:spPr>
            <a:xfrm>
              <a:off x="6273267" y="1650355"/>
              <a:ext cx="164058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4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19D85FB-4864-4A91-B8BE-C1F27AD92A6E}"/>
                </a:ext>
              </a:extLst>
            </p:cNvPr>
            <p:cNvSpPr txBox="1"/>
            <p:nvPr/>
          </p:nvSpPr>
          <p:spPr>
            <a:xfrm>
              <a:off x="6183047" y="1955512"/>
              <a:ext cx="492439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grpSp>
      <p:grpSp>
        <p:nvGrpSpPr>
          <p:cNvPr id="8" name="组合 7">
            <a:extLst>
              <a:ext uri="{FF2B5EF4-FFF2-40B4-BE49-F238E27FC236}">
                <a16:creationId xmlns:a16="http://schemas.microsoft.com/office/drawing/2014/main" id="{9E7935D6-F6B6-43F7-8FC0-854CA6C5C99D}"/>
              </a:ext>
            </a:extLst>
          </p:cNvPr>
          <p:cNvGrpSpPr/>
          <p:nvPr/>
        </p:nvGrpSpPr>
        <p:grpSpPr>
          <a:xfrm>
            <a:off x="6434253" y="2821314"/>
            <a:ext cx="4924399" cy="1266446"/>
            <a:chOff x="6183047" y="1650355"/>
            <a:chExt cx="4924399" cy="1266446"/>
          </a:xfrm>
        </p:grpSpPr>
        <p:sp>
          <p:nvSpPr>
            <p:cNvPr id="9" name="文本框 8">
              <a:extLst>
                <a:ext uri="{FF2B5EF4-FFF2-40B4-BE49-F238E27FC236}">
                  <a16:creationId xmlns:a16="http://schemas.microsoft.com/office/drawing/2014/main" id="{51AE08E4-5FE7-4E25-8479-26E1232FA583}"/>
                </a:ext>
              </a:extLst>
            </p:cNvPr>
            <p:cNvSpPr txBox="1"/>
            <p:nvPr/>
          </p:nvSpPr>
          <p:spPr>
            <a:xfrm>
              <a:off x="6273267" y="1650355"/>
              <a:ext cx="167285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4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B369693-7AC5-46EF-97C3-B267C9DCB8CF}"/>
                </a:ext>
              </a:extLst>
            </p:cNvPr>
            <p:cNvSpPr txBox="1"/>
            <p:nvPr/>
          </p:nvSpPr>
          <p:spPr>
            <a:xfrm>
              <a:off x="6183047" y="1955512"/>
              <a:ext cx="492439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grpSp>
      <p:grpSp>
        <p:nvGrpSpPr>
          <p:cNvPr id="11" name="组合 10">
            <a:extLst>
              <a:ext uri="{FF2B5EF4-FFF2-40B4-BE49-F238E27FC236}">
                <a16:creationId xmlns:a16="http://schemas.microsoft.com/office/drawing/2014/main" id="{0D8EA3DA-F153-4235-9442-0C3394801048}"/>
              </a:ext>
            </a:extLst>
          </p:cNvPr>
          <p:cNvGrpSpPr/>
          <p:nvPr/>
        </p:nvGrpSpPr>
        <p:grpSpPr>
          <a:xfrm>
            <a:off x="6434253" y="4179310"/>
            <a:ext cx="4924399" cy="1266446"/>
            <a:chOff x="6183047" y="1650355"/>
            <a:chExt cx="4924399" cy="1266446"/>
          </a:xfrm>
        </p:grpSpPr>
        <p:sp>
          <p:nvSpPr>
            <p:cNvPr id="12" name="文本框 11">
              <a:extLst>
                <a:ext uri="{FF2B5EF4-FFF2-40B4-BE49-F238E27FC236}">
                  <a16:creationId xmlns:a16="http://schemas.microsoft.com/office/drawing/2014/main" id="{27C3A303-123F-43E1-AD06-6F88F087167E}"/>
                </a:ext>
              </a:extLst>
            </p:cNvPr>
            <p:cNvSpPr txBox="1"/>
            <p:nvPr/>
          </p:nvSpPr>
          <p:spPr>
            <a:xfrm>
              <a:off x="6273267" y="1650355"/>
              <a:ext cx="169436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4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257FA6D-8A6D-4B59-BA02-D98F15FE1BE1}"/>
                </a:ext>
              </a:extLst>
            </p:cNvPr>
            <p:cNvSpPr txBox="1"/>
            <p:nvPr/>
          </p:nvSpPr>
          <p:spPr>
            <a:xfrm>
              <a:off x="6183047" y="1955512"/>
              <a:ext cx="4924399"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输入文本内容输入文本内容输入文本内容输入文本内容输入文本内容输入文本内容</a:t>
              </a:r>
            </a:p>
          </p:txBody>
        </p:sp>
      </p:grpSp>
    </p:spTree>
    <p:extLst>
      <p:ext uri="{BB962C8B-B14F-4D97-AF65-F5344CB8AC3E}">
        <p14:creationId xmlns:p14="http://schemas.microsoft.com/office/powerpoint/2010/main" val="4235184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B2228DA-18F6-4712-80CF-5A045FE365BB}"/>
              </a:ext>
            </a:extLst>
          </p:cNvPr>
          <p:cNvSpPr>
            <a:spLocks noGrp="1"/>
          </p:cNvSpPr>
          <p:nvPr>
            <p:ph type="body" sz="quarter" idx="10"/>
          </p:nvPr>
        </p:nvSpPr>
        <p:spPr/>
        <p:txBody>
          <a:bodyPr/>
          <a:lstStyle/>
          <a:p>
            <a:r>
              <a:rPr lang="zh-CN" altLang="en-US" dirty="0"/>
              <a:t>环状图页面</a:t>
            </a:r>
          </a:p>
        </p:txBody>
      </p:sp>
      <p:sp>
        <p:nvSpPr>
          <p:cNvPr id="3" name="Rectangle 1">
            <a:extLst>
              <a:ext uri="{FF2B5EF4-FFF2-40B4-BE49-F238E27FC236}">
                <a16:creationId xmlns:a16="http://schemas.microsoft.com/office/drawing/2014/main" id="{41A1D668-A970-4E8E-9FBB-D62184EA789D}"/>
              </a:ext>
            </a:extLst>
          </p:cNvPr>
          <p:cNvSpPr>
            <a:spLocks noChangeArrowheads="1"/>
          </p:cNvSpPr>
          <p:nvPr/>
        </p:nvSpPr>
        <p:spPr bwMode="auto">
          <a:xfrm>
            <a:off x="0" y="0"/>
            <a:ext cx="132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0" rIns="91440" bIns="45720" numCol="1" anchor="ctr" anchorCtr="0" compatLnSpc="1">
            <a:prstTxWarp prst="textNoShape">
              <a:avLst/>
            </a:prstTxWarp>
            <a:spAutoFit/>
          </a:bodyPr>
          <a:lstStyle/>
          <a:p>
            <a:endParaRPr lang="zh-CN" altLang="en-US"/>
          </a:p>
        </p:txBody>
      </p:sp>
      <p:grpSp>
        <p:nvGrpSpPr>
          <p:cNvPr id="16" name="组合 15">
            <a:extLst>
              <a:ext uri="{FF2B5EF4-FFF2-40B4-BE49-F238E27FC236}">
                <a16:creationId xmlns:a16="http://schemas.microsoft.com/office/drawing/2014/main" id="{EB17B398-50B9-4012-9A38-20AE6A8B91C4}"/>
              </a:ext>
            </a:extLst>
          </p:cNvPr>
          <p:cNvGrpSpPr/>
          <p:nvPr/>
        </p:nvGrpSpPr>
        <p:grpSpPr>
          <a:xfrm>
            <a:off x="392023" y="1539036"/>
            <a:ext cx="11611620" cy="3887851"/>
            <a:chOff x="337233" y="1596911"/>
            <a:chExt cx="11611620" cy="3887851"/>
          </a:xfrm>
        </p:grpSpPr>
        <p:graphicFrame>
          <p:nvGraphicFramePr>
            <p:cNvPr id="9" name="图表 8">
              <a:extLst>
                <a:ext uri="{FF2B5EF4-FFF2-40B4-BE49-F238E27FC236}">
                  <a16:creationId xmlns:a16="http://schemas.microsoft.com/office/drawing/2014/main" id="{7100D389-CE29-47FB-B377-90872CDEEADF}"/>
                </a:ext>
              </a:extLst>
            </p:cNvPr>
            <p:cNvGraphicFramePr/>
            <p:nvPr>
              <p:extLst>
                <p:ext uri="{D42A27DB-BD31-4B8C-83A1-F6EECF244321}">
                  <p14:modId xmlns:p14="http://schemas.microsoft.com/office/powerpoint/2010/main" val="1332974647"/>
                </p:ext>
              </p:extLst>
            </p:nvPr>
          </p:nvGraphicFramePr>
          <p:xfrm>
            <a:off x="337233" y="1596911"/>
            <a:ext cx="3255961" cy="24518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F06D8D2B-E4E5-44CD-86DE-9A51AFB620F3}"/>
                </a:ext>
              </a:extLst>
            </p:cNvPr>
            <p:cNvGraphicFramePr/>
            <p:nvPr>
              <p:extLst>
                <p:ext uri="{D42A27DB-BD31-4B8C-83A1-F6EECF244321}">
                  <p14:modId xmlns:p14="http://schemas.microsoft.com/office/powerpoint/2010/main" val="3649572484"/>
                </p:ext>
              </p:extLst>
            </p:nvPr>
          </p:nvGraphicFramePr>
          <p:xfrm>
            <a:off x="8692892" y="1596911"/>
            <a:ext cx="3255961" cy="24518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a:extLst>
                <a:ext uri="{FF2B5EF4-FFF2-40B4-BE49-F238E27FC236}">
                  <a16:creationId xmlns:a16="http://schemas.microsoft.com/office/drawing/2014/main" id="{0B841BDE-6511-4307-9BEB-DDE6C90E85AC}"/>
                </a:ext>
              </a:extLst>
            </p:cNvPr>
            <p:cNvGraphicFramePr/>
            <p:nvPr>
              <p:extLst>
                <p:ext uri="{D42A27DB-BD31-4B8C-83A1-F6EECF244321}">
                  <p14:modId xmlns:p14="http://schemas.microsoft.com/office/powerpoint/2010/main" val="1847208749"/>
                </p:ext>
              </p:extLst>
            </p:nvPr>
          </p:nvGraphicFramePr>
          <p:xfrm>
            <a:off x="3122453" y="1596911"/>
            <a:ext cx="3255961" cy="24518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a:extLst>
                <a:ext uri="{FF2B5EF4-FFF2-40B4-BE49-F238E27FC236}">
                  <a16:creationId xmlns:a16="http://schemas.microsoft.com/office/drawing/2014/main" id="{1648B2CA-1F70-4B3A-A319-E20C11226DB8}"/>
                </a:ext>
              </a:extLst>
            </p:cNvPr>
            <p:cNvGraphicFramePr/>
            <p:nvPr>
              <p:extLst>
                <p:ext uri="{D42A27DB-BD31-4B8C-83A1-F6EECF244321}">
                  <p14:modId xmlns:p14="http://schemas.microsoft.com/office/powerpoint/2010/main" val="986118497"/>
                </p:ext>
              </p:extLst>
            </p:nvPr>
          </p:nvGraphicFramePr>
          <p:xfrm>
            <a:off x="5907672" y="1596911"/>
            <a:ext cx="3255961" cy="2451821"/>
          </p:xfrm>
          <a:graphic>
            <a:graphicData uri="http://schemas.openxmlformats.org/drawingml/2006/chart">
              <c:chart xmlns:c="http://schemas.openxmlformats.org/drawingml/2006/chart" xmlns:r="http://schemas.openxmlformats.org/officeDocument/2006/relationships" r:id="rId6"/>
            </a:graphicData>
          </a:graphic>
        </p:graphicFrame>
        <p:grpSp>
          <p:nvGrpSpPr>
            <p:cNvPr id="10" name="组合 9">
              <a:extLst>
                <a:ext uri="{FF2B5EF4-FFF2-40B4-BE49-F238E27FC236}">
                  <a16:creationId xmlns:a16="http://schemas.microsoft.com/office/drawing/2014/main" id="{90692950-5757-4B44-8DE7-AD60CF700BE9}"/>
                </a:ext>
              </a:extLst>
            </p:cNvPr>
            <p:cNvGrpSpPr/>
            <p:nvPr/>
          </p:nvGrpSpPr>
          <p:grpSpPr>
            <a:xfrm>
              <a:off x="949237" y="4202362"/>
              <a:ext cx="1924890" cy="1282400"/>
              <a:chOff x="1161211" y="4248082"/>
              <a:chExt cx="1924890" cy="1282400"/>
            </a:xfrm>
          </p:grpSpPr>
          <p:sp>
            <p:nvSpPr>
              <p:cNvPr id="14" name="文本框 13">
                <a:extLst>
                  <a:ext uri="{FF2B5EF4-FFF2-40B4-BE49-F238E27FC236}">
                    <a16:creationId xmlns:a16="http://schemas.microsoft.com/office/drawing/2014/main" id="{BFA43FFE-30C1-4ADA-837B-22B063059A30}"/>
                  </a:ext>
                </a:extLst>
              </p:cNvPr>
              <p:cNvSpPr txBox="1"/>
              <p:nvPr/>
            </p:nvSpPr>
            <p:spPr>
              <a:xfrm>
                <a:off x="1504229" y="4248082"/>
                <a:ext cx="141600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输入标题</a:t>
                </a:r>
              </a:p>
            </p:txBody>
          </p:sp>
          <p:sp>
            <p:nvSpPr>
              <p:cNvPr id="15" name="文本框 14">
                <a:extLst>
                  <a:ext uri="{FF2B5EF4-FFF2-40B4-BE49-F238E27FC236}">
                    <a16:creationId xmlns:a16="http://schemas.microsoft.com/office/drawing/2014/main" id="{A4627229-FEAA-4380-9645-A91590034646}"/>
                  </a:ext>
                </a:extLst>
              </p:cNvPr>
              <p:cNvSpPr txBox="1"/>
              <p:nvPr/>
            </p:nvSpPr>
            <p:spPr>
              <a:xfrm>
                <a:off x="1161211" y="4569193"/>
                <a:ext cx="1924890"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输入文本内容</a:t>
                </a:r>
              </a:p>
            </p:txBody>
          </p:sp>
        </p:grpSp>
        <p:grpSp>
          <p:nvGrpSpPr>
            <p:cNvPr id="17" name="组合 16">
              <a:extLst>
                <a:ext uri="{FF2B5EF4-FFF2-40B4-BE49-F238E27FC236}">
                  <a16:creationId xmlns:a16="http://schemas.microsoft.com/office/drawing/2014/main" id="{94689BC6-CF97-4C42-B1F7-B2D9D3C4CA7B}"/>
                </a:ext>
              </a:extLst>
            </p:cNvPr>
            <p:cNvGrpSpPr/>
            <p:nvPr/>
          </p:nvGrpSpPr>
          <p:grpSpPr>
            <a:xfrm>
              <a:off x="3755402" y="4202362"/>
              <a:ext cx="1924890" cy="1282400"/>
              <a:chOff x="1161211" y="4248082"/>
              <a:chExt cx="1924890" cy="1282400"/>
            </a:xfrm>
          </p:grpSpPr>
          <p:sp>
            <p:nvSpPr>
              <p:cNvPr id="18" name="文本框 17">
                <a:extLst>
                  <a:ext uri="{FF2B5EF4-FFF2-40B4-BE49-F238E27FC236}">
                    <a16:creationId xmlns:a16="http://schemas.microsoft.com/office/drawing/2014/main" id="{FA3CE6D6-0355-4A64-B4F0-A3EB859C7C12}"/>
                  </a:ext>
                </a:extLst>
              </p:cNvPr>
              <p:cNvSpPr txBox="1"/>
              <p:nvPr/>
            </p:nvSpPr>
            <p:spPr>
              <a:xfrm>
                <a:off x="1504229" y="4248082"/>
                <a:ext cx="141600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输入标题</a:t>
                </a:r>
              </a:p>
            </p:txBody>
          </p:sp>
          <p:sp>
            <p:nvSpPr>
              <p:cNvPr id="19" name="文本框 18">
                <a:extLst>
                  <a:ext uri="{FF2B5EF4-FFF2-40B4-BE49-F238E27FC236}">
                    <a16:creationId xmlns:a16="http://schemas.microsoft.com/office/drawing/2014/main" id="{5C37E77E-6378-42D1-9A15-DB7BFD161733}"/>
                  </a:ext>
                </a:extLst>
              </p:cNvPr>
              <p:cNvSpPr txBox="1"/>
              <p:nvPr/>
            </p:nvSpPr>
            <p:spPr>
              <a:xfrm>
                <a:off x="1161211" y="4569193"/>
                <a:ext cx="1924890"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输入文本内容</a:t>
                </a:r>
              </a:p>
            </p:txBody>
          </p:sp>
        </p:grpSp>
        <p:grpSp>
          <p:nvGrpSpPr>
            <p:cNvPr id="20" name="组合 19">
              <a:extLst>
                <a:ext uri="{FF2B5EF4-FFF2-40B4-BE49-F238E27FC236}">
                  <a16:creationId xmlns:a16="http://schemas.microsoft.com/office/drawing/2014/main" id="{71F51995-EF88-43E8-A449-AC632A147254}"/>
                </a:ext>
              </a:extLst>
            </p:cNvPr>
            <p:cNvGrpSpPr/>
            <p:nvPr/>
          </p:nvGrpSpPr>
          <p:grpSpPr>
            <a:xfrm>
              <a:off x="6561567" y="4202362"/>
              <a:ext cx="1924890" cy="1282400"/>
              <a:chOff x="1161211" y="4248082"/>
              <a:chExt cx="1924890" cy="1282400"/>
            </a:xfrm>
          </p:grpSpPr>
          <p:sp>
            <p:nvSpPr>
              <p:cNvPr id="21" name="文本框 20">
                <a:extLst>
                  <a:ext uri="{FF2B5EF4-FFF2-40B4-BE49-F238E27FC236}">
                    <a16:creationId xmlns:a16="http://schemas.microsoft.com/office/drawing/2014/main" id="{B3F0A592-ECE5-4C55-B164-F4EA10F121D9}"/>
                  </a:ext>
                </a:extLst>
              </p:cNvPr>
              <p:cNvSpPr txBox="1"/>
              <p:nvPr/>
            </p:nvSpPr>
            <p:spPr>
              <a:xfrm>
                <a:off x="1504229" y="4248082"/>
                <a:ext cx="141600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输入标题</a:t>
                </a:r>
              </a:p>
            </p:txBody>
          </p:sp>
          <p:sp>
            <p:nvSpPr>
              <p:cNvPr id="22" name="文本框 21">
                <a:extLst>
                  <a:ext uri="{FF2B5EF4-FFF2-40B4-BE49-F238E27FC236}">
                    <a16:creationId xmlns:a16="http://schemas.microsoft.com/office/drawing/2014/main" id="{EF92DF41-C1E6-40C4-ACEC-74DC488F0CF8}"/>
                  </a:ext>
                </a:extLst>
              </p:cNvPr>
              <p:cNvSpPr txBox="1"/>
              <p:nvPr/>
            </p:nvSpPr>
            <p:spPr>
              <a:xfrm>
                <a:off x="1161211" y="4569193"/>
                <a:ext cx="1924890"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输入文本内容</a:t>
                </a:r>
              </a:p>
            </p:txBody>
          </p:sp>
        </p:grpSp>
        <p:grpSp>
          <p:nvGrpSpPr>
            <p:cNvPr id="23" name="组合 22">
              <a:extLst>
                <a:ext uri="{FF2B5EF4-FFF2-40B4-BE49-F238E27FC236}">
                  <a16:creationId xmlns:a16="http://schemas.microsoft.com/office/drawing/2014/main" id="{3D717B84-332E-4558-9752-8578DAF30648}"/>
                </a:ext>
              </a:extLst>
            </p:cNvPr>
            <p:cNvGrpSpPr/>
            <p:nvPr/>
          </p:nvGrpSpPr>
          <p:grpSpPr>
            <a:xfrm>
              <a:off x="9367732" y="4202362"/>
              <a:ext cx="1924890" cy="1282400"/>
              <a:chOff x="1161211" y="4248082"/>
              <a:chExt cx="1924890" cy="1282400"/>
            </a:xfrm>
          </p:grpSpPr>
          <p:sp>
            <p:nvSpPr>
              <p:cNvPr id="24" name="文本框 23">
                <a:extLst>
                  <a:ext uri="{FF2B5EF4-FFF2-40B4-BE49-F238E27FC236}">
                    <a16:creationId xmlns:a16="http://schemas.microsoft.com/office/drawing/2014/main" id="{4DC2FA98-C37F-4CD6-84DC-CC84D9868E56}"/>
                  </a:ext>
                </a:extLst>
              </p:cNvPr>
              <p:cNvSpPr txBox="1"/>
              <p:nvPr/>
            </p:nvSpPr>
            <p:spPr>
              <a:xfrm>
                <a:off x="1504229" y="4248082"/>
                <a:ext cx="141600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输入标题</a:t>
                </a:r>
              </a:p>
            </p:txBody>
          </p:sp>
          <p:sp>
            <p:nvSpPr>
              <p:cNvPr id="25" name="文本框 24">
                <a:extLst>
                  <a:ext uri="{FF2B5EF4-FFF2-40B4-BE49-F238E27FC236}">
                    <a16:creationId xmlns:a16="http://schemas.microsoft.com/office/drawing/2014/main" id="{CE56C67F-20BE-4F7F-A2AF-8400F91BF678}"/>
                  </a:ext>
                </a:extLst>
              </p:cNvPr>
              <p:cNvSpPr txBox="1"/>
              <p:nvPr/>
            </p:nvSpPr>
            <p:spPr>
              <a:xfrm>
                <a:off x="1161211" y="4569193"/>
                <a:ext cx="1924890"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输入文本内容</a:t>
                </a:r>
              </a:p>
            </p:txBody>
          </p:sp>
        </p:grpSp>
      </p:grpSp>
      <p:sp>
        <p:nvSpPr>
          <p:cNvPr id="4" name="文本框 3">
            <a:extLst>
              <a:ext uri="{FF2B5EF4-FFF2-40B4-BE49-F238E27FC236}">
                <a16:creationId xmlns:a16="http://schemas.microsoft.com/office/drawing/2014/main" id="{267E5A7E-3282-4288-AB7E-0B74B7F52493}"/>
              </a:ext>
            </a:extLst>
          </p:cNvPr>
          <p:cNvSpPr txBox="1"/>
          <p:nvPr/>
        </p:nvSpPr>
        <p:spPr>
          <a:xfrm>
            <a:off x="1187975" y="2428875"/>
            <a:ext cx="1438275" cy="707886"/>
          </a:xfrm>
          <a:prstGeom prst="rect">
            <a:avLst/>
          </a:prstGeom>
          <a:noFill/>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rPr>
              <a:t>60%</a:t>
            </a:r>
            <a:endParaRPr lang="zh-CN" altLang="en-US" sz="4000" b="1"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089EBD23-068E-46EF-BB46-DB3788E0774F}"/>
              </a:ext>
            </a:extLst>
          </p:cNvPr>
          <p:cNvSpPr txBox="1"/>
          <p:nvPr/>
        </p:nvSpPr>
        <p:spPr>
          <a:xfrm>
            <a:off x="3979667" y="2418715"/>
            <a:ext cx="1438275" cy="707886"/>
          </a:xfrm>
          <a:prstGeom prst="rect">
            <a:avLst/>
          </a:prstGeom>
          <a:noFill/>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rPr>
              <a:t>65%</a:t>
            </a:r>
            <a:endParaRPr lang="zh-CN" altLang="en-US" sz="40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8EA71CEF-1EA0-4D53-92DA-F9421E9B8F32}"/>
              </a:ext>
            </a:extLst>
          </p:cNvPr>
          <p:cNvSpPr txBox="1"/>
          <p:nvPr/>
        </p:nvSpPr>
        <p:spPr>
          <a:xfrm>
            <a:off x="6771358" y="2428875"/>
            <a:ext cx="1438275" cy="707886"/>
          </a:xfrm>
          <a:prstGeom prst="rect">
            <a:avLst/>
          </a:prstGeom>
          <a:noFill/>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rPr>
              <a:t>72%</a:t>
            </a:r>
            <a:endParaRPr lang="zh-CN" altLang="en-US" sz="4000" b="1"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48F602F2-A9E8-4FE1-9AD0-10B29FEE60CA}"/>
              </a:ext>
            </a:extLst>
          </p:cNvPr>
          <p:cNvSpPr txBox="1"/>
          <p:nvPr/>
        </p:nvSpPr>
        <p:spPr>
          <a:xfrm>
            <a:off x="9563051" y="2428875"/>
            <a:ext cx="1438275" cy="707886"/>
          </a:xfrm>
          <a:prstGeom prst="rect">
            <a:avLst/>
          </a:prstGeom>
          <a:noFill/>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rPr>
              <a:t>74%</a:t>
            </a:r>
            <a:endParaRPr lang="zh-CN" altLang="en-US" sz="4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2710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1EA5137-87C9-4596-8F65-034CA9AF2042}"/>
              </a:ext>
            </a:extLst>
          </p:cNvPr>
          <p:cNvSpPr>
            <a:spLocks noGrp="1"/>
          </p:cNvSpPr>
          <p:nvPr>
            <p:ph type="body" sz="quarter" idx="10"/>
          </p:nvPr>
        </p:nvSpPr>
        <p:spPr/>
        <p:txBody>
          <a:bodyPr/>
          <a:lstStyle/>
          <a:p>
            <a:r>
              <a:rPr lang="en-US" altLang="zh-CN" dirty="0"/>
              <a:t>SWOT</a:t>
            </a:r>
            <a:r>
              <a:rPr lang="zh-CN" altLang="en-US" dirty="0"/>
              <a:t>分析</a:t>
            </a:r>
          </a:p>
        </p:txBody>
      </p:sp>
      <p:grpSp>
        <p:nvGrpSpPr>
          <p:cNvPr id="29" name="组合 28">
            <a:extLst>
              <a:ext uri="{FF2B5EF4-FFF2-40B4-BE49-F238E27FC236}">
                <a16:creationId xmlns:a16="http://schemas.microsoft.com/office/drawing/2014/main" id="{3DB082D8-2BD6-47A4-A706-B2D3CE548EEB}"/>
              </a:ext>
            </a:extLst>
          </p:cNvPr>
          <p:cNvGrpSpPr/>
          <p:nvPr/>
        </p:nvGrpSpPr>
        <p:grpSpPr>
          <a:xfrm>
            <a:off x="3836650" y="1353078"/>
            <a:ext cx="4518699" cy="4518699"/>
            <a:chOff x="3836650" y="1353078"/>
            <a:chExt cx="4518699" cy="4518699"/>
          </a:xfrm>
        </p:grpSpPr>
        <p:grpSp>
          <p:nvGrpSpPr>
            <p:cNvPr id="30" name="组合 29">
              <a:extLst>
                <a:ext uri="{FF2B5EF4-FFF2-40B4-BE49-F238E27FC236}">
                  <a16:creationId xmlns:a16="http://schemas.microsoft.com/office/drawing/2014/main" id="{0D639137-CE1F-4A00-BD7E-86E4BF957301}"/>
                </a:ext>
              </a:extLst>
            </p:cNvPr>
            <p:cNvGrpSpPr/>
            <p:nvPr/>
          </p:nvGrpSpPr>
          <p:grpSpPr>
            <a:xfrm>
              <a:off x="3836650" y="1353078"/>
              <a:ext cx="4518699" cy="4518699"/>
              <a:chOff x="3837771" y="1344730"/>
              <a:chExt cx="4518699" cy="4518699"/>
            </a:xfrm>
          </p:grpSpPr>
          <p:sp>
            <p:nvSpPr>
              <p:cNvPr id="46" name="矩形: 圆角 45">
                <a:extLst>
                  <a:ext uri="{FF2B5EF4-FFF2-40B4-BE49-F238E27FC236}">
                    <a16:creationId xmlns:a16="http://schemas.microsoft.com/office/drawing/2014/main" id="{C9B774F1-BAA8-4687-92B1-855400F1EF35}"/>
                  </a:ext>
                </a:extLst>
              </p:cNvPr>
              <p:cNvSpPr/>
              <p:nvPr/>
            </p:nvSpPr>
            <p:spPr>
              <a:xfrm rot="2700000">
                <a:off x="5585714" y="1344731"/>
                <a:ext cx="1022813" cy="4518699"/>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圆角 46">
                <a:extLst>
                  <a:ext uri="{FF2B5EF4-FFF2-40B4-BE49-F238E27FC236}">
                    <a16:creationId xmlns:a16="http://schemas.microsoft.com/office/drawing/2014/main" id="{2399B1CF-4665-4330-9486-3BA901E4D577}"/>
                  </a:ext>
                </a:extLst>
              </p:cNvPr>
              <p:cNvSpPr/>
              <p:nvPr/>
            </p:nvSpPr>
            <p:spPr>
              <a:xfrm rot="18900000" flipV="1">
                <a:off x="5585714" y="1344730"/>
                <a:ext cx="1022813" cy="451869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99FF69E6-30C5-43E9-944C-E771E19D806D}"/>
                </a:ext>
              </a:extLst>
            </p:cNvPr>
            <p:cNvGrpSpPr/>
            <p:nvPr/>
          </p:nvGrpSpPr>
          <p:grpSpPr>
            <a:xfrm>
              <a:off x="4422900" y="1720295"/>
              <a:ext cx="3346202" cy="3637133"/>
              <a:chOff x="4422900" y="1720295"/>
              <a:chExt cx="3346202" cy="3637133"/>
            </a:xfrm>
          </p:grpSpPr>
          <p:sp>
            <p:nvSpPr>
              <p:cNvPr id="32" name="small-sharp-pencil_16463">
                <a:extLst>
                  <a:ext uri="{FF2B5EF4-FFF2-40B4-BE49-F238E27FC236}">
                    <a16:creationId xmlns:a16="http://schemas.microsoft.com/office/drawing/2014/main" id="{14A0995E-1412-4C2E-BC3C-103600B08AFE}"/>
                  </a:ext>
                </a:extLst>
              </p:cNvPr>
              <p:cNvSpPr>
                <a:spLocks noChangeAspect="1"/>
              </p:cNvSpPr>
              <p:nvPr/>
            </p:nvSpPr>
            <p:spPr bwMode="auto">
              <a:xfrm>
                <a:off x="5732740" y="3199452"/>
                <a:ext cx="790224" cy="804464"/>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accent1"/>
              </a:solidFill>
              <a:ln>
                <a:noFill/>
              </a:ln>
            </p:spPr>
          </p:sp>
          <p:sp>
            <p:nvSpPr>
              <p:cNvPr id="33" name="椭圆 32">
                <a:extLst>
                  <a:ext uri="{FF2B5EF4-FFF2-40B4-BE49-F238E27FC236}">
                    <a16:creationId xmlns:a16="http://schemas.microsoft.com/office/drawing/2014/main" id="{6ACBC27E-EF2B-4BA4-843C-2972E0CD40AF}"/>
                  </a:ext>
                </a:extLst>
              </p:cNvPr>
              <p:cNvSpPr/>
              <p:nvPr/>
            </p:nvSpPr>
            <p:spPr>
              <a:xfrm>
                <a:off x="5331554" y="2791471"/>
                <a:ext cx="1627713" cy="1627713"/>
              </a:xfrm>
              <a:prstGeom prst="ellipse">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8153E847-E7D7-4BD5-B43F-3067B4961B6D}"/>
                  </a:ext>
                </a:extLst>
              </p:cNvPr>
              <p:cNvGrpSpPr/>
              <p:nvPr/>
            </p:nvGrpSpPr>
            <p:grpSpPr>
              <a:xfrm>
                <a:off x="6900674" y="4289507"/>
                <a:ext cx="868428" cy="1067921"/>
                <a:chOff x="6900674" y="4289507"/>
                <a:chExt cx="868428" cy="1067921"/>
              </a:xfrm>
            </p:grpSpPr>
            <p:sp>
              <p:nvSpPr>
                <p:cNvPr id="44" name="椭圆 43">
                  <a:extLst>
                    <a:ext uri="{FF2B5EF4-FFF2-40B4-BE49-F238E27FC236}">
                      <a16:creationId xmlns:a16="http://schemas.microsoft.com/office/drawing/2014/main" id="{C3AD6AAC-9B57-4394-A6D0-02272D03C5DF}"/>
                    </a:ext>
                  </a:extLst>
                </p:cNvPr>
                <p:cNvSpPr/>
                <p:nvPr/>
              </p:nvSpPr>
              <p:spPr>
                <a:xfrm flipH="1">
                  <a:off x="6900674" y="4400543"/>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id="{484B7B31-F321-4752-84A7-641BEDBCC50A}"/>
                    </a:ext>
                  </a:extLst>
                </p:cNvPr>
                <p:cNvSpPr txBox="1"/>
                <p:nvPr/>
              </p:nvSpPr>
              <p:spPr>
                <a:xfrm>
                  <a:off x="6996418" y="4289507"/>
                  <a:ext cx="719327" cy="1067921"/>
                </a:xfrm>
                <a:prstGeom prst="rect">
                  <a:avLst/>
                </a:prstGeom>
                <a:noFill/>
              </p:spPr>
              <p:txBody>
                <a:bodyPr wrap="square" rtlCol="0">
                  <a:spAutoFit/>
                </a:bodyPr>
                <a:lstStyle>
                  <a:defPPr>
                    <a:defRPr lang="zh-CN"/>
                  </a:defPPr>
                  <a:lvl1pPr>
                    <a:lnSpc>
                      <a:spcPct val="130000"/>
                    </a:lnSpc>
                    <a:defRPr sz="5400" b="1">
                      <a:solidFill>
                        <a:schemeClr val="accent1"/>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dirty="0"/>
                    <a:t>T</a:t>
                  </a:r>
                  <a:endParaRPr lang="zh-CN" altLang="en-US" dirty="0"/>
                </a:p>
              </p:txBody>
            </p:sp>
          </p:grpSp>
          <p:grpSp>
            <p:nvGrpSpPr>
              <p:cNvPr id="35" name="组合 34">
                <a:extLst>
                  <a:ext uri="{FF2B5EF4-FFF2-40B4-BE49-F238E27FC236}">
                    <a16:creationId xmlns:a16="http://schemas.microsoft.com/office/drawing/2014/main" id="{094C791B-AAB9-4E2E-8784-A1C5C6868A2F}"/>
                  </a:ext>
                </a:extLst>
              </p:cNvPr>
              <p:cNvGrpSpPr/>
              <p:nvPr/>
            </p:nvGrpSpPr>
            <p:grpSpPr>
              <a:xfrm>
                <a:off x="4422900" y="4201050"/>
                <a:ext cx="868428" cy="1067921"/>
                <a:chOff x="4422900" y="4201050"/>
                <a:chExt cx="868428" cy="1067921"/>
              </a:xfrm>
            </p:grpSpPr>
            <p:sp>
              <p:nvSpPr>
                <p:cNvPr id="42" name="椭圆 41">
                  <a:extLst>
                    <a:ext uri="{FF2B5EF4-FFF2-40B4-BE49-F238E27FC236}">
                      <a16:creationId xmlns:a16="http://schemas.microsoft.com/office/drawing/2014/main" id="{2F3683BC-F846-42D4-93AF-AEE014763FA5}"/>
                    </a:ext>
                  </a:extLst>
                </p:cNvPr>
                <p:cNvSpPr/>
                <p:nvPr/>
              </p:nvSpPr>
              <p:spPr>
                <a:xfrm flipH="1">
                  <a:off x="4422900" y="4400543"/>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BAEECE90-2F76-4A28-B5C3-AA93C5359C0F}"/>
                    </a:ext>
                  </a:extLst>
                </p:cNvPr>
                <p:cNvSpPr txBox="1"/>
                <p:nvPr/>
              </p:nvSpPr>
              <p:spPr>
                <a:xfrm>
                  <a:off x="4542281" y="4201050"/>
                  <a:ext cx="719327" cy="1067921"/>
                </a:xfrm>
                <a:prstGeom prst="rect">
                  <a:avLst/>
                </a:prstGeom>
                <a:noFill/>
              </p:spPr>
              <p:txBody>
                <a:bodyPr wrap="square" rtlCol="0">
                  <a:spAutoFit/>
                </a:bodyPr>
                <a:lstStyle>
                  <a:defPPr>
                    <a:defRPr lang="zh-CN"/>
                  </a:defPPr>
                  <a:lvl1pPr>
                    <a:lnSpc>
                      <a:spcPct val="130000"/>
                    </a:lnSpc>
                    <a:defRPr sz="5400" b="1">
                      <a:solidFill>
                        <a:schemeClr val="accent1"/>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dirty="0"/>
                    <a:t>o</a:t>
                  </a:r>
                  <a:endParaRPr lang="zh-CN" altLang="en-US" dirty="0"/>
                </a:p>
              </p:txBody>
            </p:sp>
          </p:grpSp>
          <p:grpSp>
            <p:nvGrpSpPr>
              <p:cNvPr id="36" name="组合 35">
                <a:extLst>
                  <a:ext uri="{FF2B5EF4-FFF2-40B4-BE49-F238E27FC236}">
                    <a16:creationId xmlns:a16="http://schemas.microsoft.com/office/drawing/2014/main" id="{B570B5D0-2B34-4231-BE72-ADFD8407399C}"/>
                  </a:ext>
                </a:extLst>
              </p:cNvPr>
              <p:cNvGrpSpPr/>
              <p:nvPr/>
            </p:nvGrpSpPr>
            <p:grpSpPr>
              <a:xfrm>
                <a:off x="6900674" y="1720295"/>
                <a:ext cx="868428" cy="1079210"/>
                <a:chOff x="6900674" y="1720295"/>
                <a:chExt cx="868428" cy="1079210"/>
              </a:xfrm>
            </p:grpSpPr>
            <p:sp>
              <p:nvSpPr>
                <p:cNvPr id="40" name="椭圆 39">
                  <a:extLst>
                    <a:ext uri="{FF2B5EF4-FFF2-40B4-BE49-F238E27FC236}">
                      <a16:creationId xmlns:a16="http://schemas.microsoft.com/office/drawing/2014/main" id="{A8A8D9FB-1F73-43BA-890B-E3ECF7924514}"/>
                    </a:ext>
                  </a:extLst>
                </p:cNvPr>
                <p:cNvSpPr/>
                <p:nvPr/>
              </p:nvSpPr>
              <p:spPr>
                <a:xfrm flipH="1">
                  <a:off x="6900674" y="1931077"/>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a:extLst>
                    <a:ext uri="{FF2B5EF4-FFF2-40B4-BE49-F238E27FC236}">
                      <a16:creationId xmlns:a16="http://schemas.microsoft.com/office/drawing/2014/main" id="{0D73F057-D2E2-4367-820F-5F3401DE082E}"/>
                    </a:ext>
                  </a:extLst>
                </p:cNvPr>
                <p:cNvSpPr txBox="1"/>
                <p:nvPr/>
              </p:nvSpPr>
              <p:spPr>
                <a:xfrm>
                  <a:off x="6961824" y="1720295"/>
                  <a:ext cx="719327" cy="959045"/>
                </a:xfrm>
                <a:prstGeom prst="rect">
                  <a:avLst/>
                </a:prstGeom>
                <a:noFill/>
              </p:spPr>
              <p:txBody>
                <a:bodyPr wrap="square" rtlCol="0">
                  <a:spAutoFit/>
                </a:bodyPr>
                <a:lstStyle>
                  <a:defPPr>
                    <a:defRPr lang="zh-CN"/>
                  </a:defPPr>
                  <a:lvl1pPr>
                    <a:lnSpc>
                      <a:spcPct val="130000"/>
                    </a:lnSpc>
                    <a:defRPr sz="5400" b="1">
                      <a:solidFill>
                        <a:schemeClr val="accent1"/>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dirty="0"/>
                    <a:t>w</a:t>
                  </a:r>
                  <a:endParaRPr lang="zh-CN" altLang="en-US" dirty="0"/>
                </a:p>
              </p:txBody>
            </p:sp>
          </p:grpSp>
          <p:grpSp>
            <p:nvGrpSpPr>
              <p:cNvPr id="37" name="组合 36">
                <a:extLst>
                  <a:ext uri="{FF2B5EF4-FFF2-40B4-BE49-F238E27FC236}">
                    <a16:creationId xmlns:a16="http://schemas.microsoft.com/office/drawing/2014/main" id="{6D8BD1E2-ACD0-4311-A504-728395D2A1AD}"/>
                  </a:ext>
                </a:extLst>
              </p:cNvPr>
              <p:cNvGrpSpPr/>
              <p:nvPr/>
            </p:nvGrpSpPr>
            <p:grpSpPr>
              <a:xfrm>
                <a:off x="4422900" y="1773032"/>
                <a:ext cx="868428" cy="1067921"/>
                <a:chOff x="4422900" y="1773032"/>
                <a:chExt cx="868428" cy="1067921"/>
              </a:xfrm>
            </p:grpSpPr>
            <p:sp>
              <p:nvSpPr>
                <p:cNvPr id="38" name="椭圆 37">
                  <a:extLst>
                    <a:ext uri="{FF2B5EF4-FFF2-40B4-BE49-F238E27FC236}">
                      <a16:creationId xmlns:a16="http://schemas.microsoft.com/office/drawing/2014/main" id="{C0600ED9-1E9E-45DD-8F5D-82CF3C7A0F95}"/>
                    </a:ext>
                  </a:extLst>
                </p:cNvPr>
                <p:cNvSpPr/>
                <p:nvPr/>
              </p:nvSpPr>
              <p:spPr>
                <a:xfrm flipH="1">
                  <a:off x="4422900" y="1931077"/>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solidFill>
                      <a:schemeClr val="accent2"/>
                    </a:solidFill>
                    <a:latin typeface="+mj-lt"/>
                  </a:endParaRPr>
                </a:p>
              </p:txBody>
            </p:sp>
            <p:sp>
              <p:nvSpPr>
                <p:cNvPr id="39" name="文本框 38">
                  <a:extLst>
                    <a:ext uri="{FF2B5EF4-FFF2-40B4-BE49-F238E27FC236}">
                      <a16:creationId xmlns:a16="http://schemas.microsoft.com/office/drawing/2014/main" id="{1D43F597-B65C-4A00-8915-855D6234795D}"/>
                    </a:ext>
                  </a:extLst>
                </p:cNvPr>
                <p:cNvSpPr txBox="1"/>
                <p:nvPr/>
              </p:nvSpPr>
              <p:spPr>
                <a:xfrm>
                  <a:off x="4546260" y="1773032"/>
                  <a:ext cx="719327" cy="1067921"/>
                </a:xfrm>
                <a:prstGeom prst="rect">
                  <a:avLst/>
                </a:prstGeom>
                <a:noFill/>
              </p:spPr>
              <p:txBody>
                <a:bodyPr wrap="square" rtlCol="0">
                  <a:spAutoFit/>
                </a:bodyPr>
                <a:lstStyle/>
                <a:p>
                  <a:pPr algn="l">
                    <a:lnSpc>
                      <a:spcPct val="130000"/>
                    </a:lnSpc>
                  </a:pPr>
                  <a:r>
                    <a:rPr lang="en-US" altLang="zh-CN" sz="54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S</a:t>
                  </a:r>
                  <a:endParaRPr lang="zh-CN" altLang="en-US" sz="54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grpSp>
        <p:nvGrpSpPr>
          <p:cNvPr id="23" name="组合 22">
            <a:extLst>
              <a:ext uri="{FF2B5EF4-FFF2-40B4-BE49-F238E27FC236}">
                <a16:creationId xmlns:a16="http://schemas.microsoft.com/office/drawing/2014/main" id="{D61F5166-183C-44A0-A8B0-595A53654224}"/>
              </a:ext>
            </a:extLst>
          </p:cNvPr>
          <p:cNvGrpSpPr/>
          <p:nvPr/>
        </p:nvGrpSpPr>
        <p:grpSpPr>
          <a:xfrm>
            <a:off x="7896393" y="1402358"/>
            <a:ext cx="3757127" cy="1296926"/>
            <a:chOff x="6183047" y="1619875"/>
            <a:chExt cx="4742647" cy="1296926"/>
          </a:xfrm>
        </p:grpSpPr>
        <p:sp>
          <p:nvSpPr>
            <p:cNvPr id="24" name="文本框 23">
              <a:extLst>
                <a:ext uri="{FF2B5EF4-FFF2-40B4-BE49-F238E27FC236}">
                  <a16:creationId xmlns:a16="http://schemas.microsoft.com/office/drawing/2014/main" id="{15E5FD95-BE95-48BA-A60D-224C972FEAB4}"/>
                </a:ext>
              </a:extLst>
            </p:cNvPr>
            <p:cNvSpPr txBox="1"/>
            <p:nvPr/>
          </p:nvSpPr>
          <p:spPr>
            <a:xfrm>
              <a:off x="6183491" y="1619875"/>
              <a:ext cx="184374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p>
          </p:txBody>
        </p:sp>
        <p:sp>
          <p:nvSpPr>
            <p:cNvPr id="25" name="文本框 24">
              <a:extLst>
                <a:ext uri="{FF2B5EF4-FFF2-40B4-BE49-F238E27FC236}">
                  <a16:creationId xmlns:a16="http://schemas.microsoft.com/office/drawing/2014/main" id="{979AD70B-5CC7-41ED-9A7A-96775F0BE4DC}"/>
                </a:ext>
              </a:extLst>
            </p:cNvPr>
            <p:cNvSpPr txBox="1"/>
            <p:nvPr/>
          </p:nvSpPr>
          <p:spPr>
            <a:xfrm>
              <a:off x="6183047" y="1955512"/>
              <a:ext cx="4742647"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a:t>
              </a:r>
            </a:p>
          </p:txBody>
        </p:sp>
      </p:grpSp>
      <p:grpSp>
        <p:nvGrpSpPr>
          <p:cNvPr id="26" name="组合 25">
            <a:extLst>
              <a:ext uri="{FF2B5EF4-FFF2-40B4-BE49-F238E27FC236}">
                <a16:creationId xmlns:a16="http://schemas.microsoft.com/office/drawing/2014/main" id="{C5A223ED-E5AA-44D1-B775-B64292848CE5}"/>
              </a:ext>
            </a:extLst>
          </p:cNvPr>
          <p:cNvGrpSpPr/>
          <p:nvPr/>
        </p:nvGrpSpPr>
        <p:grpSpPr>
          <a:xfrm>
            <a:off x="7896393" y="4673878"/>
            <a:ext cx="3757127" cy="1296926"/>
            <a:chOff x="6183047" y="1619875"/>
            <a:chExt cx="4742647" cy="1296926"/>
          </a:xfrm>
        </p:grpSpPr>
        <p:sp>
          <p:nvSpPr>
            <p:cNvPr id="27" name="文本框 26">
              <a:extLst>
                <a:ext uri="{FF2B5EF4-FFF2-40B4-BE49-F238E27FC236}">
                  <a16:creationId xmlns:a16="http://schemas.microsoft.com/office/drawing/2014/main" id="{7EAFCD19-50FD-4AB6-A2B8-D78712631969}"/>
                </a:ext>
              </a:extLst>
            </p:cNvPr>
            <p:cNvSpPr txBox="1"/>
            <p:nvPr/>
          </p:nvSpPr>
          <p:spPr>
            <a:xfrm>
              <a:off x="6183491" y="1619875"/>
              <a:ext cx="184374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p>
          </p:txBody>
        </p:sp>
        <p:sp>
          <p:nvSpPr>
            <p:cNvPr id="28" name="文本框 27">
              <a:extLst>
                <a:ext uri="{FF2B5EF4-FFF2-40B4-BE49-F238E27FC236}">
                  <a16:creationId xmlns:a16="http://schemas.microsoft.com/office/drawing/2014/main" id="{0BE46C38-1DD1-4DE1-BC31-308B53033259}"/>
                </a:ext>
              </a:extLst>
            </p:cNvPr>
            <p:cNvSpPr txBox="1"/>
            <p:nvPr/>
          </p:nvSpPr>
          <p:spPr>
            <a:xfrm>
              <a:off x="6183047" y="1955512"/>
              <a:ext cx="4742647"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a:t>
              </a:r>
            </a:p>
          </p:txBody>
        </p:sp>
      </p:grpSp>
      <p:grpSp>
        <p:nvGrpSpPr>
          <p:cNvPr id="51" name="组合 50">
            <a:extLst>
              <a:ext uri="{FF2B5EF4-FFF2-40B4-BE49-F238E27FC236}">
                <a16:creationId xmlns:a16="http://schemas.microsoft.com/office/drawing/2014/main" id="{31E29A71-15C5-4333-A1FA-7DC768528B49}"/>
              </a:ext>
            </a:extLst>
          </p:cNvPr>
          <p:cNvGrpSpPr/>
          <p:nvPr/>
        </p:nvGrpSpPr>
        <p:grpSpPr>
          <a:xfrm flipH="1">
            <a:off x="601513" y="1412518"/>
            <a:ext cx="3757127" cy="1296926"/>
            <a:chOff x="6183047" y="1619875"/>
            <a:chExt cx="4742647" cy="1296926"/>
          </a:xfrm>
        </p:grpSpPr>
        <p:sp>
          <p:nvSpPr>
            <p:cNvPr id="52" name="文本框 51">
              <a:extLst>
                <a:ext uri="{FF2B5EF4-FFF2-40B4-BE49-F238E27FC236}">
                  <a16:creationId xmlns:a16="http://schemas.microsoft.com/office/drawing/2014/main" id="{685C50D2-AE80-47B9-83C6-020343327E80}"/>
                </a:ext>
              </a:extLst>
            </p:cNvPr>
            <p:cNvSpPr txBox="1"/>
            <p:nvPr/>
          </p:nvSpPr>
          <p:spPr>
            <a:xfrm>
              <a:off x="6183491" y="1619875"/>
              <a:ext cx="184374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p>
          </p:txBody>
        </p:sp>
        <p:sp>
          <p:nvSpPr>
            <p:cNvPr id="53" name="文本框 52">
              <a:extLst>
                <a:ext uri="{FF2B5EF4-FFF2-40B4-BE49-F238E27FC236}">
                  <a16:creationId xmlns:a16="http://schemas.microsoft.com/office/drawing/2014/main" id="{643FF625-ADEE-4684-8A22-1CCC5398FCC4}"/>
                </a:ext>
              </a:extLst>
            </p:cNvPr>
            <p:cNvSpPr txBox="1"/>
            <p:nvPr/>
          </p:nvSpPr>
          <p:spPr>
            <a:xfrm>
              <a:off x="6183047" y="1955512"/>
              <a:ext cx="4742647"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a:t>
              </a:r>
            </a:p>
          </p:txBody>
        </p:sp>
      </p:grpSp>
      <p:grpSp>
        <p:nvGrpSpPr>
          <p:cNvPr id="54" name="组合 53">
            <a:extLst>
              <a:ext uri="{FF2B5EF4-FFF2-40B4-BE49-F238E27FC236}">
                <a16:creationId xmlns:a16="http://schemas.microsoft.com/office/drawing/2014/main" id="{F5908737-EA5D-4C14-9660-774D4947661D}"/>
              </a:ext>
            </a:extLst>
          </p:cNvPr>
          <p:cNvGrpSpPr/>
          <p:nvPr/>
        </p:nvGrpSpPr>
        <p:grpSpPr>
          <a:xfrm flipH="1">
            <a:off x="515938" y="4673878"/>
            <a:ext cx="3757127" cy="1296926"/>
            <a:chOff x="6183047" y="1619875"/>
            <a:chExt cx="4742647" cy="1296926"/>
          </a:xfrm>
        </p:grpSpPr>
        <p:sp>
          <p:nvSpPr>
            <p:cNvPr id="55" name="文本框 54">
              <a:extLst>
                <a:ext uri="{FF2B5EF4-FFF2-40B4-BE49-F238E27FC236}">
                  <a16:creationId xmlns:a16="http://schemas.microsoft.com/office/drawing/2014/main" id="{B4AD7E1C-7EC7-432C-A0CD-35EBB8025743}"/>
                </a:ext>
              </a:extLst>
            </p:cNvPr>
            <p:cNvSpPr txBox="1"/>
            <p:nvPr/>
          </p:nvSpPr>
          <p:spPr>
            <a:xfrm>
              <a:off x="6183491" y="1619875"/>
              <a:ext cx="184374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p>
          </p:txBody>
        </p:sp>
        <p:sp>
          <p:nvSpPr>
            <p:cNvPr id="56" name="文本框 55">
              <a:extLst>
                <a:ext uri="{FF2B5EF4-FFF2-40B4-BE49-F238E27FC236}">
                  <a16:creationId xmlns:a16="http://schemas.microsoft.com/office/drawing/2014/main" id="{C75B65C5-172C-4E26-A1AD-74FE1E9937EB}"/>
                </a:ext>
              </a:extLst>
            </p:cNvPr>
            <p:cNvSpPr txBox="1"/>
            <p:nvPr/>
          </p:nvSpPr>
          <p:spPr>
            <a:xfrm>
              <a:off x="6183047" y="1955512"/>
              <a:ext cx="4742647"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a:t>
              </a:r>
            </a:p>
          </p:txBody>
        </p:sp>
      </p:grpSp>
      <p:sp>
        <p:nvSpPr>
          <p:cNvPr id="57" name="iconfont-11920-5700798">
            <a:extLst>
              <a:ext uri="{FF2B5EF4-FFF2-40B4-BE49-F238E27FC236}">
                <a16:creationId xmlns:a16="http://schemas.microsoft.com/office/drawing/2014/main" id="{B9FAAAA9-0E42-4122-A079-C3AEB89747AC}"/>
              </a:ext>
            </a:extLst>
          </p:cNvPr>
          <p:cNvSpPr>
            <a:spLocks noChangeAspect="1"/>
          </p:cNvSpPr>
          <p:nvPr/>
        </p:nvSpPr>
        <p:spPr bwMode="auto">
          <a:xfrm>
            <a:off x="5770838" y="3105190"/>
            <a:ext cx="844592" cy="840846"/>
          </a:xfrm>
          <a:custGeom>
            <a:avLst/>
            <a:gdLst>
              <a:gd name="T0" fmla="*/ 10985 w 11271"/>
              <a:gd name="T1" fmla="*/ 214 h 11220"/>
              <a:gd name="T2" fmla="*/ 10468 w 11271"/>
              <a:gd name="T3" fmla="*/ 0 h 11220"/>
              <a:gd name="T4" fmla="*/ 9951 w 11271"/>
              <a:gd name="T5" fmla="*/ 214 h 11220"/>
              <a:gd name="T6" fmla="*/ 8192 w 11271"/>
              <a:gd name="T7" fmla="*/ 1973 h 11220"/>
              <a:gd name="T8" fmla="*/ 7949 w 11271"/>
              <a:gd name="T9" fmla="*/ 2216 h 11220"/>
              <a:gd name="T10" fmla="*/ 7720 w 11271"/>
              <a:gd name="T11" fmla="*/ 2445 h 11220"/>
              <a:gd name="T12" fmla="*/ 6319 w 11271"/>
              <a:gd name="T13" fmla="*/ 3846 h 11220"/>
              <a:gd name="T14" fmla="*/ 3900 w 11271"/>
              <a:gd name="T15" fmla="*/ 6265 h 11220"/>
              <a:gd name="T16" fmla="*/ 3900 w 11271"/>
              <a:gd name="T17" fmla="*/ 7320 h 11220"/>
              <a:gd name="T18" fmla="*/ 4914 w 11271"/>
              <a:gd name="T19" fmla="*/ 7320 h 11220"/>
              <a:gd name="T20" fmla="*/ 6107 w 11271"/>
              <a:gd name="T21" fmla="*/ 6127 h 11220"/>
              <a:gd name="T22" fmla="*/ 8775 w 11271"/>
              <a:gd name="T23" fmla="*/ 3460 h 11220"/>
              <a:gd name="T24" fmla="*/ 8814 w 11271"/>
              <a:gd name="T25" fmla="*/ 3420 h 11220"/>
              <a:gd name="T26" fmla="*/ 8814 w 11271"/>
              <a:gd name="T27" fmla="*/ 3420 h 11220"/>
              <a:gd name="T28" fmla="*/ 8938 w 11271"/>
              <a:gd name="T29" fmla="*/ 3296 h 11220"/>
              <a:gd name="T30" fmla="*/ 10985 w 11271"/>
              <a:gd name="T31" fmla="*/ 1248 h 11220"/>
              <a:gd name="T32" fmla="*/ 10985 w 11271"/>
              <a:gd name="T33" fmla="*/ 214 h 11220"/>
              <a:gd name="T34" fmla="*/ 9119 w 11271"/>
              <a:gd name="T35" fmla="*/ 3804 h 11220"/>
              <a:gd name="T36" fmla="*/ 6452 w 11271"/>
              <a:gd name="T37" fmla="*/ 6472 h 11220"/>
              <a:gd name="T38" fmla="*/ 5259 w 11271"/>
              <a:gd name="T39" fmla="*/ 7665 h 11220"/>
              <a:gd name="T40" fmla="*/ 5116 w 11271"/>
              <a:gd name="T41" fmla="*/ 7808 h 11220"/>
              <a:gd name="T42" fmla="*/ 3413 w 11271"/>
              <a:gd name="T43" fmla="*/ 7808 h 11220"/>
              <a:gd name="T44" fmla="*/ 3413 w 11271"/>
              <a:gd name="T45" fmla="*/ 6063 h 11220"/>
              <a:gd name="T46" fmla="*/ 3555 w 11271"/>
              <a:gd name="T47" fmla="*/ 5920 h 11220"/>
              <a:gd name="T48" fmla="*/ 5974 w 11271"/>
              <a:gd name="T49" fmla="*/ 3502 h 11220"/>
              <a:gd name="T50" fmla="*/ 7375 w 11271"/>
              <a:gd name="T51" fmla="*/ 2101 h 11220"/>
              <a:gd name="T52" fmla="*/ 7518 w 11271"/>
              <a:gd name="T53" fmla="*/ 1958 h 11220"/>
              <a:gd name="T54" fmla="*/ 0 w 11271"/>
              <a:gd name="T55" fmla="*/ 1958 h 11220"/>
              <a:gd name="T56" fmla="*/ 0 w 11271"/>
              <a:gd name="T57" fmla="*/ 11220 h 11220"/>
              <a:gd name="T58" fmla="*/ 9262 w 11271"/>
              <a:gd name="T59" fmla="*/ 11220 h 11220"/>
              <a:gd name="T60" fmla="*/ 9262 w 11271"/>
              <a:gd name="T61" fmla="*/ 3661 h 11220"/>
              <a:gd name="T62" fmla="*/ 9158 w 11271"/>
              <a:gd name="T63" fmla="*/ 3766 h 11220"/>
              <a:gd name="T64" fmla="*/ 9119 w 11271"/>
              <a:gd name="T65" fmla="*/ 3804 h 1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71" h="11220">
                <a:moveTo>
                  <a:pt x="10985" y="214"/>
                </a:moveTo>
                <a:cubicBezTo>
                  <a:pt x="10843" y="72"/>
                  <a:pt x="10655" y="0"/>
                  <a:pt x="10468" y="0"/>
                </a:cubicBezTo>
                <a:cubicBezTo>
                  <a:pt x="10281" y="0"/>
                  <a:pt x="10094" y="72"/>
                  <a:pt x="9951" y="214"/>
                </a:cubicBezTo>
                <a:lnTo>
                  <a:pt x="8192" y="1973"/>
                </a:lnTo>
                <a:lnTo>
                  <a:pt x="7949" y="2216"/>
                </a:lnTo>
                <a:lnTo>
                  <a:pt x="7720" y="2445"/>
                </a:lnTo>
                <a:lnTo>
                  <a:pt x="6319" y="3846"/>
                </a:lnTo>
                <a:lnTo>
                  <a:pt x="3900" y="6265"/>
                </a:lnTo>
                <a:lnTo>
                  <a:pt x="3900" y="7320"/>
                </a:lnTo>
                <a:lnTo>
                  <a:pt x="4914" y="7320"/>
                </a:lnTo>
                <a:lnTo>
                  <a:pt x="6107" y="6127"/>
                </a:lnTo>
                <a:lnTo>
                  <a:pt x="8775" y="3460"/>
                </a:lnTo>
                <a:lnTo>
                  <a:pt x="8814" y="3420"/>
                </a:lnTo>
                <a:lnTo>
                  <a:pt x="8814" y="3420"/>
                </a:lnTo>
                <a:lnTo>
                  <a:pt x="8938" y="3296"/>
                </a:lnTo>
                <a:lnTo>
                  <a:pt x="10985" y="1248"/>
                </a:lnTo>
                <a:cubicBezTo>
                  <a:pt x="11271" y="963"/>
                  <a:pt x="11271" y="500"/>
                  <a:pt x="10985" y="214"/>
                </a:cubicBezTo>
                <a:close/>
                <a:moveTo>
                  <a:pt x="9119" y="3804"/>
                </a:moveTo>
                <a:lnTo>
                  <a:pt x="6452" y="6472"/>
                </a:lnTo>
                <a:lnTo>
                  <a:pt x="5259" y="7665"/>
                </a:lnTo>
                <a:lnTo>
                  <a:pt x="5116" y="7808"/>
                </a:lnTo>
                <a:lnTo>
                  <a:pt x="3413" y="7808"/>
                </a:lnTo>
                <a:lnTo>
                  <a:pt x="3413" y="6063"/>
                </a:lnTo>
                <a:lnTo>
                  <a:pt x="3555" y="5920"/>
                </a:lnTo>
                <a:lnTo>
                  <a:pt x="5974" y="3502"/>
                </a:lnTo>
                <a:lnTo>
                  <a:pt x="7375" y="2101"/>
                </a:lnTo>
                <a:lnTo>
                  <a:pt x="7518" y="1958"/>
                </a:lnTo>
                <a:lnTo>
                  <a:pt x="0" y="1958"/>
                </a:lnTo>
                <a:lnTo>
                  <a:pt x="0" y="11220"/>
                </a:lnTo>
                <a:lnTo>
                  <a:pt x="9262" y="11220"/>
                </a:lnTo>
                <a:lnTo>
                  <a:pt x="9262" y="3661"/>
                </a:lnTo>
                <a:lnTo>
                  <a:pt x="9158" y="3766"/>
                </a:lnTo>
                <a:lnTo>
                  <a:pt x="9119" y="3804"/>
                </a:lnTo>
                <a:close/>
              </a:path>
            </a:pathLst>
          </a:custGeom>
          <a:solidFill>
            <a:schemeClr val="accent1"/>
          </a:solidFill>
          <a:ln>
            <a:noFill/>
          </a:ln>
        </p:spPr>
      </p:sp>
    </p:spTree>
    <p:custDataLst>
      <p:tags r:id="rId1"/>
    </p:custDataLst>
    <p:extLst>
      <p:ext uri="{BB962C8B-B14F-4D97-AF65-F5344CB8AC3E}">
        <p14:creationId xmlns:p14="http://schemas.microsoft.com/office/powerpoint/2010/main" val="3453895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D1599-1C66-4624-AEFB-B8B8AEED7F51}"/>
              </a:ext>
            </a:extLst>
          </p:cNvPr>
          <p:cNvSpPr>
            <a:spLocks noGrp="1"/>
          </p:cNvSpPr>
          <p:nvPr>
            <p:ph type="title"/>
          </p:nvPr>
        </p:nvSpPr>
        <p:spPr>
          <a:xfrm>
            <a:off x="878609" y="296027"/>
            <a:ext cx="6426200" cy="670560"/>
          </a:xfrm>
        </p:spPr>
        <p:txBody>
          <a:bodyPr/>
          <a:lstStyle/>
          <a:p>
            <a:r>
              <a:rPr lang="en-US" altLang="zh-CN" dirty="0"/>
              <a:t>SWOT</a:t>
            </a:r>
            <a:r>
              <a:rPr lang="zh-CN" altLang="en-US" dirty="0"/>
              <a:t>分析</a:t>
            </a:r>
          </a:p>
        </p:txBody>
      </p:sp>
      <p:grpSp>
        <p:nvGrpSpPr>
          <p:cNvPr id="4" name="iŝḻîďe">
            <a:extLst>
              <a:ext uri="{FF2B5EF4-FFF2-40B4-BE49-F238E27FC236}">
                <a16:creationId xmlns:a16="http://schemas.microsoft.com/office/drawing/2014/main" id="{E7A54EDD-F88E-4186-99CB-9D018BDC935D}"/>
              </a:ext>
            </a:extLst>
          </p:cNvPr>
          <p:cNvGrpSpPr/>
          <p:nvPr/>
        </p:nvGrpSpPr>
        <p:grpSpPr>
          <a:xfrm>
            <a:off x="4480607" y="1803379"/>
            <a:ext cx="3230781" cy="3251242"/>
            <a:chOff x="4480609" y="1803379"/>
            <a:chExt cx="3230780" cy="3250930"/>
          </a:xfrm>
        </p:grpSpPr>
        <p:sp>
          <p:nvSpPr>
            <p:cNvPr id="22" name="iŝḷïďé">
              <a:extLst>
                <a:ext uri="{FF2B5EF4-FFF2-40B4-BE49-F238E27FC236}">
                  <a16:creationId xmlns:a16="http://schemas.microsoft.com/office/drawing/2014/main" id="{1BB843E7-A773-4025-97D3-9E2BB08498E4}"/>
                </a:ext>
              </a:extLst>
            </p:cNvPr>
            <p:cNvSpPr/>
            <p:nvPr/>
          </p:nvSpPr>
          <p:spPr bwMode="auto">
            <a:xfrm>
              <a:off x="4480609" y="1830329"/>
              <a:ext cx="1477741" cy="1477741"/>
            </a:xfrm>
            <a:custGeom>
              <a:avLst/>
              <a:gdLst>
                <a:gd name="T0" fmla="*/ 4800 w 12827"/>
                <a:gd name="T1" fmla="*/ 107 h 12907"/>
                <a:gd name="T2" fmla="*/ 1067 w 12827"/>
                <a:gd name="T3" fmla="*/ 107 h 12907"/>
                <a:gd name="T4" fmla="*/ 213 w 12827"/>
                <a:gd name="T5" fmla="*/ 534 h 12907"/>
                <a:gd name="T6" fmla="*/ 0 w 12827"/>
                <a:gd name="T7" fmla="*/ 1174 h 12907"/>
                <a:gd name="T8" fmla="*/ 0 w 12827"/>
                <a:gd name="T9" fmla="*/ 4907 h 12907"/>
                <a:gd name="T10" fmla="*/ 1067 w 12827"/>
                <a:gd name="T11" fmla="*/ 5974 h 12907"/>
                <a:gd name="T12" fmla="*/ 4800 w 12827"/>
                <a:gd name="T13" fmla="*/ 5974 h 12907"/>
                <a:gd name="T14" fmla="*/ 5867 w 12827"/>
                <a:gd name="T15" fmla="*/ 4907 h 12907"/>
                <a:gd name="T16" fmla="*/ 5867 w 12827"/>
                <a:gd name="T17" fmla="*/ 1174 h 12907"/>
                <a:gd name="T18" fmla="*/ 4800 w 12827"/>
                <a:gd name="T19" fmla="*/ 107 h 12907"/>
                <a:gd name="T20" fmla="*/ 4800 w 12827"/>
                <a:gd name="T21" fmla="*/ 5307 h 12907"/>
                <a:gd name="T22" fmla="*/ 4800 w 12827"/>
                <a:gd name="T23" fmla="*/ 5440 h 12907"/>
                <a:gd name="T24" fmla="*/ 4800 w 12827"/>
                <a:gd name="T25" fmla="*/ 5307 h 12907"/>
                <a:gd name="T26" fmla="*/ 9627 w 12827"/>
                <a:gd name="T27" fmla="*/ 6507 h 12907"/>
                <a:gd name="T28" fmla="*/ 10320 w 12827"/>
                <a:gd name="T29" fmla="*/ 6214 h 12907"/>
                <a:gd name="T30" fmla="*/ 12533 w 12827"/>
                <a:gd name="T31" fmla="*/ 4000 h 12907"/>
                <a:gd name="T32" fmla="*/ 12827 w 12827"/>
                <a:gd name="T33" fmla="*/ 3307 h 12907"/>
                <a:gd name="T34" fmla="*/ 12533 w 12827"/>
                <a:gd name="T35" fmla="*/ 2614 h 12907"/>
                <a:gd name="T36" fmla="*/ 10320 w 12827"/>
                <a:gd name="T37" fmla="*/ 374 h 12907"/>
                <a:gd name="T38" fmla="*/ 8933 w 12827"/>
                <a:gd name="T39" fmla="*/ 374 h 12907"/>
                <a:gd name="T40" fmla="*/ 6720 w 12827"/>
                <a:gd name="T41" fmla="*/ 2587 h 12907"/>
                <a:gd name="T42" fmla="*/ 6427 w 12827"/>
                <a:gd name="T43" fmla="*/ 3280 h 12907"/>
                <a:gd name="T44" fmla="*/ 6720 w 12827"/>
                <a:gd name="T45" fmla="*/ 3974 h 12907"/>
                <a:gd name="T46" fmla="*/ 8933 w 12827"/>
                <a:gd name="T47" fmla="*/ 6187 h 12907"/>
                <a:gd name="T48" fmla="*/ 9627 w 12827"/>
                <a:gd name="T49" fmla="*/ 6507 h 12907"/>
                <a:gd name="T50" fmla="*/ 9627 w 12827"/>
                <a:gd name="T51" fmla="*/ 1200 h 12907"/>
                <a:gd name="T52" fmla="*/ 11733 w 12827"/>
                <a:gd name="T53" fmla="*/ 3307 h 12907"/>
                <a:gd name="T54" fmla="*/ 9627 w 12827"/>
                <a:gd name="T55" fmla="*/ 5414 h 12907"/>
                <a:gd name="T56" fmla="*/ 7547 w 12827"/>
                <a:gd name="T57" fmla="*/ 3307 h 12907"/>
                <a:gd name="T58" fmla="*/ 9627 w 12827"/>
                <a:gd name="T59" fmla="*/ 1200 h 12907"/>
                <a:gd name="T60" fmla="*/ 4800 w 12827"/>
                <a:gd name="T61" fmla="*/ 7040 h 12907"/>
                <a:gd name="T62" fmla="*/ 1067 w 12827"/>
                <a:gd name="T63" fmla="*/ 7040 h 12907"/>
                <a:gd name="T64" fmla="*/ 0 w 12827"/>
                <a:gd name="T65" fmla="*/ 8107 h 12907"/>
                <a:gd name="T66" fmla="*/ 0 w 12827"/>
                <a:gd name="T67" fmla="*/ 11840 h 12907"/>
                <a:gd name="T68" fmla="*/ 1067 w 12827"/>
                <a:gd name="T69" fmla="*/ 12907 h 12907"/>
                <a:gd name="T70" fmla="*/ 4800 w 12827"/>
                <a:gd name="T71" fmla="*/ 12907 h 12907"/>
                <a:gd name="T72" fmla="*/ 5867 w 12827"/>
                <a:gd name="T73" fmla="*/ 11840 h 12907"/>
                <a:gd name="T74" fmla="*/ 5867 w 12827"/>
                <a:gd name="T75" fmla="*/ 8107 h 12907"/>
                <a:gd name="T76" fmla="*/ 4800 w 12827"/>
                <a:gd name="T77" fmla="*/ 7040 h 12907"/>
                <a:gd name="T78" fmla="*/ 4800 w 12827"/>
                <a:gd name="T79" fmla="*/ 12107 h 12907"/>
                <a:gd name="T80" fmla="*/ 4800 w 12827"/>
                <a:gd name="T81" fmla="*/ 12374 h 12907"/>
                <a:gd name="T82" fmla="*/ 4800 w 12827"/>
                <a:gd name="T83" fmla="*/ 12107 h 12907"/>
                <a:gd name="T84" fmla="*/ 11760 w 12827"/>
                <a:gd name="T85" fmla="*/ 7040 h 12907"/>
                <a:gd name="T86" fmla="*/ 8027 w 12827"/>
                <a:gd name="T87" fmla="*/ 7040 h 12907"/>
                <a:gd name="T88" fmla="*/ 6960 w 12827"/>
                <a:gd name="T89" fmla="*/ 8107 h 12907"/>
                <a:gd name="T90" fmla="*/ 6960 w 12827"/>
                <a:gd name="T91" fmla="*/ 11840 h 12907"/>
                <a:gd name="T92" fmla="*/ 8027 w 12827"/>
                <a:gd name="T93" fmla="*/ 12907 h 12907"/>
                <a:gd name="T94" fmla="*/ 11760 w 12827"/>
                <a:gd name="T95" fmla="*/ 12907 h 12907"/>
                <a:gd name="T96" fmla="*/ 12827 w 12827"/>
                <a:gd name="T97" fmla="*/ 11840 h 12907"/>
                <a:gd name="T98" fmla="*/ 12827 w 12827"/>
                <a:gd name="T99" fmla="*/ 8107 h 12907"/>
                <a:gd name="T100" fmla="*/ 11760 w 12827"/>
                <a:gd name="T101" fmla="*/ 7040 h 1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67" h="5867">
                  <a:moveTo>
                    <a:pt x="4800" y="0"/>
                  </a:moveTo>
                  <a:lnTo>
                    <a:pt x="1067" y="0"/>
                  </a:lnTo>
                  <a:cubicBezTo>
                    <a:pt x="720" y="0"/>
                    <a:pt x="400" y="160"/>
                    <a:pt x="213" y="427"/>
                  </a:cubicBezTo>
                  <a:cubicBezTo>
                    <a:pt x="80" y="613"/>
                    <a:pt x="0" y="827"/>
                    <a:pt x="0" y="1067"/>
                  </a:cubicBezTo>
                  <a:lnTo>
                    <a:pt x="0" y="4800"/>
                  </a:lnTo>
                  <a:cubicBezTo>
                    <a:pt x="0" y="5387"/>
                    <a:pt x="480" y="5867"/>
                    <a:pt x="1067" y="5867"/>
                  </a:cubicBezTo>
                  <a:lnTo>
                    <a:pt x="4800" y="5867"/>
                  </a:lnTo>
                  <a:cubicBezTo>
                    <a:pt x="5387" y="5867"/>
                    <a:pt x="5867" y="5387"/>
                    <a:pt x="5867" y="4800"/>
                  </a:cubicBezTo>
                  <a:lnTo>
                    <a:pt x="5867" y="1067"/>
                  </a:lnTo>
                  <a:cubicBezTo>
                    <a:pt x="5867" y="480"/>
                    <a:pt x="5387" y="0"/>
                    <a:pt x="4800" y="0"/>
                  </a:cubicBezTo>
                </a:path>
              </a:pathLst>
            </a:custGeom>
            <a:solidFill>
              <a:schemeClr val="accent1"/>
            </a:solidFill>
            <a:ln>
              <a:noFill/>
            </a:ln>
          </p:spPr>
          <p:txBody>
            <a:bodyPr anchor="ctr"/>
            <a:lstStyle/>
            <a:p>
              <a:pPr algn="ctr"/>
              <a:r>
                <a:rPr lang="en-US" altLang="zh-CN" sz="4400" b="1" dirty="0">
                  <a:solidFill>
                    <a:schemeClr val="bg1"/>
                  </a:solidFill>
                </a:rPr>
                <a:t>S</a:t>
              </a:r>
              <a:endParaRPr lang="zh-CN" altLang="en-US" sz="4400" b="1" dirty="0">
                <a:solidFill>
                  <a:schemeClr val="bg1"/>
                </a:solidFill>
              </a:endParaRPr>
            </a:p>
          </p:txBody>
        </p:sp>
        <p:sp>
          <p:nvSpPr>
            <p:cNvPr id="23" name="iṡľïḋe">
              <a:extLst>
                <a:ext uri="{FF2B5EF4-FFF2-40B4-BE49-F238E27FC236}">
                  <a16:creationId xmlns:a16="http://schemas.microsoft.com/office/drawing/2014/main" id="{1BB843E7-A773-4025-97D3-9E2BB08498E4}"/>
                </a:ext>
              </a:extLst>
            </p:cNvPr>
            <p:cNvSpPr/>
            <p:nvPr/>
          </p:nvSpPr>
          <p:spPr bwMode="auto">
            <a:xfrm>
              <a:off x="5689601" y="3140071"/>
              <a:ext cx="0" cy="33499"/>
            </a:xfrm>
            <a:custGeom>
              <a:avLst/>
              <a:gdLst>
                <a:gd name="T0" fmla="*/ 4800 w 12827"/>
                <a:gd name="T1" fmla="*/ 107 h 12907"/>
                <a:gd name="T2" fmla="*/ 1067 w 12827"/>
                <a:gd name="T3" fmla="*/ 107 h 12907"/>
                <a:gd name="T4" fmla="*/ 213 w 12827"/>
                <a:gd name="T5" fmla="*/ 534 h 12907"/>
                <a:gd name="T6" fmla="*/ 0 w 12827"/>
                <a:gd name="T7" fmla="*/ 1174 h 12907"/>
                <a:gd name="T8" fmla="*/ 0 w 12827"/>
                <a:gd name="T9" fmla="*/ 4907 h 12907"/>
                <a:gd name="T10" fmla="*/ 1067 w 12827"/>
                <a:gd name="T11" fmla="*/ 5974 h 12907"/>
                <a:gd name="T12" fmla="*/ 4800 w 12827"/>
                <a:gd name="T13" fmla="*/ 5974 h 12907"/>
                <a:gd name="T14" fmla="*/ 5867 w 12827"/>
                <a:gd name="T15" fmla="*/ 4907 h 12907"/>
                <a:gd name="T16" fmla="*/ 5867 w 12827"/>
                <a:gd name="T17" fmla="*/ 1174 h 12907"/>
                <a:gd name="T18" fmla="*/ 4800 w 12827"/>
                <a:gd name="T19" fmla="*/ 107 h 12907"/>
                <a:gd name="T20" fmla="*/ 4800 w 12827"/>
                <a:gd name="T21" fmla="*/ 5307 h 12907"/>
                <a:gd name="T22" fmla="*/ 4800 w 12827"/>
                <a:gd name="T23" fmla="*/ 5440 h 12907"/>
                <a:gd name="T24" fmla="*/ 4800 w 12827"/>
                <a:gd name="T25" fmla="*/ 5307 h 12907"/>
                <a:gd name="T26" fmla="*/ 9627 w 12827"/>
                <a:gd name="T27" fmla="*/ 6507 h 12907"/>
                <a:gd name="T28" fmla="*/ 10320 w 12827"/>
                <a:gd name="T29" fmla="*/ 6214 h 12907"/>
                <a:gd name="T30" fmla="*/ 12533 w 12827"/>
                <a:gd name="T31" fmla="*/ 4000 h 12907"/>
                <a:gd name="T32" fmla="*/ 12827 w 12827"/>
                <a:gd name="T33" fmla="*/ 3307 h 12907"/>
                <a:gd name="T34" fmla="*/ 12533 w 12827"/>
                <a:gd name="T35" fmla="*/ 2614 h 12907"/>
                <a:gd name="T36" fmla="*/ 10320 w 12827"/>
                <a:gd name="T37" fmla="*/ 374 h 12907"/>
                <a:gd name="T38" fmla="*/ 8933 w 12827"/>
                <a:gd name="T39" fmla="*/ 374 h 12907"/>
                <a:gd name="T40" fmla="*/ 6720 w 12827"/>
                <a:gd name="T41" fmla="*/ 2587 h 12907"/>
                <a:gd name="T42" fmla="*/ 6427 w 12827"/>
                <a:gd name="T43" fmla="*/ 3280 h 12907"/>
                <a:gd name="T44" fmla="*/ 6720 w 12827"/>
                <a:gd name="T45" fmla="*/ 3974 h 12907"/>
                <a:gd name="T46" fmla="*/ 8933 w 12827"/>
                <a:gd name="T47" fmla="*/ 6187 h 12907"/>
                <a:gd name="T48" fmla="*/ 9627 w 12827"/>
                <a:gd name="T49" fmla="*/ 6507 h 12907"/>
                <a:gd name="T50" fmla="*/ 9627 w 12827"/>
                <a:gd name="T51" fmla="*/ 1200 h 12907"/>
                <a:gd name="T52" fmla="*/ 11733 w 12827"/>
                <a:gd name="T53" fmla="*/ 3307 h 12907"/>
                <a:gd name="T54" fmla="*/ 9627 w 12827"/>
                <a:gd name="T55" fmla="*/ 5414 h 12907"/>
                <a:gd name="T56" fmla="*/ 7547 w 12827"/>
                <a:gd name="T57" fmla="*/ 3307 h 12907"/>
                <a:gd name="T58" fmla="*/ 9627 w 12827"/>
                <a:gd name="T59" fmla="*/ 1200 h 12907"/>
                <a:gd name="T60" fmla="*/ 4800 w 12827"/>
                <a:gd name="T61" fmla="*/ 7040 h 12907"/>
                <a:gd name="T62" fmla="*/ 1067 w 12827"/>
                <a:gd name="T63" fmla="*/ 7040 h 12907"/>
                <a:gd name="T64" fmla="*/ 0 w 12827"/>
                <a:gd name="T65" fmla="*/ 8107 h 12907"/>
                <a:gd name="T66" fmla="*/ 0 w 12827"/>
                <a:gd name="T67" fmla="*/ 11840 h 12907"/>
                <a:gd name="T68" fmla="*/ 1067 w 12827"/>
                <a:gd name="T69" fmla="*/ 12907 h 12907"/>
                <a:gd name="T70" fmla="*/ 4800 w 12827"/>
                <a:gd name="T71" fmla="*/ 12907 h 12907"/>
                <a:gd name="T72" fmla="*/ 5867 w 12827"/>
                <a:gd name="T73" fmla="*/ 11840 h 12907"/>
                <a:gd name="T74" fmla="*/ 5867 w 12827"/>
                <a:gd name="T75" fmla="*/ 8107 h 12907"/>
                <a:gd name="T76" fmla="*/ 4800 w 12827"/>
                <a:gd name="T77" fmla="*/ 7040 h 12907"/>
                <a:gd name="T78" fmla="*/ 4800 w 12827"/>
                <a:gd name="T79" fmla="*/ 12107 h 12907"/>
                <a:gd name="T80" fmla="*/ 4800 w 12827"/>
                <a:gd name="T81" fmla="*/ 12374 h 12907"/>
                <a:gd name="T82" fmla="*/ 4800 w 12827"/>
                <a:gd name="T83" fmla="*/ 12107 h 12907"/>
                <a:gd name="T84" fmla="*/ 11760 w 12827"/>
                <a:gd name="T85" fmla="*/ 7040 h 12907"/>
                <a:gd name="T86" fmla="*/ 8027 w 12827"/>
                <a:gd name="T87" fmla="*/ 7040 h 12907"/>
                <a:gd name="T88" fmla="*/ 6960 w 12827"/>
                <a:gd name="T89" fmla="*/ 8107 h 12907"/>
                <a:gd name="T90" fmla="*/ 6960 w 12827"/>
                <a:gd name="T91" fmla="*/ 11840 h 12907"/>
                <a:gd name="T92" fmla="*/ 8027 w 12827"/>
                <a:gd name="T93" fmla="*/ 12907 h 12907"/>
                <a:gd name="T94" fmla="*/ 11760 w 12827"/>
                <a:gd name="T95" fmla="*/ 12907 h 12907"/>
                <a:gd name="T96" fmla="*/ 12827 w 12827"/>
                <a:gd name="T97" fmla="*/ 11840 h 12907"/>
                <a:gd name="T98" fmla="*/ 12827 w 12827"/>
                <a:gd name="T99" fmla="*/ 8107 h 12907"/>
                <a:gd name="T100" fmla="*/ 11760 w 12827"/>
                <a:gd name="T101" fmla="*/ 7040 h 1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h="133">
                  <a:moveTo>
                    <a:pt x="0" y="0"/>
                  </a:moveTo>
                  <a:lnTo>
                    <a:pt x="0" y="133"/>
                  </a:lnTo>
                  <a:lnTo>
                    <a:pt x="0" y="0"/>
                  </a:lnTo>
                </a:path>
              </a:pathLst>
            </a:custGeom>
            <a:solidFill>
              <a:schemeClr val="accent1"/>
            </a:solidFill>
            <a:ln>
              <a:noFill/>
            </a:ln>
          </p:spPr>
          <p:txBody>
            <a:bodyPr/>
            <a:lstStyle/>
            <a:p>
              <a:endParaRPr lang="zh-CN" altLang="en-US"/>
            </a:p>
          </p:txBody>
        </p:sp>
        <p:sp>
          <p:nvSpPr>
            <p:cNvPr id="24" name="îṥļïḋé">
              <a:extLst>
                <a:ext uri="{FF2B5EF4-FFF2-40B4-BE49-F238E27FC236}">
                  <a16:creationId xmlns:a16="http://schemas.microsoft.com/office/drawing/2014/main" id="{1BB843E7-A773-4025-97D3-9E2BB08498E4}"/>
                </a:ext>
              </a:extLst>
            </p:cNvPr>
            <p:cNvSpPr/>
            <p:nvPr/>
          </p:nvSpPr>
          <p:spPr bwMode="auto">
            <a:xfrm>
              <a:off x="6099399" y="1803379"/>
              <a:ext cx="1611990" cy="1638940"/>
            </a:xfrm>
            <a:custGeom>
              <a:avLst/>
              <a:gdLst>
                <a:gd name="T0" fmla="*/ 4800 w 12827"/>
                <a:gd name="T1" fmla="*/ 107 h 12907"/>
                <a:gd name="T2" fmla="*/ 1067 w 12827"/>
                <a:gd name="T3" fmla="*/ 107 h 12907"/>
                <a:gd name="T4" fmla="*/ 213 w 12827"/>
                <a:gd name="T5" fmla="*/ 534 h 12907"/>
                <a:gd name="T6" fmla="*/ 0 w 12827"/>
                <a:gd name="T7" fmla="*/ 1174 h 12907"/>
                <a:gd name="T8" fmla="*/ 0 w 12827"/>
                <a:gd name="T9" fmla="*/ 4907 h 12907"/>
                <a:gd name="T10" fmla="*/ 1067 w 12827"/>
                <a:gd name="T11" fmla="*/ 5974 h 12907"/>
                <a:gd name="T12" fmla="*/ 4800 w 12827"/>
                <a:gd name="T13" fmla="*/ 5974 h 12907"/>
                <a:gd name="T14" fmla="*/ 5867 w 12827"/>
                <a:gd name="T15" fmla="*/ 4907 h 12907"/>
                <a:gd name="T16" fmla="*/ 5867 w 12827"/>
                <a:gd name="T17" fmla="*/ 1174 h 12907"/>
                <a:gd name="T18" fmla="*/ 4800 w 12827"/>
                <a:gd name="T19" fmla="*/ 107 h 12907"/>
                <a:gd name="T20" fmla="*/ 4800 w 12827"/>
                <a:gd name="T21" fmla="*/ 5307 h 12907"/>
                <a:gd name="T22" fmla="*/ 4800 w 12827"/>
                <a:gd name="T23" fmla="*/ 5440 h 12907"/>
                <a:gd name="T24" fmla="*/ 4800 w 12827"/>
                <a:gd name="T25" fmla="*/ 5307 h 12907"/>
                <a:gd name="T26" fmla="*/ 9627 w 12827"/>
                <a:gd name="T27" fmla="*/ 6507 h 12907"/>
                <a:gd name="T28" fmla="*/ 10320 w 12827"/>
                <a:gd name="T29" fmla="*/ 6214 h 12907"/>
                <a:gd name="T30" fmla="*/ 12533 w 12827"/>
                <a:gd name="T31" fmla="*/ 4000 h 12907"/>
                <a:gd name="T32" fmla="*/ 12827 w 12827"/>
                <a:gd name="T33" fmla="*/ 3307 h 12907"/>
                <a:gd name="T34" fmla="*/ 12533 w 12827"/>
                <a:gd name="T35" fmla="*/ 2614 h 12907"/>
                <a:gd name="T36" fmla="*/ 10320 w 12827"/>
                <a:gd name="T37" fmla="*/ 374 h 12907"/>
                <a:gd name="T38" fmla="*/ 8933 w 12827"/>
                <a:gd name="T39" fmla="*/ 374 h 12907"/>
                <a:gd name="T40" fmla="*/ 6720 w 12827"/>
                <a:gd name="T41" fmla="*/ 2587 h 12907"/>
                <a:gd name="T42" fmla="*/ 6427 w 12827"/>
                <a:gd name="T43" fmla="*/ 3280 h 12907"/>
                <a:gd name="T44" fmla="*/ 6720 w 12827"/>
                <a:gd name="T45" fmla="*/ 3974 h 12907"/>
                <a:gd name="T46" fmla="*/ 8933 w 12827"/>
                <a:gd name="T47" fmla="*/ 6187 h 12907"/>
                <a:gd name="T48" fmla="*/ 9627 w 12827"/>
                <a:gd name="T49" fmla="*/ 6507 h 12907"/>
                <a:gd name="T50" fmla="*/ 9627 w 12827"/>
                <a:gd name="T51" fmla="*/ 1200 h 12907"/>
                <a:gd name="T52" fmla="*/ 11733 w 12827"/>
                <a:gd name="T53" fmla="*/ 3307 h 12907"/>
                <a:gd name="T54" fmla="*/ 9627 w 12827"/>
                <a:gd name="T55" fmla="*/ 5414 h 12907"/>
                <a:gd name="T56" fmla="*/ 7547 w 12827"/>
                <a:gd name="T57" fmla="*/ 3307 h 12907"/>
                <a:gd name="T58" fmla="*/ 9627 w 12827"/>
                <a:gd name="T59" fmla="*/ 1200 h 12907"/>
                <a:gd name="T60" fmla="*/ 4800 w 12827"/>
                <a:gd name="T61" fmla="*/ 7040 h 12907"/>
                <a:gd name="T62" fmla="*/ 1067 w 12827"/>
                <a:gd name="T63" fmla="*/ 7040 h 12907"/>
                <a:gd name="T64" fmla="*/ 0 w 12827"/>
                <a:gd name="T65" fmla="*/ 8107 h 12907"/>
                <a:gd name="T66" fmla="*/ 0 w 12827"/>
                <a:gd name="T67" fmla="*/ 11840 h 12907"/>
                <a:gd name="T68" fmla="*/ 1067 w 12827"/>
                <a:gd name="T69" fmla="*/ 12907 h 12907"/>
                <a:gd name="T70" fmla="*/ 4800 w 12827"/>
                <a:gd name="T71" fmla="*/ 12907 h 12907"/>
                <a:gd name="T72" fmla="*/ 5867 w 12827"/>
                <a:gd name="T73" fmla="*/ 11840 h 12907"/>
                <a:gd name="T74" fmla="*/ 5867 w 12827"/>
                <a:gd name="T75" fmla="*/ 8107 h 12907"/>
                <a:gd name="T76" fmla="*/ 4800 w 12827"/>
                <a:gd name="T77" fmla="*/ 7040 h 12907"/>
                <a:gd name="T78" fmla="*/ 4800 w 12827"/>
                <a:gd name="T79" fmla="*/ 12107 h 12907"/>
                <a:gd name="T80" fmla="*/ 4800 w 12827"/>
                <a:gd name="T81" fmla="*/ 12374 h 12907"/>
                <a:gd name="T82" fmla="*/ 4800 w 12827"/>
                <a:gd name="T83" fmla="*/ 12107 h 12907"/>
                <a:gd name="T84" fmla="*/ 11760 w 12827"/>
                <a:gd name="T85" fmla="*/ 7040 h 12907"/>
                <a:gd name="T86" fmla="*/ 8027 w 12827"/>
                <a:gd name="T87" fmla="*/ 7040 h 12907"/>
                <a:gd name="T88" fmla="*/ 6960 w 12827"/>
                <a:gd name="T89" fmla="*/ 8107 h 12907"/>
                <a:gd name="T90" fmla="*/ 6960 w 12827"/>
                <a:gd name="T91" fmla="*/ 11840 h 12907"/>
                <a:gd name="T92" fmla="*/ 8027 w 12827"/>
                <a:gd name="T93" fmla="*/ 12907 h 12907"/>
                <a:gd name="T94" fmla="*/ 11760 w 12827"/>
                <a:gd name="T95" fmla="*/ 12907 h 12907"/>
                <a:gd name="T96" fmla="*/ 12827 w 12827"/>
                <a:gd name="T97" fmla="*/ 11840 h 12907"/>
                <a:gd name="T98" fmla="*/ 12827 w 12827"/>
                <a:gd name="T99" fmla="*/ 8107 h 12907"/>
                <a:gd name="T100" fmla="*/ 11760 w 12827"/>
                <a:gd name="T101" fmla="*/ 7040 h 1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00" h="6507">
                  <a:moveTo>
                    <a:pt x="3200" y="6507"/>
                  </a:moveTo>
                  <a:cubicBezTo>
                    <a:pt x="3466" y="6507"/>
                    <a:pt x="3706" y="6400"/>
                    <a:pt x="3893" y="6214"/>
                  </a:cubicBezTo>
                  <a:lnTo>
                    <a:pt x="6106" y="4000"/>
                  </a:lnTo>
                  <a:cubicBezTo>
                    <a:pt x="6293" y="3814"/>
                    <a:pt x="6400" y="3574"/>
                    <a:pt x="6400" y="3307"/>
                  </a:cubicBezTo>
                  <a:cubicBezTo>
                    <a:pt x="6400" y="3040"/>
                    <a:pt x="6293" y="2800"/>
                    <a:pt x="6106" y="2614"/>
                  </a:cubicBezTo>
                  <a:lnTo>
                    <a:pt x="3893" y="374"/>
                  </a:lnTo>
                  <a:cubicBezTo>
                    <a:pt x="3520" y="0"/>
                    <a:pt x="2880" y="0"/>
                    <a:pt x="2506" y="374"/>
                  </a:cubicBezTo>
                  <a:lnTo>
                    <a:pt x="293" y="2587"/>
                  </a:lnTo>
                  <a:cubicBezTo>
                    <a:pt x="106" y="2774"/>
                    <a:pt x="0" y="3014"/>
                    <a:pt x="0" y="3280"/>
                  </a:cubicBezTo>
                  <a:cubicBezTo>
                    <a:pt x="0" y="3547"/>
                    <a:pt x="106" y="3787"/>
                    <a:pt x="293" y="3974"/>
                  </a:cubicBezTo>
                  <a:lnTo>
                    <a:pt x="2506" y="6187"/>
                  </a:lnTo>
                  <a:cubicBezTo>
                    <a:pt x="2693" y="6400"/>
                    <a:pt x="2933" y="6507"/>
                    <a:pt x="3200" y="6507"/>
                  </a:cubicBezTo>
                </a:path>
              </a:pathLst>
            </a:custGeom>
            <a:solidFill>
              <a:schemeClr val="accent1"/>
            </a:solidFill>
            <a:ln>
              <a:noFill/>
            </a:ln>
          </p:spPr>
          <p:txBody>
            <a:bodyPr anchor="ctr"/>
            <a:lstStyle/>
            <a:p>
              <a:pPr algn="ctr"/>
              <a:r>
                <a:rPr lang="en-US" altLang="zh-CN" sz="4400" b="1" dirty="0">
                  <a:solidFill>
                    <a:schemeClr val="bg1"/>
                  </a:solidFill>
                </a:rPr>
                <a:t>W</a:t>
              </a:r>
              <a:endParaRPr lang="zh-CN" altLang="en-US" sz="4400" b="1" dirty="0">
                <a:solidFill>
                  <a:schemeClr val="bg1"/>
                </a:solidFill>
              </a:endParaRPr>
            </a:p>
          </p:txBody>
        </p:sp>
        <p:sp>
          <p:nvSpPr>
            <p:cNvPr id="25" name="iṩḻîḍê">
              <a:extLst>
                <a:ext uri="{FF2B5EF4-FFF2-40B4-BE49-F238E27FC236}">
                  <a16:creationId xmlns:a16="http://schemas.microsoft.com/office/drawing/2014/main" id="{1BB843E7-A773-4025-97D3-9E2BB08498E4}"/>
                </a:ext>
              </a:extLst>
            </p:cNvPr>
            <p:cNvSpPr/>
            <p:nvPr/>
          </p:nvSpPr>
          <p:spPr bwMode="auto">
            <a:xfrm>
              <a:off x="4480609" y="3576568"/>
              <a:ext cx="1477741" cy="1477741"/>
            </a:xfrm>
            <a:custGeom>
              <a:avLst/>
              <a:gdLst>
                <a:gd name="T0" fmla="*/ 4800 w 12827"/>
                <a:gd name="T1" fmla="*/ 107 h 12907"/>
                <a:gd name="T2" fmla="*/ 1067 w 12827"/>
                <a:gd name="T3" fmla="*/ 107 h 12907"/>
                <a:gd name="T4" fmla="*/ 213 w 12827"/>
                <a:gd name="T5" fmla="*/ 534 h 12907"/>
                <a:gd name="T6" fmla="*/ 0 w 12827"/>
                <a:gd name="T7" fmla="*/ 1174 h 12907"/>
                <a:gd name="T8" fmla="*/ 0 w 12827"/>
                <a:gd name="T9" fmla="*/ 4907 h 12907"/>
                <a:gd name="T10" fmla="*/ 1067 w 12827"/>
                <a:gd name="T11" fmla="*/ 5974 h 12907"/>
                <a:gd name="T12" fmla="*/ 4800 w 12827"/>
                <a:gd name="T13" fmla="*/ 5974 h 12907"/>
                <a:gd name="T14" fmla="*/ 5867 w 12827"/>
                <a:gd name="T15" fmla="*/ 4907 h 12907"/>
                <a:gd name="T16" fmla="*/ 5867 w 12827"/>
                <a:gd name="T17" fmla="*/ 1174 h 12907"/>
                <a:gd name="T18" fmla="*/ 4800 w 12827"/>
                <a:gd name="T19" fmla="*/ 107 h 12907"/>
                <a:gd name="T20" fmla="*/ 4800 w 12827"/>
                <a:gd name="T21" fmla="*/ 5307 h 12907"/>
                <a:gd name="T22" fmla="*/ 4800 w 12827"/>
                <a:gd name="T23" fmla="*/ 5440 h 12907"/>
                <a:gd name="T24" fmla="*/ 4800 w 12827"/>
                <a:gd name="T25" fmla="*/ 5307 h 12907"/>
                <a:gd name="T26" fmla="*/ 9627 w 12827"/>
                <a:gd name="T27" fmla="*/ 6507 h 12907"/>
                <a:gd name="T28" fmla="*/ 10320 w 12827"/>
                <a:gd name="T29" fmla="*/ 6214 h 12907"/>
                <a:gd name="T30" fmla="*/ 12533 w 12827"/>
                <a:gd name="T31" fmla="*/ 4000 h 12907"/>
                <a:gd name="T32" fmla="*/ 12827 w 12827"/>
                <a:gd name="T33" fmla="*/ 3307 h 12907"/>
                <a:gd name="T34" fmla="*/ 12533 w 12827"/>
                <a:gd name="T35" fmla="*/ 2614 h 12907"/>
                <a:gd name="T36" fmla="*/ 10320 w 12827"/>
                <a:gd name="T37" fmla="*/ 374 h 12907"/>
                <a:gd name="T38" fmla="*/ 8933 w 12827"/>
                <a:gd name="T39" fmla="*/ 374 h 12907"/>
                <a:gd name="T40" fmla="*/ 6720 w 12827"/>
                <a:gd name="T41" fmla="*/ 2587 h 12907"/>
                <a:gd name="T42" fmla="*/ 6427 w 12827"/>
                <a:gd name="T43" fmla="*/ 3280 h 12907"/>
                <a:gd name="T44" fmla="*/ 6720 w 12827"/>
                <a:gd name="T45" fmla="*/ 3974 h 12907"/>
                <a:gd name="T46" fmla="*/ 8933 w 12827"/>
                <a:gd name="T47" fmla="*/ 6187 h 12907"/>
                <a:gd name="T48" fmla="*/ 9627 w 12827"/>
                <a:gd name="T49" fmla="*/ 6507 h 12907"/>
                <a:gd name="T50" fmla="*/ 9627 w 12827"/>
                <a:gd name="T51" fmla="*/ 1200 h 12907"/>
                <a:gd name="T52" fmla="*/ 11733 w 12827"/>
                <a:gd name="T53" fmla="*/ 3307 h 12907"/>
                <a:gd name="T54" fmla="*/ 9627 w 12827"/>
                <a:gd name="T55" fmla="*/ 5414 h 12907"/>
                <a:gd name="T56" fmla="*/ 7547 w 12827"/>
                <a:gd name="T57" fmla="*/ 3307 h 12907"/>
                <a:gd name="T58" fmla="*/ 9627 w 12827"/>
                <a:gd name="T59" fmla="*/ 1200 h 12907"/>
                <a:gd name="T60" fmla="*/ 4800 w 12827"/>
                <a:gd name="T61" fmla="*/ 7040 h 12907"/>
                <a:gd name="T62" fmla="*/ 1067 w 12827"/>
                <a:gd name="T63" fmla="*/ 7040 h 12907"/>
                <a:gd name="T64" fmla="*/ 0 w 12827"/>
                <a:gd name="T65" fmla="*/ 8107 h 12907"/>
                <a:gd name="T66" fmla="*/ 0 w 12827"/>
                <a:gd name="T67" fmla="*/ 11840 h 12907"/>
                <a:gd name="T68" fmla="*/ 1067 w 12827"/>
                <a:gd name="T69" fmla="*/ 12907 h 12907"/>
                <a:gd name="T70" fmla="*/ 4800 w 12827"/>
                <a:gd name="T71" fmla="*/ 12907 h 12907"/>
                <a:gd name="T72" fmla="*/ 5867 w 12827"/>
                <a:gd name="T73" fmla="*/ 11840 h 12907"/>
                <a:gd name="T74" fmla="*/ 5867 w 12827"/>
                <a:gd name="T75" fmla="*/ 8107 h 12907"/>
                <a:gd name="T76" fmla="*/ 4800 w 12827"/>
                <a:gd name="T77" fmla="*/ 7040 h 12907"/>
                <a:gd name="T78" fmla="*/ 4800 w 12827"/>
                <a:gd name="T79" fmla="*/ 12107 h 12907"/>
                <a:gd name="T80" fmla="*/ 4800 w 12827"/>
                <a:gd name="T81" fmla="*/ 12374 h 12907"/>
                <a:gd name="T82" fmla="*/ 4800 w 12827"/>
                <a:gd name="T83" fmla="*/ 12107 h 12907"/>
                <a:gd name="T84" fmla="*/ 11760 w 12827"/>
                <a:gd name="T85" fmla="*/ 7040 h 12907"/>
                <a:gd name="T86" fmla="*/ 8027 w 12827"/>
                <a:gd name="T87" fmla="*/ 7040 h 12907"/>
                <a:gd name="T88" fmla="*/ 6960 w 12827"/>
                <a:gd name="T89" fmla="*/ 8107 h 12907"/>
                <a:gd name="T90" fmla="*/ 6960 w 12827"/>
                <a:gd name="T91" fmla="*/ 11840 h 12907"/>
                <a:gd name="T92" fmla="*/ 8027 w 12827"/>
                <a:gd name="T93" fmla="*/ 12907 h 12907"/>
                <a:gd name="T94" fmla="*/ 11760 w 12827"/>
                <a:gd name="T95" fmla="*/ 12907 h 12907"/>
                <a:gd name="T96" fmla="*/ 12827 w 12827"/>
                <a:gd name="T97" fmla="*/ 11840 h 12907"/>
                <a:gd name="T98" fmla="*/ 12827 w 12827"/>
                <a:gd name="T99" fmla="*/ 8107 h 12907"/>
                <a:gd name="T100" fmla="*/ 11760 w 12827"/>
                <a:gd name="T101" fmla="*/ 7040 h 1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67" h="5867">
                  <a:moveTo>
                    <a:pt x="4800" y="0"/>
                  </a:moveTo>
                  <a:lnTo>
                    <a:pt x="1067" y="0"/>
                  </a:lnTo>
                  <a:cubicBezTo>
                    <a:pt x="480" y="0"/>
                    <a:pt x="0" y="480"/>
                    <a:pt x="0" y="1067"/>
                  </a:cubicBezTo>
                  <a:lnTo>
                    <a:pt x="0" y="4800"/>
                  </a:lnTo>
                  <a:cubicBezTo>
                    <a:pt x="0" y="5387"/>
                    <a:pt x="480" y="5867"/>
                    <a:pt x="1067" y="5867"/>
                  </a:cubicBezTo>
                  <a:lnTo>
                    <a:pt x="4800" y="5867"/>
                  </a:lnTo>
                  <a:cubicBezTo>
                    <a:pt x="5387" y="5867"/>
                    <a:pt x="5867" y="5387"/>
                    <a:pt x="5867" y="4800"/>
                  </a:cubicBezTo>
                  <a:lnTo>
                    <a:pt x="5867" y="1067"/>
                  </a:lnTo>
                  <a:cubicBezTo>
                    <a:pt x="5867" y="480"/>
                    <a:pt x="5387" y="0"/>
                    <a:pt x="4800" y="0"/>
                  </a:cubicBezTo>
                </a:path>
              </a:pathLst>
            </a:custGeom>
            <a:solidFill>
              <a:schemeClr val="accent1"/>
            </a:solidFill>
            <a:ln>
              <a:noFill/>
            </a:ln>
          </p:spPr>
          <p:txBody>
            <a:bodyPr anchor="ctr"/>
            <a:lstStyle/>
            <a:p>
              <a:pPr algn="ctr"/>
              <a:r>
                <a:rPr lang="en-US" altLang="zh-CN" sz="4400" b="1" dirty="0">
                  <a:solidFill>
                    <a:schemeClr val="bg1"/>
                  </a:solidFill>
                </a:rPr>
                <a:t>O</a:t>
              </a:r>
              <a:endParaRPr lang="zh-CN" altLang="en-US" sz="4400" b="1" dirty="0">
                <a:solidFill>
                  <a:schemeClr val="bg1"/>
                </a:solidFill>
              </a:endParaRPr>
            </a:p>
          </p:txBody>
        </p:sp>
        <p:sp>
          <p:nvSpPr>
            <p:cNvPr id="26" name="ïṧliḍé">
              <a:extLst>
                <a:ext uri="{FF2B5EF4-FFF2-40B4-BE49-F238E27FC236}">
                  <a16:creationId xmlns:a16="http://schemas.microsoft.com/office/drawing/2014/main" id="{1BB843E7-A773-4025-97D3-9E2BB08498E4}"/>
                </a:ext>
              </a:extLst>
            </p:cNvPr>
            <p:cNvSpPr/>
            <p:nvPr/>
          </p:nvSpPr>
          <p:spPr bwMode="auto">
            <a:xfrm>
              <a:off x="5689601" y="4852811"/>
              <a:ext cx="0" cy="67250"/>
            </a:xfrm>
            <a:custGeom>
              <a:avLst/>
              <a:gdLst>
                <a:gd name="T0" fmla="*/ 4800 w 12827"/>
                <a:gd name="T1" fmla="*/ 107 h 12907"/>
                <a:gd name="T2" fmla="*/ 1067 w 12827"/>
                <a:gd name="T3" fmla="*/ 107 h 12907"/>
                <a:gd name="T4" fmla="*/ 213 w 12827"/>
                <a:gd name="T5" fmla="*/ 534 h 12907"/>
                <a:gd name="T6" fmla="*/ 0 w 12827"/>
                <a:gd name="T7" fmla="*/ 1174 h 12907"/>
                <a:gd name="T8" fmla="*/ 0 w 12827"/>
                <a:gd name="T9" fmla="*/ 4907 h 12907"/>
                <a:gd name="T10" fmla="*/ 1067 w 12827"/>
                <a:gd name="T11" fmla="*/ 5974 h 12907"/>
                <a:gd name="T12" fmla="*/ 4800 w 12827"/>
                <a:gd name="T13" fmla="*/ 5974 h 12907"/>
                <a:gd name="T14" fmla="*/ 5867 w 12827"/>
                <a:gd name="T15" fmla="*/ 4907 h 12907"/>
                <a:gd name="T16" fmla="*/ 5867 w 12827"/>
                <a:gd name="T17" fmla="*/ 1174 h 12907"/>
                <a:gd name="T18" fmla="*/ 4800 w 12827"/>
                <a:gd name="T19" fmla="*/ 107 h 12907"/>
                <a:gd name="T20" fmla="*/ 4800 w 12827"/>
                <a:gd name="T21" fmla="*/ 5307 h 12907"/>
                <a:gd name="T22" fmla="*/ 4800 w 12827"/>
                <a:gd name="T23" fmla="*/ 5440 h 12907"/>
                <a:gd name="T24" fmla="*/ 4800 w 12827"/>
                <a:gd name="T25" fmla="*/ 5307 h 12907"/>
                <a:gd name="T26" fmla="*/ 9627 w 12827"/>
                <a:gd name="T27" fmla="*/ 6507 h 12907"/>
                <a:gd name="T28" fmla="*/ 10320 w 12827"/>
                <a:gd name="T29" fmla="*/ 6214 h 12907"/>
                <a:gd name="T30" fmla="*/ 12533 w 12827"/>
                <a:gd name="T31" fmla="*/ 4000 h 12907"/>
                <a:gd name="T32" fmla="*/ 12827 w 12827"/>
                <a:gd name="T33" fmla="*/ 3307 h 12907"/>
                <a:gd name="T34" fmla="*/ 12533 w 12827"/>
                <a:gd name="T35" fmla="*/ 2614 h 12907"/>
                <a:gd name="T36" fmla="*/ 10320 w 12827"/>
                <a:gd name="T37" fmla="*/ 374 h 12907"/>
                <a:gd name="T38" fmla="*/ 8933 w 12827"/>
                <a:gd name="T39" fmla="*/ 374 h 12907"/>
                <a:gd name="T40" fmla="*/ 6720 w 12827"/>
                <a:gd name="T41" fmla="*/ 2587 h 12907"/>
                <a:gd name="T42" fmla="*/ 6427 w 12827"/>
                <a:gd name="T43" fmla="*/ 3280 h 12907"/>
                <a:gd name="T44" fmla="*/ 6720 w 12827"/>
                <a:gd name="T45" fmla="*/ 3974 h 12907"/>
                <a:gd name="T46" fmla="*/ 8933 w 12827"/>
                <a:gd name="T47" fmla="*/ 6187 h 12907"/>
                <a:gd name="T48" fmla="*/ 9627 w 12827"/>
                <a:gd name="T49" fmla="*/ 6507 h 12907"/>
                <a:gd name="T50" fmla="*/ 9627 w 12827"/>
                <a:gd name="T51" fmla="*/ 1200 h 12907"/>
                <a:gd name="T52" fmla="*/ 11733 w 12827"/>
                <a:gd name="T53" fmla="*/ 3307 h 12907"/>
                <a:gd name="T54" fmla="*/ 9627 w 12827"/>
                <a:gd name="T55" fmla="*/ 5414 h 12907"/>
                <a:gd name="T56" fmla="*/ 7547 w 12827"/>
                <a:gd name="T57" fmla="*/ 3307 h 12907"/>
                <a:gd name="T58" fmla="*/ 9627 w 12827"/>
                <a:gd name="T59" fmla="*/ 1200 h 12907"/>
                <a:gd name="T60" fmla="*/ 4800 w 12827"/>
                <a:gd name="T61" fmla="*/ 7040 h 12907"/>
                <a:gd name="T62" fmla="*/ 1067 w 12827"/>
                <a:gd name="T63" fmla="*/ 7040 h 12907"/>
                <a:gd name="T64" fmla="*/ 0 w 12827"/>
                <a:gd name="T65" fmla="*/ 8107 h 12907"/>
                <a:gd name="T66" fmla="*/ 0 w 12827"/>
                <a:gd name="T67" fmla="*/ 11840 h 12907"/>
                <a:gd name="T68" fmla="*/ 1067 w 12827"/>
                <a:gd name="T69" fmla="*/ 12907 h 12907"/>
                <a:gd name="T70" fmla="*/ 4800 w 12827"/>
                <a:gd name="T71" fmla="*/ 12907 h 12907"/>
                <a:gd name="T72" fmla="*/ 5867 w 12827"/>
                <a:gd name="T73" fmla="*/ 11840 h 12907"/>
                <a:gd name="T74" fmla="*/ 5867 w 12827"/>
                <a:gd name="T75" fmla="*/ 8107 h 12907"/>
                <a:gd name="T76" fmla="*/ 4800 w 12827"/>
                <a:gd name="T77" fmla="*/ 7040 h 12907"/>
                <a:gd name="T78" fmla="*/ 4800 w 12827"/>
                <a:gd name="T79" fmla="*/ 12107 h 12907"/>
                <a:gd name="T80" fmla="*/ 4800 w 12827"/>
                <a:gd name="T81" fmla="*/ 12374 h 12907"/>
                <a:gd name="T82" fmla="*/ 4800 w 12827"/>
                <a:gd name="T83" fmla="*/ 12107 h 12907"/>
                <a:gd name="T84" fmla="*/ 11760 w 12827"/>
                <a:gd name="T85" fmla="*/ 7040 h 12907"/>
                <a:gd name="T86" fmla="*/ 8027 w 12827"/>
                <a:gd name="T87" fmla="*/ 7040 h 12907"/>
                <a:gd name="T88" fmla="*/ 6960 w 12827"/>
                <a:gd name="T89" fmla="*/ 8107 h 12907"/>
                <a:gd name="T90" fmla="*/ 6960 w 12827"/>
                <a:gd name="T91" fmla="*/ 11840 h 12907"/>
                <a:gd name="T92" fmla="*/ 8027 w 12827"/>
                <a:gd name="T93" fmla="*/ 12907 h 12907"/>
                <a:gd name="T94" fmla="*/ 11760 w 12827"/>
                <a:gd name="T95" fmla="*/ 12907 h 12907"/>
                <a:gd name="T96" fmla="*/ 12827 w 12827"/>
                <a:gd name="T97" fmla="*/ 11840 h 12907"/>
                <a:gd name="T98" fmla="*/ 12827 w 12827"/>
                <a:gd name="T99" fmla="*/ 8107 h 12907"/>
                <a:gd name="T100" fmla="*/ 11760 w 12827"/>
                <a:gd name="T101" fmla="*/ 7040 h 1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h="267">
                  <a:moveTo>
                    <a:pt x="0" y="0"/>
                  </a:moveTo>
                  <a:lnTo>
                    <a:pt x="0" y="267"/>
                  </a:lnTo>
                  <a:lnTo>
                    <a:pt x="0" y="0"/>
                  </a:lnTo>
                </a:path>
              </a:pathLst>
            </a:custGeom>
            <a:solidFill>
              <a:schemeClr val="accent1"/>
            </a:solidFill>
            <a:ln>
              <a:noFill/>
            </a:ln>
          </p:spPr>
          <p:txBody>
            <a:bodyPr/>
            <a:lstStyle/>
            <a:p>
              <a:endParaRPr lang="zh-CN" altLang="en-US"/>
            </a:p>
          </p:txBody>
        </p:sp>
        <p:sp>
          <p:nvSpPr>
            <p:cNvPr id="27" name="íş1iḍe">
              <a:extLst>
                <a:ext uri="{FF2B5EF4-FFF2-40B4-BE49-F238E27FC236}">
                  <a16:creationId xmlns:a16="http://schemas.microsoft.com/office/drawing/2014/main" id="{1BB843E7-A773-4025-97D3-9E2BB08498E4}"/>
                </a:ext>
              </a:extLst>
            </p:cNvPr>
            <p:cNvSpPr/>
            <p:nvPr/>
          </p:nvSpPr>
          <p:spPr bwMode="auto">
            <a:xfrm>
              <a:off x="6233648" y="3576568"/>
              <a:ext cx="1477741" cy="1477741"/>
            </a:xfrm>
            <a:custGeom>
              <a:avLst/>
              <a:gdLst>
                <a:gd name="T0" fmla="*/ 4800 w 12827"/>
                <a:gd name="T1" fmla="*/ 107 h 12907"/>
                <a:gd name="T2" fmla="*/ 1067 w 12827"/>
                <a:gd name="T3" fmla="*/ 107 h 12907"/>
                <a:gd name="T4" fmla="*/ 213 w 12827"/>
                <a:gd name="T5" fmla="*/ 534 h 12907"/>
                <a:gd name="T6" fmla="*/ 0 w 12827"/>
                <a:gd name="T7" fmla="*/ 1174 h 12907"/>
                <a:gd name="T8" fmla="*/ 0 w 12827"/>
                <a:gd name="T9" fmla="*/ 4907 h 12907"/>
                <a:gd name="T10" fmla="*/ 1067 w 12827"/>
                <a:gd name="T11" fmla="*/ 5974 h 12907"/>
                <a:gd name="T12" fmla="*/ 4800 w 12827"/>
                <a:gd name="T13" fmla="*/ 5974 h 12907"/>
                <a:gd name="T14" fmla="*/ 5867 w 12827"/>
                <a:gd name="T15" fmla="*/ 4907 h 12907"/>
                <a:gd name="T16" fmla="*/ 5867 w 12827"/>
                <a:gd name="T17" fmla="*/ 1174 h 12907"/>
                <a:gd name="T18" fmla="*/ 4800 w 12827"/>
                <a:gd name="T19" fmla="*/ 107 h 12907"/>
                <a:gd name="T20" fmla="*/ 4800 w 12827"/>
                <a:gd name="T21" fmla="*/ 5307 h 12907"/>
                <a:gd name="T22" fmla="*/ 4800 w 12827"/>
                <a:gd name="T23" fmla="*/ 5440 h 12907"/>
                <a:gd name="T24" fmla="*/ 4800 w 12827"/>
                <a:gd name="T25" fmla="*/ 5307 h 12907"/>
                <a:gd name="T26" fmla="*/ 9627 w 12827"/>
                <a:gd name="T27" fmla="*/ 6507 h 12907"/>
                <a:gd name="T28" fmla="*/ 10320 w 12827"/>
                <a:gd name="T29" fmla="*/ 6214 h 12907"/>
                <a:gd name="T30" fmla="*/ 12533 w 12827"/>
                <a:gd name="T31" fmla="*/ 4000 h 12907"/>
                <a:gd name="T32" fmla="*/ 12827 w 12827"/>
                <a:gd name="T33" fmla="*/ 3307 h 12907"/>
                <a:gd name="T34" fmla="*/ 12533 w 12827"/>
                <a:gd name="T35" fmla="*/ 2614 h 12907"/>
                <a:gd name="T36" fmla="*/ 10320 w 12827"/>
                <a:gd name="T37" fmla="*/ 374 h 12907"/>
                <a:gd name="T38" fmla="*/ 8933 w 12827"/>
                <a:gd name="T39" fmla="*/ 374 h 12907"/>
                <a:gd name="T40" fmla="*/ 6720 w 12827"/>
                <a:gd name="T41" fmla="*/ 2587 h 12907"/>
                <a:gd name="T42" fmla="*/ 6427 w 12827"/>
                <a:gd name="T43" fmla="*/ 3280 h 12907"/>
                <a:gd name="T44" fmla="*/ 6720 w 12827"/>
                <a:gd name="T45" fmla="*/ 3974 h 12907"/>
                <a:gd name="T46" fmla="*/ 8933 w 12827"/>
                <a:gd name="T47" fmla="*/ 6187 h 12907"/>
                <a:gd name="T48" fmla="*/ 9627 w 12827"/>
                <a:gd name="T49" fmla="*/ 6507 h 12907"/>
                <a:gd name="T50" fmla="*/ 9627 w 12827"/>
                <a:gd name="T51" fmla="*/ 1200 h 12907"/>
                <a:gd name="T52" fmla="*/ 11733 w 12827"/>
                <a:gd name="T53" fmla="*/ 3307 h 12907"/>
                <a:gd name="T54" fmla="*/ 9627 w 12827"/>
                <a:gd name="T55" fmla="*/ 5414 h 12907"/>
                <a:gd name="T56" fmla="*/ 7547 w 12827"/>
                <a:gd name="T57" fmla="*/ 3307 h 12907"/>
                <a:gd name="T58" fmla="*/ 9627 w 12827"/>
                <a:gd name="T59" fmla="*/ 1200 h 12907"/>
                <a:gd name="T60" fmla="*/ 4800 w 12827"/>
                <a:gd name="T61" fmla="*/ 7040 h 12907"/>
                <a:gd name="T62" fmla="*/ 1067 w 12827"/>
                <a:gd name="T63" fmla="*/ 7040 h 12907"/>
                <a:gd name="T64" fmla="*/ 0 w 12827"/>
                <a:gd name="T65" fmla="*/ 8107 h 12907"/>
                <a:gd name="T66" fmla="*/ 0 w 12827"/>
                <a:gd name="T67" fmla="*/ 11840 h 12907"/>
                <a:gd name="T68" fmla="*/ 1067 w 12827"/>
                <a:gd name="T69" fmla="*/ 12907 h 12907"/>
                <a:gd name="T70" fmla="*/ 4800 w 12827"/>
                <a:gd name="T71" fmla="*/ 12907 h 12907"/>
                <a:gd name="T72" fmla="*/ 5867 w 12827"/>
                <a:gd name="T73" fmla="*/ 11840 h 12907"/>
                <a:gd name="T74" fmla="*/ 5867 w 12827"/>
                <a:gd name="T75" fmla="*/ 8107 h 12907"/>
                <a:gd name="T76" fmla="*/ 4800 w 12827"/>
                <a:gd name="T77" fmla="*/ 7040 h 12907"/>
                <a:gd name="T78" fmla="*/ 4800 w 12827"/>
                <a:gd name="T79" fmla="*/ 12107 h 12907"/>
                <a:gd name="T80" fmla="*/ 4800 w 12827"/>
                <a:gd name="T81" fmla="*/ 12374 h 12907"/>
                <a:gd name="T82" fmla="*/ 4800 w 12827"/>
                <a:gd name="T83" fmla="*/ 12107 h 12907"/>
                <a:gd name="T84" fmla="*/ 11760 w 12827"/>
                <a:gd name="T85" fmla="*/ 7040 h 12907"/>
                <a:gd name="T86" fmla="*/ 8027 w 12827"/>
                <a:gd name="T87" fmla="*/ 7040 h 12907"/>
                <a:gd name="T88" fmla="*/ 6960 w 12827"/>
                <a:gd name="T89" fmla="*/ 8107 h 12907"/>
                <a:gd name="T90" fmla="*/ 6960 w 12827"/>
                <a:gd name="T91" fmla="*/ 11840 h 12907"/>
                <a:gd name="T92" fmla="*/ 8027 w 12827"/>
                <a:gd name="T93" fmla="*/ 12907 h 12907"/>
                <a:gd name="T94" fmla="*/ 11760 w 12827"/>
                <a:gd name="T95" fmla="*/ 12907 h 12907"/>
                <a:gd name="T96" fmla="*/ 12827 w 12827"/>
                <a:gd name="T97" fmla="*/ 11840 h 12907"/>
                <a:gd name="T98" fmla="*/ 12827 w 12827"/>
                <a:gd name="T99" fmla="*/ 8107 h 12907"/>
                <a:gd name="T100" fmla="*/ 11760 w 12827"/>
                <a:gd name="T101" fmla="*/ 7040 h 1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67" h="5867">
                  <a:moveTo>
                    <a:pt x="4800" y="0"/>
                  </a:moveTo>
                  <a:lnTo>
                    <a:pt x="1067" y="0"/>
                  </a:lnTo>
                  <a:cubicBezTo>
                    <a:pt x="480" y="0"/>
                    <a:pt x="0" y="480"/>
                    <a:pt x="0" y="1067"/>
                  </a:cubicBezTo>
                  <a:lnTo>
                    <a:pt x="0" y="4800"/>
                  </a:lnTo>
                  <a:cubicBezTo>
                    <a:pt x="0" y="5387"/>
                    <a:pt x="480" y="5867"/>
                    <a:pt x="1067" y="5867"/>
                  </a:cubicBezTo>
                  <a:lnTo>
                    <a:pt x="4800" y="5867"/>
                  </a:lnTo>
                  <a:cubicBezTo>
                    <a:pt x="5387" y="5867"/>
                    <a:pt x="5867" y="5387"/>
                    <a:pt x="5867" y="4800"/>
                  </a:cubicBezTo>
                  <a:lnTo>
                    <a:pt x="5867" y="1067"/>
                  </a:lnTo>
                  <a:cubicBezTo>
                    <a:pt x="5867" y="480"/>
                    <a:pt x="5387" y="0"/>
                    <a:pt x="4800" y="0"/>
                  </a:cubicBezTo>
                </a:path>
              </a:pathLst>
            </a:custGeom>
            <a:solidFill>
              <a:schemeClr val="accent1"/>
            </a:solidFill>
            <a:ln>
              <a:noFill/>
            </a:ln>
          </p:spPr>
          <p:txBody>
            <a:bodyPr anchor="ctr"/>
            <a:lstStyle/>
            <a:p>
              <a:pPr algn="ctr"/>
              <a:r>
                <a:rPr lang="en-US" altLang="zh-CN" sz="4400" b="1" dirty="0">
                  <a:solidFill>
                    <a:schemeClr val="bg1"/>
                  </a:solidFill>
                </a:rPr>
                <a:t>T</a:t>
              </a:r>
              <a:endParaRPr lang="zh-CN" altLang="en-US" sz="4400" b="1" dirty="0">
                <a:solidFill>
                  <a:schemeClr val="bg1"/>
                </a:solidFill>
              </a:endParaRPr>
            </a:p>
          </p:txBody>
        </p:sp>
      </p:grpSp>
      <p:grpSp>
        <p:nvGrpSpPr>
          <p:cNvPr id="5" name="ïṥḷiḋè">
            <a:extLst>
              <a:ext uri="{FF2B5EF4-FFF2-40B4-BE49-F238E27FC236}">
                <a16:creationId xmlns:a16="http://schemas.microsoft.com/office/drawing/2014/main" id="{FCCD2566-F53D-4ACD-BE0F-95FEF784C5E5}"/>
              </a:ext>
            </a:extLst>
          </p:cNvPr>
          <p:cNvGrpSpPr/>
          <p:nvPr/>
        </p:nvGrpSpPr>
        <p:grpSpPr>
          <a:xfrm>
            <a:off x="660398" y="3428998"/>
            <a:ext cx="10858503" cy="0"/>
            <a:chOff x="660400" y="3438679"/>
            <a:chExt cx="10858500" cy="0"/>
          </a:xfrm>
        </p:grpSpPr>
        <p:cxnSp>
          <p:nvCxnSpPr>
            <p:cNvPr id="8" name="直接连接符 7">
              <a:extLst>
                <a:ext uri="{FF2B5EF4-FFF2-40B4-BE49-F238E27FC236}">
                  <a16:creationId xmlns:a16="http://schemas.microsoft.com/office/drawing/2014/main" id="{EE116ADE-D911-4926-8A96-A4E126157509}"/>
                </a:ext>
              </a:extLst>
            </p:cNvPr>
            <p:cNvCxnSpPr>
              <a:cxnSpLocks/>
            </p:cNvCxnSpPr>
            <p:nvPr/>
          </p:nvCxnSpPr>
          <p:spPr>
            <a:xfrm>
              <a:off x="8280400" y="3438679"/>
              <a:ext cx="32385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18839E1-5910-4A33-8EFC-337C7D7E6BCD}"/>
                </a:ext>
              </a:extLst>
            </p:cNvPr>
            <p:cNvCxnSpPr>
              <a:cxnSpLocks/>
            </p:cNvCxnSpPr>
            <p:nvPr/>
          </p:nvCxnSpPr>
          <p:spPr>
            <a:xfrm>
              <a:off x="660400" y="3438679"/>
              <a:ext cx="32385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EFB50783-DE91-4845-BB9E-D246A4DDB8E8}"/>
              </a:ext>
            </a:extLst>
          </p:cNvPr>
          <p:cNvGrpSpPr/>
          <p:nvPr/>
        </p:nvGrpSpPr>
        <p:grpSpPr>
          <a:xfrm flipH="1">
            <a:off x="642153" y="2049017"/>
            <a:ext cx="3757127" cy="1296926"/>
            <a:chOff x="6183047" y="1619875"/>
            <a:chExt cx="4742647" cy="1296926"/>
          </a:xfrm>
        </p:grpSpPr>
        <p:sp>
          <p:nvSpPr>
            <p:cNvPr id="29" name="文本框 28">
              <a:extLst>
                <a:ext uri="{FF2B5EF4-FFF2-40B4-BE49-F238E27FC236}">
                  <a16:creationId xmlns:a16="http://schemas.microsoft.com/office/drawing/2014/main" id="{6F73E295-DD8B-4504-831C-01D0D5A06E13}"/>
                </a:ext>
              </a:extLst>
            </p:cNvPr>
            <p:cNvSpPr txBox="1"/>
            <p:nvPr/>
          </p:nvSpPr>
          <p:spPr>
            <a:xfrm>
              <a:off x="6183491" y="1619875"/>
              <a:ext cx="184374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p>
          </p:txBody>
        </p:sp>
        <p:sp>
          <p:nvSpPr>
            <p:cNvPr id="30" name="文本框 29">
              <a:extLst>
                <a:ext uri="{FF2B5EF4-FFF2-40B4-BE49-F238E27FC236}">
                  <a16:creationId xmlns:a16="http://schemas.microsoft.com/office/drawing/2014/main" id="{2DF9AC65-B8A7-42D6-9EE7-779686946062}"/>
                </a:ext>
              </a:extLst>
            </p:cNvPr>
            <p:cNvSpPr txBox="1"/>
            <p:nvPr/>
          </p:nvSpPr>
          <p:spPr>
            <a:xfrm>
              <a:off x="6183047" y="1955512"/>
              <a:ext cx="4742647"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a:t>
              </a:r>
            </a:p>
          </p:txBody>
        </p:sp>
      </p:grpSp>
      <p:grpSp>
        <p:nvGrpSpPr>
          <p:cNvPr id="31" name="组合 30">
            <a:extLst>
              <a:ext uri="{FF2B5EF4-FFF2-40B4-BE49-F238E27FC236}">
                <a16:creationId xmlns:a16="http://schemas.microsoft.com/office/drawing/2014/main" id="{D30F961A-44BB-4126-B874-ADD0249FFB61}"/>
              </a:ext>
            </a:extLst>
          </p:cNvPr>
          <p:cNvGrpSpPr/>
          <p:nvPr/>
        </p:nvGrpSpPr>
        <p:grpSpPr>
          <a:xfrm flipH="1">
            <a:off x="642153" y="3715257"/>
            <a:ext cx="3757127" cy="1296926"/>
            <a:chOff x="6183047" y="1619875"/>
            <a:chExt cx="4742647" cy="1296926"/>
          </a:xfrm>
        </p:grpSpPr>
        <p:sp>
          <p:nvSpPr>
            <p:cNvPr id="32" name="文本框 31">
              <a:extLst>
                <a:ext uri="{FF2B5EF4-FFF2-40B4-BE49-F238E27FC236}">
                  <a16:creationId xmlns:a16="http://schemas.microsoft.com/office/drawing/2014/main" id="{FE270639-EE95-477A-8B6B-87FC4B38B57E}"/>
                </a:ext>
              </a:extLst>
            </p:cNvPr>
            <p:cNvSpPr txBox="1"/>
            <p:nvPr/>
          </p:nvSpPr>
          <p:spPr>
            <a:xfrm>
              <a:off x="6183491" y="1619875"/>
              <a:ext cx="184374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p>
          </p:txBody>
        </p:sp>
        <p:sp>
          <p:nvSpPr>
            <p:cNvPr id="33" name="文本框 32">
              <a:extLst>
                <a:ext uri="{FF2B5EF4-FFF2-40B4-BE49-F238E27FC236}">
                  <a16:creationId xmlns:a16="http://schemas.microsoft.com/office/drawing/2014/main" id="{7B2E1EB3-D0C7-4BA2-B0C9-0CCDF3C34C2C}"/>
                </a:ext>
              </a:extLst>
            </p:cNvPr>
            <p:cNvSpPr txBox="1"/>
            <p:nvPr/>
          </p:nvSpPr>
          <p:spPr>
            <a:xfrm>
              <a:off x="6183047" y="1955512"/>
              <a:ext cx="4742647"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a:t>
              </a:r>
            </a:p>
          </p:txBody>
        </p:sp>
      </p:grpSp>
      <p:grpSp>
        <p:nvGrpSpPr>
          <p:cNvPr id="34" name="组合 33">
            <a:extLst>
              <a:ext uri="{FF2B5EF4-FFF2-40B4-BE49-F238E27FC236}">
                <a16:creationId xmlns:a16="http://schemas.microsoft.com/office/drawing/2014/main" id="{7C17798E-0B66-4C06-8A69-4CC836AB115F}"/>
              </a:ext>
            </a:extLst>
          </p:cNvPr>
          <p:cNvGrpSpPr/>
          <p:nvPr/>
        </p:nvGrpSpPr>
        <p:grpSpPr>
          <a:xfrm>
            <a:off x="7845593" y="3654297"/>
            <a:ext cx="3757127" cy="1296926"/>
            <a:chOff x="6183047" y="1619875"/>
            <a:chExt cx="4742647" cy="1296926"/>
          </a:xfrm>
        </p:grpSpPr>
        <p:sp>
          <p:nvSpPr>
            <p:cNvPr id="35" name="文本框 34">
              <a:extLst>
                <a:ext uri="{FF2B5EF4-FFF2-40B4-BE49-F238E27FC236}">
                  <a16:creationId xmlns:a16="http://schemas.microsoft.com/office/drawing/2014/main" id="{031C7219-690B-45FF-8A41-8E97D3DDE085}"/>
                </a:ext>
              </a:extLst>
            </p:cNvPr>
            <p:cNvSpPr txBox="1"/>
            <p:nvPr/>
          </p:nvSpPr>
          <p:spPr>
            <a:xfrm>
              <a:off x="6183491" y="1619875"/>
              <a:ext cx="184374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p>
          </p:txBody>
        </p:sp>
        <p:sp>
          <p:nvSpPr>
            <p:cNvPr id="36" name="文本框 35">
              <a:extLst>
                <a:ext uri="{FF2B5EF4-FFF2-40B4-BE49-F238E27FC236}">
                  <a16:creationId xmlns:a16="http://schemas.microsoft.com/office/drawing/2014/main" id="{6F52E63C-B619-4933-9D21-BF72DD631889}"/>
                </a:ext>
              </a:extLst>
            </p:cNvPr>
            <p:cNvSpPr txBox="1"/>
            <p:nvPr/>
          </p:nvSpPr>
          <p:spPr>
            <a:xfrm>
              <a:off x="6183047" y="1955512"/>
              <a:ext cx="4742647"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a:t>
              </a:r>
            </a:p>
          </p:txBody>
        </p:sp>
      </p:grpSp>
      <p:grpSp>
        <p:nvGrpSpPr>
          <p:cNvPr id="37" name="组合 36">
            <a:extLst>
              <a:ext uri="{FF2B5EF4-FFF2-40B4-BE49-F238E27FC236}">
                <a16:creationId xmlns:a16="http://schemas.microsoft.com/office/drawing/2014/main" id="{E83AA609-0B2E-44F3-8C47-69D0092446D5}"/>
              </a:ext>
            </a:extLst>
          </p:cNvPr>
          <p:cNvGrpSpPr/>
          <p:nvPr/>
        </p:nvGrpSpPr>
        <p:grpSpPr>
          <a:xfrm>
            <a:off x="7845593" y="2028697"/>
            <a:ext cx="3757127" cy="1296926"/>
            <a:chOff x="6183047" y="1619875"/>
            <a:chExt cx="4742647" cy="1296926"/>
          </a:xfrm>
        </p:grpSpPr>
        <p:sp>
          <p:nvSpPr>
            <p:cNvPr id="38" name="文本框 37">
              <a:extLst>
                <a:ext uri="{FF2B5EF4-FFF2-40B4-BE49-F238E27FC236}">
                  <a16:creationId xmlns:a16="http://schemas.microsoft.com/office/drawing/2014/main" id="{82F1D11C-855F-41B1-BDA4-69C3073A5DAD}"/>
                </a:ext>
              </a:extLst>
            </p:cNvPr>
            <p:cNvSpPr txBox="1"/>
            <p:nvPr/>
          </p:nvSpPr>
          <p:spPr>
            <a:xfrm>
              <a:off x="6183491" y="1619875"/>
              <a:ext cx="184374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p>
          </p:txBody>
        </p:sp>
        <p:sp>
          <p:nvSpPr>
            <p:cNvPr id="39" name="文本框 38">
              <a:extLst>
                <a:ext uri="{FF2B5EF4-FFF2-40B4-BE49-F238E27FC236}">
                  <a16:creationId xmlns:a16="http://schemas.microsoft.com/office/drawing/2014/main" id="{C3E9C077-07E8-4597-88A7-93AF1B73D122}"/>
                </a:ext>
              </a:extLst>
            </p:cNvPr>
            <p:cNvSpPr txBox="1"/>
            <p:nvPr/>
          </p:nvSpPr>
          <p:spPr>
            <a:xfrm>
              <a:off x="6183047" y="1955512"/>
              <a:ext cx="4742647"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输入文本内容输入文本内容输入文本内容输入文本内容输入文本</a:t>
              </a:r>
            </a:p>
          </p:txBody>
        </p:sp>
      </p:grpSp>
    </p:spTree>
    <p:custDataLst>
      <p:tags r:id="rId1"/>
    </p:custDataLst>
    <p:extLst>
      <p:ext uri="{BB962C8B-B14F-4D97-AF65-F5344CB8AC3E}">
        <p14:creationId xmlns:p14="http://schemas.microsoft.com/office/powerpoint/2010/main" val="2457539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1EA5137-87C9-4596-8F65-034CA9AF2042}"/>
              </a:ext>
            </a:extLst>
          </p:cNvPr>
          <p:cNvSpPr>
            <a:spLocks noGrp="1"/>
          </p:cNvSpPr>
          <p:nvPr>
            <p:ph type="body" sz="quarter" idx="10"/>
          </p:nvPr>
        </p:nvSpPr>
        <p:spPr/>
        <p:txBody>
          <a:bodyPr/>
          <a:lstStyle/>
          <a:p>
            <a:r>
              <a:rPr lang="zh-CN" altLang="en-US" dirty="0"/>
              <a:t>时间轴</a:t>
            </a:r>
          </a:p>
        </p:txBody>
      </p:sp>
      <p:grpSp>
        <p:nvGrpSpPr>
          <p:cNvPr id="73" name="组合 72">
            <a:extLst>
              <a:ext uri="{FF2B5EF4-FFF2-40B4-BE49-F238E27FC236}">
                <a16:creationId xmlns:a16="http://schemas.microsoft.com/office/drawing/2014/main" id="{481296F4-690B-43F9-ADF8-1E981E04D89F}"/>
              </a:ext>
            </a:extLst>
          </p:cNvPr>
          <p:cNvGrpSpPr/>
          <p:nvPr/>
        </p:nvGrpSpPr>
        <p:grpSpPr>
          <a:xfrm>
            <a:off x="766763" y="1416304"/>
            <a:ext cx="10516459" cy="4405375"/>
            <a:chOff x="766763" y="1416304"/>
            <a:chExt cx="10516459" cy="4405375"/>
          </a:xfrm>
        </p:grpSpPr>
        <p:grpSp>
          <p:nvGrpSpPr>
            <p:cNvPr id="41" name="组合 40">
              <a:extLst>
                <a:ext uri="{FF2B5EF4-FFF2-40B4-BE49-F238E27FC236}">
                  <a16:creationId xmlns:a16="http://schemas.microsoft.com/office/drawing/2014/main" id="{2EC45F2A-64AD-440D-A9A0-69DA95A4E0AD}"/>
                </a:ext>
              </a:extLst>
            </p:cNvPr>
            <p:cNvGrpSpPr/>
            <p:nvPr/>
          </p:nvGrpSpPr>
          <p:grpSpPr>
            <a:xfrm>
              <a:off x="766763" y="1416304"/>
              <a:ext cx="10516459" cy="4405375"/>
              <a:chOff x="1294905" y="1568705"/>
              <a:chExt cx="8885415" cy="3722126"/>
            </a:xfrm>
          </p:grpSpPr>
          <p:grpSp>
            <p:nvGrpSpPr>
              <p:cNvPr id="40" name="组合 39">
                <a:extLst>
                  <a:ext uri="{FF2B5EF4-FFF2-40B4-BE49-F238E27FC236}">
                    <a16:creationId xmlns:a16="http://schemas.microsoft.com/office/drawing/2014/main" id="{6A6307E7-3ADE-4BE1-A8A4-35380CBAA4E2}"/>
                  </a:ext>
                </a:extLst>
              </p:cNvPr>
              <p:cNvGrpSpPr/>
              <p:nvPr/>
            </p:nvGrpSpPr>
            <p:grpSpPr>
              <a:xfrm>
                <a:off x="1294905" y="1568705"/>
                <a:ext cx="8864807" cy="3722126"/>
                <a:chOff x="1294905" y="1568705"/>
                <a:chExt cx="8864807" cy="3722126"/>
              </a:xfrm>
            </p:grpSpPr>
            <p:sp>
              <p:nvSpPr>
                <p:cNvPr id="7" name="六边形 6">
                  <a:extLst>
                    <a:ext uri="{FF2B5EF4-FFF2-40B4-BE49-F238E27FC236}">
                      <a16:creationId xmlns:a16="http://schemas.microsoft.com/office/drawing/2014/main" id="{9F85B897-1A45-42F0-8AF6-D5B827C57DFB}"/>
                    </a:ext>
                  </a:extLst>
                </p:cNvPr>
                <p:cNvSpPr/>
                <p:nvPr/>
              </p:nvSpPr>
              <p:spPr>
                <a:xfrm rot="5400000">
                  <a:off x="2772030" y="2104714"/>
                  <a:ext cx="1846950" cy="1592198"/>
                </a:xfrm>
                <a:prstGeom prst="hexag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六边形 32">
                  <a:extLst>
                    <a:ext uri="{FF2B5EF4-FFF2-40B4-BE49-F238E27FC236}">
                      <a16:creationId xmlns:a16="http://schemas.microsoft.com/office/drawing/2014/main" id="{E866145D-E15B-4D9A-8AD2-B959290CD97C}"/>
                    </a:ext>
                  </a:extLst>
                </p:cNvPr>
                <p:cNvSpPr/>
                <p:nvPr/>
              </p:nvSpPr>
              <p:spPr>
                <a:xfrm rot="5400000">
                  <a:off x="4386624" y="2104714"/>
                  <a:ext cx="1846950" cy="1592198"/>
                </a:xfrm>
                <a:prstGeom prst="hexag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六边形 33">
                  <a:extLst>
                    <a:ext uri="{FF2B5EF4-FFF2-40B4-BE49-F238E27FC236}">
                      <a16:creationId xmlns:a16="http://schemas.microsoft.com/office/drawing/2014/main" id="{A1360851-911B-435A-8BF6-4F1DFA483930}"/>
                    </a:ext>
                  </a:extLst>
                </p:cNvPr>
                <p:cNvSpPr/>
                <p:nvPr/>
              </p:nvSpPr>
              <p:spPr>
                <a:xfrm rot="5400000">
                  <a:off x="6011050" y="2104714"/>
                  <a:ext cx="1846950" cy="1592198"/>
                </a:xfrm>
                <a:prstGeom prst="hexag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六边形 34">
                  <a:extLst>
                    <a:ext uri="{FF2B5EF4-FFF2-40B4-BE49-F238E27FC236}">
                      <a16:creationId xmlns:a16="http://schemas.microsoft.com/office/drawing/2014/main" id="{47FF1911-E1C6-4008-9976-80974C0C5F2E}"/>
                    </a:ext>
                  </a:extLst>
                </p:cNvPr>
                <p:cNvSpPr/>
                <p:nvPr/>
              </p:nvSpPr>
              <p:spPr>
                <a:xfrm rot="5400000">
                  <a:off x="7625644" y="3153099"/>
                  <a:ext cx="1846950" cy="1592198"/>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六边形 35">
                  <a:extLst>
                    <a:ext uri="{FF2B5EF4-FFF2-40B4-BE49-F238E27FC236}">
                      <a16:creationId xmlns:a16="http://schemas.microsoft.com/office/drawing/2014/main" id="{6B4EFF45-B0CE-4BE5-B1D2-4BE5C98604CD}"/>
                    </a:ext>
                  </a:extLst>
                </p:cNvPr>
                <p:cNvSpPr/>
                <p:nvPr/>
              </p:nvSpPr>
              <p:spPr>
                <a:xfrm rot="5400000">
                  <a:off x="8440138" y="1696081"/>
                  <a:ext cx="1846950" cy="1592198"/>
                </a:xfrm>
                <a:prstGeom prst="hexag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六边形 36">
                  <a:extLst>
                    <a:ext uri="{FF2B5EF4-FFF2-40B4-BE49-F238E27FC236}">
                      <a16:creationId xmlns:a16="http://schemas.microsoft.com/office/drawing/2014/main" id="{BC409EB7-6623-4215-A07A-78F0908491E7}"/>
                    </a:ext>
                  </a:extLst>
                </p:cNvPr>
                <p:cNvSpPr/>
                <p:nvPr/>
              </p:nvSpPr>
              <p:spPr>
                <a:xfrm rot="5400000">
                  <a:off x="3581348" y="3571257"/>
                  <a:ext cx="1846950" cy="1592198"/>
                </a:xfrm>
                <a:prstGeom prst="hexag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六边形 37">
                  <a:extLst>
                    <a:ext uri="{FF2B5EF4-FFF2-40B4-BE49-F238E27FC236}">
                      <a16:creationId xmlns:a16="http://schemas.microsoft.com/office/drawing/2014/main" id="{CB8ADC78-655E-4DDA-A84F-0AF06E070C36}"/>
                    </a:ext>
                  </a:extLst>
                </p:cNvPr>
                <p:cNvSpPr/>
                <p:nvPr/>
              </p:nvSpPr>
              <p:spPr>
                <a:xfrm rot="5400000">
                  <a:off x="1167529" y="3157390"/>
                  <a:ext cx="1846950" cy="1592198"/>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任意多边形: 形状 38">
                <a:extLst>
                  <a:ext uri="{FF2B5EF4-FFF2-40B4-BE49-F238E27FC236}">
                    <a16:creationId xmlns:a16="http://schemas.microsoft.com/office/drawing/2014/main" id="{1220E70F-0239-42E8-A222-A47D1DBA833A}"/>
                  </a:ext>
                </a:extLst>
              </p:cNvPr>
              <p:cNvSpPr/>
              <p:nvPr/>
            </p:nvSpPr>
            <p:spPr>
              <a:xfrm>
                <a:off x="1300480" y="1991360"/>
                <a:ext cx="8879840" cy="2885440"/>
              </a:xfrm>
              <a:custGeom>
                <a:avLst/>
                <a:gdLst>
                  <a:gd name="connsiteX0" fmla="*/ 0 w 8879840"/>
                  <a:gd name="connsiteY0" fmla="*/ 2458720 h 2885440"/>
                  <a:gd name="connsiteX1" fmla="*/ 782320 w 8879840"/>
                  <a:gd name="connsiteY1" fmla="*/ 2885440 h 2885440"/>
                  <a:gd name="connsiteX2" fmla="*/ 1584960 w 8879840"/>
                  <a:gd name="connsiteY2" fmla="*/ 2458720 h 2885440"/>
                  <a:gd name="connsiteX3" fmla="*/ 1595120 w 8879840"/>
                  <a:gd name="connsiteY3" fmla="*/ 1422400 h 2885440"/>
                  <a:gd name="connsiteX4" fmla="*/ 2387600 w 8879840"/>
                  <a:gd name="connsiteY4" fmla="*/ 1838960 h 2885440"/>
                  <a:gd name="connsiteX5" fmla="*/ 3180080 w 8879840"/>
                  <a:gd name="connsiteY5" fmla="*/ 1412240 h 2885440"/>
                  <a:gd name="connsiteX6" fmla="*/ 3180080 w 8879840"/>
                  <a:gd name="connsiteY6" fmla="*/ 386080 h 2885440"/>
                  <a:gd name="connsiteX7" fmla="*/ 4043680 w 8879840"/>
                  <a:gd name="connsiteY7" fmla="*/ 0 h 2885440"/>
                  <a:gd name="connsiteX8" fmla="*/ 4805680 w 8879840"/>
                  <a:gd name="connsiteY8" fmla="*/ 386080 h 2885440"/>
                  <a:gd name="connsiteX9" fmla="*/ 4805680 w 8879840"/>
                  <a:gd name="connsiteY9" fmla="*/ 1442720 h 2885440"/>
                  <a:gd name="connsiteX10" fmla="*/ 5638800 w 8879840"/>
                  <a:gd name="connsiteY10" fmla="*/ 1859280 h 2885440"/>
                  <a:gd name="connsiteX11" fmla="*/ 6431280 w 8879840"/>
                  <a:gd name="connsiteY11" fmla="*/ 1432560 h 2885440"/>
                  <a:gd name="connsiteX12" fmla="*/ 7264400 w 8879840"/>
                  <a:gd name="connsiteY12" fmla="*/ 1036320 h 2885440"/>
                  <a:gd name="connsiteX13" fmla="*/ 8046720 w 8879840"/>
                  <a:gd name="connsiteY13" fmla="*/ 1432560 h 2885440"/>
                  <a:gd name="connsiteX14" fmla="*/ 8879840 w 8879840"/>
                  <a:gd name="connsiteY14" fmla="*/ 1026160 h 288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79840" h="2885440">
                    <a:moveTo>
                      <a:pt x="0" y="2458720"/>
                    </a:moveTo>
                    <a:lnTo>
                      <a:pt x="782320" y="2885440"/>
                    </a:lnTo>
                    <a:lnTo>
                      <a:pt x="1584960" y="2458720"/>
                    </a:lnTo>
                    <a:cubicBezTo>
                      <a:pt x="1588347" y="2113280"/>
                      <a:pt x="1591733" y="1767840"/>
                      <a:pt x="1595120" y="1422400"/>
                    </a:cubicBezTo>
                    <a:lnTo>
                      <a:pt x="2387600" y="1838960"/>
                    </a:lnTo>
                    <a:lnTo>
                      <a:pt x="3180080" y="1412240"/>
                    </a:lnTo>
                    <a:lnTo>
                      <a:pt x="3180080" y="386080"/>
                    </a:lnTo>
                    <a:lnTo>
                      <a:pt x="4043680" y="0"/>
                    </a:lnTo>
                    <a:lnTo>
                      <a:pt x="4805680" y="386080"/>
                    </a:lnTo>
                    <a:lnTo>
                      <a:pt x="4805680" y="1442720"/>
                    </a:lnTo>
                    <a:lnTo>
                      <a:pt x="5638800" y="1859280"/>
                    </a:lnTo>
                    <a:lnTo>
                      <a:pt x="6431280" y="1432560"/>
                    </a:lnTo>
                    <a:lnTo>
                      <a:pt x="7264400" y="1036320"/>
                    </a:lnTo>
                    <a:lnTo>
                      <a:pt x="8046720" y="1432560"/>
                    </a:lnTo>
                    <a:lnTo>
                      <a:pt x="8879840" y="1026160"/>
                    </a:lnTo>
                  </a:path>
                </a:pathLst>
              </a:custGeom>
              <a:noFill/>
              <a:ln w="38100" cap="rnd">
                <a:gradFill flip="none" rotWithShape="1">
                  <a:gsLst>
                    <a:gs pos="0">
                      <a:schemeClr val="accent5">
                        <a:lumMod val="75000"/>
                      </a:schemeClr>
                    </a:gs>
                    <a:gs pos="100000">
                      <a:schemeClr val="accent4">
                        <a:lumMod val="75000"/>
                      </a:schemeClr>
                    </a:gs>
                  </a:gsLst>
                  <a:path path="circle">
                    <a:fillToRect l="50000" t="50000" r="50000" b="50000"/>
                  </a:path>
                  <a:tileRect/>
                </a:gra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5" name="组合 44">
              <a:extLst>
                <a:ext uri="{FF2B5EF4-FFF2-40B4-BE49-F238E27FC236}">
                  <a16:creationId xmlns:a16="http://schemas.microsoft.com/office/drawing/2014/main" id="{45C01461-B534-4E46-A470-19943279E863}"/>
                </a:ext>
              </a:extLst>
            </p:cNvPr>
            <p:cNvGrpSpPr/>
            <p:nvPr/>
          </p:nvGrpSpPr>
          <p:grpSpPr>
            <a:xfrm>
              <a:off x="901267" y="3564493"/>
              <a:ext cx="1648893" cy="1264059"/>
              <a:chOff x="901267" y="3564493"/>
              <a:chExt cx="1648893" cy="1264059"/>
            </a:xfrm>
          </p:grpSpPr>
          <p:sp>
            <p:nvSpPr>
              <p:cNvPr id="42" name="文本框 41">
                <a:extLst>
                  <a:ext uri="{FF2B5EF4-FFF2-40B4-BE49-F238E27FC236}">
                    <a16:creationId xmlns:a16="http://schemas.microsoft.com/office/drawing/2014/main" id="{D09CAE2F-4769-45FC-A814-D304582D3B7C}"/>
                  </a:ext>
                </a:extLst>
              </p:cNvPr>
              <p:cNvSpPr txBox="1"/>
              <p:nvPr/>
            </p:nvSpPr>
            <p:spPr>
              <a:xfrm>
                <a:off x="1041400" y="3564493"/>
                <a:ext cx="135128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输入标题</a:t>
                </a:r>
              </a:p>
            </p:txBody>
          </p:sp>
          <p:sp>
            <p:nvSpPr>
              <p:cNvPr id="44" name="文本框 43">
                <a:extLst>
                  <a:ext uri="{FF2B5EF4-FFF2-40B4-BE49-F238E27FC236}">
                    <a16:creationId xmlns:a16="http://schemas.microsoft.com/office/drawing/2014/main" id="{13D01898-DA02-4A3F-B9FB-62B16FC44EAB}"/>
                  </a:ext>
                </a:extLst>
              </p:cNvPr>
              <p:cNvSpPr txBox="1"/>
              <p:nvPr/>
            </p:nvSpPr>
            <p:spPr>
              <a:xfrm>
                <a:off x="901267" y="3954145"/>
                <a:ext cx="1648893" cy="87440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p>
            </p:txBody>
          </p:sp>
        </p:grpSp>
        <p:grpSp>
          <p:nvGrpSpPr>
            <p:cNvPr id="46" name="组合 45">
              <a:extLst>
                <a:ext uri="{FF2B5EF4-FFF2-40B4-BE49-F238E27FC236}">
                  <a16:creationId xmlns:a16="http://schemas.microsoft.com/office/drawing/2014/main" id="{76126D86-88F8-4BD3-A614-606F3EA48D99}"/>
                </a:ext>
              </a:extLst>
            </p:cNvPr>
            <p:cNvGrpSpPr/>
            <p:nvPr/>
          </p:nvGrpSpPr>
          <p:grpSpPr>
            <a:xfrm>
              <a:off x="2787116" y="2324973"/>
              <a:ext cx="1648893" cy="1264059"/>
              <a:chOff x="901267" y="3564493"/>
              <a:chExt cx="1648893" cy="1264059"/>
            </a:xfrm>
          </p:grpSpPr>
          <p:sp>
            <p:nvSpPr>
              <p:cNvPr id="47" name="文本框 46">
                <a:extLst>
                  <a:ext uri="{FF2B5EF4-FFF2-40B4-BE49-F238E27FC236}">
                    <a16:creationId xmlns:a16="http://schemas.microsoft.com/office/drawing/2014/main" id="{F6881848-006B-4B3F-A652-97E531601952}"/>
                  </a:ext>
                </a:extLst>
              </p:cNvPr>
              <p:cNvSpPr txBox="1"/>
              <p:nvPr/>
            </p:nvSpPr>
            <p:spPr>
              <a:xfrm>
                <a:off x="1041400" y="3564493"/>
                <a:ext cx="135128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输入标题</a:t>
                </a:r>
              </a:p>
            </p:txBody>
          </p:sp>
          <p:sp>
            <p:nvSpPr>
              <p:cNvPr id="48" name="文本框 47">
                <a:extLst>
                  <a:ext uri="{FF2B5EF4-FFF2-40B4-BE49-F238E27FC236}">
                    <a16:creationId xmlns:a16="http://schemas.microsoft.com/office/drawing/2014/main" id="{CC0C4C08-2DBC-4018-AC47-4118FED21F66}"/>
                  </a:ext>
                </a:extLst>
              </p:cNvPr>
              <p:cNvSpPr txBox="1"/>
              <p:nvPr/>
            </p:nvSpPr>
            <p:spPr>
              <a:xfrm>
                <a:off x="901267" y="3954145"/>
                <a:ext cx="1648893" cy="874407"/>
              </a:xfrm>
              <a:prstGeom prst="rect">
                <a:avLst/>
              </a:prstGeom>
              <a:noFill/>
            </p:spPr>
            <p:txBody>
              <a:bodyPr wrap="square" rtlCol="0">
                <a:spAutoFit/>
              </a:bodyPr>
              <a:lstStyle/>
              <a:p>
                <a:pPr algn="ju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输入文本内容</a:t>
                </a:r>
                <a:endParaRPr lang="en-US" altLang="zh-CN"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输入文本内容</a:t>
                </a:r>
              </a:p>
            </p:txBody>
          </p:sp>
        </p:grpSp>
        <p:grpSp>
          <p:nvGrpSpPr>
            <p:cNvPr id="52" name="组合 51">
              <a:extLst>
                <a:ext uri="{FF2B5EF4-FFF2-40B4-BE49-F238E27FC236}">
                  <a16:creationId xmlns:a16="http://schemas.microsoft.com/office/drawing/2014/main" id="{8B3158B4-44E0-45B5-881B-0EA4338DC832}"/>
                </a:ext>
              </a:extLst>
            </p:cNvPr>
            <p:cNvGrpSpPr/>
            <p:nvPr/>
          </p:nvGrpSpPr>
          <p:grpSpPr>
            <a:xfrm>
              <a:off x="3722572" y="4062333"/>
              <a:ext cx="1648893" cy="1264059"/>
              <a:chOff x="901267" y="3564493"/>
              <a:chExt cx="1648893" cy="1264059"/>
            </a:xfrm>
          </p:grpSpPr>
          <p:sp>
            <p:nvSpPr>
              <p:cNvPr id="53" name="文本框 52">
                <a:extLst>
                  <a:ext uri="{FF2B5EF4-FFF2-40B4-BE49-F238E27FC236}">
                    <a16:creationId xmlns:a16="http://schemas.microsoft.com/office/drawing/2014/main" id="{B6A96A77-6F6D-4773-AAD5-4985D70EA13A}"/>
                  </a:ext>
                </a:extLst>
              </p:cNvPr>
              <p:cNvSpPr txBox="1"/>
              <p:nvPr/>
            </p:nvSpPr>
            <p:spPr>
              <a:xfrm>
                <a:off x="1041400" y="3564493"/>
                <a:ext cx="135128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输入标题</a:t>
                </a:r>
              </a:p>
            </p:txBody>
          </p:sp>
          <p:sp>
            <p:nvSpPr>
              <p:cNvPr id="54" name="文本框 53">
                <a:extLst>
                  <a:ext uri="{FF2B5EF4-FFF2-40B4-BE49-F238E27FC236}">
                    <a16:creationId xmlns:a16="http://schemas.microsoft.com/office/drawing/2014/main" id="{73FC42DF-5B64-4B8D-84A3-FBD98F90CE1C}"/>
                  </a:ext>
                </a:extLst>
              </p:cNvPr>
              <p:cNvSpPr txBox="1"/>
              <p:nvPr/>
            </p:nvSpPr>
            <p:spPr>
              <a:xfrm>
                <a:off x="901267" y="3954145"/>
                <a:ext cx="1648893" cy="87440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p>
            </p:txBody>
          </p:sp>
        </p:grpSp>
        <p:grpSp>
          <p:nvGrpSpPr>
            <p:cNvPr id="61" name="组合 60">
              <a:extLst>
                <a:ext uri="{FF2B5EF4-FFF2-40B4-BE49-F238E27FC236}">
                  <a16:creationId xmlns:a16="http://schemas.microsoft.com/office/drawing/2014/main" id="{E88B9B37-2AEF-48DA-8E14-6C0B2DA7126A}"/>
                </a:ext>
              </a:extLst>
            </p:cNvPr>
            <p:cNvGrpSpPr/>
            <p:nvPr/>
          </p:nvGrpSpPr>
          <p:grpSpPr>
            <a:xfrm>
              <a:off x="4687772" y="2314813"/>
              <a:ext cx="1648893" cy="1264059"/>
              <a:chOff x="901267" y="3564493"/>
              <a:chExt cx="1648893" cy="1264059"/>
            </a:xfrm>
          </p:grpSpPr>
          <p:sp>
            <p:nvSpPr>
              <p:cNvPr id="62" name="文本框 61">
                <a:extLst>
                  <a:ext uri="{FF2B5EF4-FFF2-40B4-BE49-F238E27FC236}">
                    <a16:creationId xmlns:a16="http://schemas.microsoft.com/office/drawing/2014/main" id="{E8E9B1BD-6435-4DE1-9CCC-6D3F519E2C12}"/>
                  </a:ext>
                </a:extLst>
              </p:cNvPr>
              <p:cNvSpPr txBox="1"/>
              <p:nvPr/>
            </p:nvSpPr>
            <p:spPr>
              <a:xfrm>
                <a:off x="1041400" y="3564493"/>
                <a:ext cx="135128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输入标题</a:t>
                </a:r>
              </a:p>
            </p:txBody>
          </p:sp>
          <p:sp>
            <p:nvSpPr>
              <p:cNvPr id="63" name="文本框 62">
                <a:extLst>
                  <a:ext uri="{FF2B5EF4-FFF2-40B4-BE49-F238E27FC236}">
                    <a16:creationId xmlns:a16="http://schemas.microsoft.com/office/drawing/2014/main" id="{1362A065-B281-4593-A06B-54FE3AB299C2}"/>
                  </a:ext>
                </a:extLst>
              </p:cNvPr>
              <p:cNvSpPr txBox="1"/>
              <p:nvPr/>
            </p:nvSpPr>
            <p:spPr>
              <a:xfrm>
                <a:off x="901267" y="3954145"/>
                <a:ext cx="1648893" cy="87440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p>
            </p:txBody>
          </p:sp>
        </p:grpSp>
        <p:grpSp>
          <p:nvGrpSpPr>
            <p:cNvPr id="64" name="组合 63">
              <a:extLst>
                <a:ext uri="{FF2B5EF4-FFF2-40B4-BE49-F238E27FC236}">
                  <a16:creationId xmlns:a16="http://schemas.microsoft.com/office/drawing/2014/main" id="{C3140CAF-7ACB-438D-BB42-7B676649A945}"/>
                </a:ext>
              </a:extLst>
            </p:cNvPr>
            <p:cNvGrpSpPr/>
            <p:nvPr/>
          </p:nvGrpSpPr>
          <p:grpSpPr>
            <a:xfrm>
              <a:off x="6608012" y="2284333"/>
              <a:ext cx="1648893" cy="1264059"/>
              <a:chOff x="901267" y="3564493"/>
              <a:chExt cx="1648893" cy="1264059"/>
            </a:xfrm>
          </p:grpSpPr>
          <p:sp>
            <p:nvSpPr>
              <p:cNvPr id="65" name="文本框 64">
                <a:extLst>
                  <a:ext uri="{FF2B5EF4-FFF2-40B4-BE49-F238E27FC236}">
                    <a16:creationId xmlns:a16="http://schemas.microsoft.com/office/drawing/2014/main" id="{94039122-5235-4943-BB7B-810F094794ED}"/>
                  </a:ext>
                </a:extLst>
              </p:cNvPr>
              <p:cNvSpPr txBox="1"/>
              <p:nvPr/>
            </p:nvSpPr>
            <p:spPr>
              <a:xfrm>
                <a:off x="1041400" y="3564493"/>
                <a:ext cx="135128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输入标题</a:t>
                </a:r>
              </a:p>
            </p:txBody>
          </p:sp>
          <p:sp>
            <p:nvSpPr>
              <p:cNvPr id="66" name="文本框 65">
                <a:extLst>
                  <a:ext uri="{FF2B5EF4-FFF2-40B4-BE49-F238E27FC236}">
                    <a16:creationId xmlns:a16="http://schemas.microsoft.com/office/drawing/2014/main" id="{9964BAB7-6F88-4A0D-BD2A-375E5F3FABD6}"/>
                  </a:ext>
                </a:extLst>
              </p:cNvPr>
              <p:cNvSpPr txBox="1"/>
              <p:nvPr/>
            </p:nvSpPr>
            <p:spPr>
              <a:xfrm>
                <a:off x="901267" y="3954145"/>
                <a:ext cx="1648893" cy="87440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p>
            </p:txBody>
          </p:sp>
        </p:grpSp>
        <p:grpSp>
          <p:nvGrpSpPr>
            <p:cNvPr id="67" name="组合 66">
              <a:extLst>
                <a:ext uri="{FF2B5EF4-FFF2-40B4-BE49-F238E27FC236}">
                  <a16:creationId xmlns:a16="http://schemas.microsoft.com/office/drawing/2014/main" id="{4E028BDB-5A70-42C4-8D17-68E87F645680}"/>
                </a:ext>
              </a:extLst>
            </p:cNvPr>
            <p:cNvGrpSpPr/>
            <p:nvPr/>
          </p:nvGrpSpPr>
          <p:grpSpPr>
            <a:xfrm>
              <a:off x="8538412" y="3605133"/>
              <a:ext cx="1648893" cy="1264059"/>
              <a:chOff x="901267" y="3564493"/>
              <a:chExt cx="1648893" cy="1264059"/>
            </a:xfrm>
          </p:grpSpPr>
          <p:sp>
            <p:nvSpPr>
              <p:cNvPr id="68" name="文本框 67">
                <a:extLst>
                  <a:ext uri="{FF2B5EF4-FFF2-40B4-BE49-F238E27FC236}">
                    <a16:creationId xmlns:a16="http://schemas.microsoft.com/office/drawing/2014/main" id="{96A163CA-070D-495E-B15C-FD2DF80F1D8B}"/>
                  </a:ext>
                </a:extLst>
              </p:cNvPr>
              <p:cNvSpPr txBox="1"/>
              <p:nvPr/>
            </p:nvSpPr>
            <p:spPr>
              <a:xfrm>
                <a:off x="1041400" y="3564493"/>
                <a:ext cx="135128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输入标题</a:t>
                </a:r>
              </a:p>
            </p:txBody>
          </p:sp>
          <p:sp>
            <p:nvSpPr>
              <p:cNvPr id="69" name="文本框 68">
                <a:extLst>
                  <a:ext uri="{FF2B5EF4-FFF2-40B4-BE49-F238E27FC236}">
                    <a16:creationId xmlns:a16="http://schemas.microsoft.com/office/drawing/2014/main" id="{F7576D14-8987-489E-9DF6-BC7424005849}"/>
                  </a:ext>
                </a:extLst>
              </p:cNvPr>
              <p:cNvSpPr txBox="1"/>
              <p:nvPr/>
            </p:nvSpPr>
            <p:spPr>
              <a:xfrm>
                <a:off x="901267" y="3954145"/>
                <a:ext cx="1648893" cy="874407"/>
              </a:xfrm>
              <a:prstGeom prst="rect">
                <a:avLst/>
              </a:prstGeom>
              <a:noFill/>
            </p:spPr>
            <p:txBody>
              <a:bodyPr wrap="square" rtlCol="0">
                <a:spAutoFit/>
              </a:bodyPr>
              <a:lstStyle/>
              <a:p>
                <a:pPr algn="ju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输入文本内容</a:t>
                </a:r>
                <a:endParaRPr lang="en-US" altLang="zh-CN"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输入文本内容</a:t>
                </a:r>
              </a:p>
            </p:txBody>
          </p:sp>
        </p:grpSp>
        <p:grpSp>
          <p:nvGrpSpPr>
            <p:cNvPr id="70" name="组合 69">
              <a:extLst>
                <a:ext uri="{FF2B5EF4-FFF2-40B4-BE49-F238E27FC236}">
                  <a16:creationId xmlns:a16="http://schemas.microsoft.com/office/drawing/2014/main" id="{B70EA348-0D6D-457F-A2EB-DFE4B347FD49}"/>
                </a:ext>
              </a:extLst>
            </p:cNvPr>
            <p:cNvGrpSpPr/>
            <p:nvPr/>
          </p:nvGrpSpPr>
          <p:grpSpPr>
            <a:xfrm>
              <a:off x="9503612" y="1898253"/>
              <a:ext cx="1648893" cy="1264059"/>
              <a:chOff x="901267" y="3564493"/>
              <a:chExt cx="1648893" cy="1264059"/>
            </a:xfrm>
          </p:grpSpPr>
          <p:sp>
            <p:nvSpPr>
              <p:cNvPr id="71" name="文本框 70">
                <a:extLst>
                  <a:ext uri="{FF2B5EF4-FFF2-40B4-BE49-F238E27FC236}">
                    <a16:creationId xmlns:a16="http://schemas.microsoft.com/office/drawing/2014/main" id="{DBF0B53D-FD07-4B5C-93F5-E2DD07DD7C37}"/>
                  </a:ext>
                </a:extLst>
              </p:cNvPr>
              <p:cNvSpPr txBox="1"/>
              <p:nvPr/>
            </p:nvSpPr>
            <p:spPr>
              <a:xfrm>
                <a:off x="1041400" y="3564493"/>
                <a:ext cx="135128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输入标题</a:t>
                </a:r>
              </a:p>
            </p:txBody>
          </p:sp>
          <p:sp>
            <p:nvSpPr>
              <p:cNvPr id="72" name="文本框 71">
                <a:extLst>
                  <a:ext uri="{FF2B5EF4-FFF2-40B4-BE49-F238E27FC236}">
                    <a16:creationId xmlns:a16="http://schemas.microsoft.com/office/drawing/2014/main" id="{6EDB634E-1637-4AE6-9181-E79415978A2F}"/>
                  </a:ext>
                </a:extLst>
              </p:cNvPr>
              <p:cNvSpPr txBox="1"/>
              <p:nvPr/>
            </p:nvSpPr>
            <p:spPr>
              <a:xfrm>
                <a:off x="901267" y="3954145"/>
                <a:ext cx="1648893" cy="87440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p>
            </p:txBody>
          </p:sp>
        </p:grpSp>
      </p:grpSp>
    </p:spTree>
    <p:extLst>
      <p:ext uri="{BB962C8B-B14F-4D97-AF65-F5344CB8AC3E}">
        <p14:creationId xmlns:p14="http://schemas.microsoft.com/office/powerpoint/2010/main" val="2229503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37EC218-982B-4295-9589-68FAD6C020FA}"/>
              </a:ext>
            </a:extLst>
          </p:cNvPr>
          <p:cNvSpPr>
            <a:spLocks noGrp="1"/>
          </p:cNvSpPr>
          <p:nvPr>
            <p:ph type="body" sz="quarter" idx="10"/>
          </p:nvPr>
        </p:nvSpPr>
        <p:spPr/>
        <p:txBody>
          <a:bodyPr/>
          <a:lstStyle/>
          <a:p>
            <a:r>
              <a:rPr lang="zh-CN" altLang="en-US" dirty="0"/>
              <a:t>时间轴</a:t>
            </a:r>
          </a:p>
        </p:txBody>
      </p:sp>
      <p:grpSp>
        <p:nvGrpSpPr>
          <p:cNvPr id="20" name="组合 19">
            <a:extLst>
              <a:ext uri="{FF2B5EF4-FFF2-40B4-BE49-F238E27FC236}">
                <a16:creationId xmlns:a16="http://schemas.microsoft.com/office/drawing/2014/main" id="{4AE2D372-9D4C-4C9C-8045-A720709887B3}"/>
              </a:ext>
            </a:extLst>
          </p:cNvPr>
          <p:cNvGrpSpPr/>
          <p:nvPr/>
        </p:nvGrpSpPr>
        <p:grpSpPr>
          <a:xfrm>
            <a:off x="340940" y="3431398"/>
            <a:ext cx="11569411" cy="561482"/>
            <a:chOff x="294640" y="3461878"/>
            <a:chExt cx="11569411" cy="561482"/>
          </a:xfrm>
        </p:grpSpPr>
        <p:sp>
          <p:nvSpPr>
            <p:cNvPr id="11" name="箭头: 五边形 10">
              <a:extLst>
                <a:ext uri="{FF2B5EF4-FFF2-40B4-BE49-F238E27FC236}">
                  <a16:creationId xmlns:a16="http://schemas.microsoft.com/office/drawing/2014/main" id="{A51320F6-047C-4DA6-BA54-86880E6B1F47}"/>
                </a:ext>
              </a:extLst>
            </p:cNvPr>
            <p:cNvSpPr/>
            <p:nvPr/>
          </p:nvSpPr>
          <p:spPr>
            <a:xfrm>
              <a:off x="294640" y="3461878"/>
              <a:ext cx="11569411" cy="561482"/>
            </a:xfrm>
            <a:prstGeom prst="homePlate">
              <a:avLst/>
            </a:prstGeom>
            <a:gradFill flip="none" rotWithShape="1">
              <a:gsLst>
                <a:gs pos="0">
                  <a:schemeClr val="accent2">
                    <a:lumMod val="60000"/>
                    <a:lumOff val="40000"/>
                  </a:schemeClr>
                </a:gs>
                <a:gs pos="80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8261D099-4A76-48A4-8378-44B583C5A714}"/>
                </a:ext>
              </a:extLst>
            </p:cNvPr>
            <p:cNvCxnSpPr>
              <a:cxnSpLocks/>
            </p:cNvCxnSpPr>
            <p:nvPr/>
          </p:nvCxnSpPr>
          <p:spPr>
            <a:xfrm>
              <a:off x="335280" y="3748652"/>
              <a:ext cx="11358880" cy="3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0B38FC08-B1BF-4E69-9598-9B65824F586F}"/>
                </a:ext>
              </a:extLst>
            </p:cNvPr>
            <p:cNvSpPr/>
            <p:nvPr/>
          </p:nvSpPr>
          <p:spPr>
            <a:xfrm>
              <a:off x="1213485" y="3515360"/>
              <a:ext cx="447040" cy="447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1</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96BFE901-D496-44E9-8ECC-C182B957A7A4}"/>
                </a:ext>
              </a:extLst>
            </p:cNvPr>
            <p:cNvSpPr/>
            <p:nvPr/>
          </p:nvSpPr>
          <p:spPr>
            <a:xfrm>
              <a:off x="3448685" y="3515360"/>
              <a:ext cx="447040" cy="447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2</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C7A9BBD6-BC9A-4447-BEE0-EBAFA32BC256}"/>
                </a:ext>
              </a:extLst>
            </p:cNvPr>
            <p:cNvSpPr/>
            <p:nvPr/>
          </p:nvSpPr>
          <p:spPr>
            <a:xfrm>
              <a:off x="5683885" y="3515360"/>
              <a:ext cx="447040" cy="447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3</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7755DE8F-F973-47A6-8251-9A0737F6BF52}"/>
                </a:ext>
              </a:extLst>
            </p:cNvPr>
            <p:cNvSpPr/>
            <p:nvPr/>
          </p:nvSpPr>
          <p:spPr>
            <a:xfrm>
              <a:off x="7919085" y="3515360"/>
              <a:ext cx="447040" cy="447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4</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B4CCF00D-2E1C-464E-A89C-E7AB3782DD75}"/>
                </a:ext>
              </a:extLst>
            </p:cNvPr>
            <p:cNvSpPr/>
            <p:nvPr/>
          </p:nvSpPr>
          <p:spPr>
            <a:xfrm>
              <a:off x="10154285" y="3515360"/>
              <a:ext cx="447040" cy="447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5</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grpSp>
      <p:cxnSp>
        <p:nvCxnSpPr>
          <p:cNvPr id="22" name="直接连接符 21">
            <a:extLst>
              <a:ext uri="{FF2B5EF4-FFF2-40B4-BE49-F238E27FC236}">
                <a16:creationId xmlns:a16="http://schemas.microsoft.com/office/drawing/2014/main" id="{147F0C90-7003-4F88-B215-13247CC17B20}"/>
              </a:ext>
            </a:extLst>
          </p:cNvPr>
          <p:cNvCxnSpPr/>
          <p:nvPr/>
        </p:nvCxnSpPr>
        <p:spPr>
          <a:xfrm flipV="1">
            <a:off x="1489020" y="2499360"/>
            <a:ext cx="0" cy="944880"/>
          </a:xfrm>
          <a:prstGeom prst="line">
            <a:avLst/>
          </a:prstGeom>
          <a:ln w="22225">
            <a:solidFill>
              <a:schemeClr val="accent1">
                <a:alpha val="97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6790972-E3E5-49E7-A21E-77388A89D653}"/>
              </a:ext>
            </a:extLst>
          </p:cNvPr>
          <p:cNvCxnSpPr/>
          <p:nvPr/>
        </p:nvCxnSpPr>
        <p:spPr>
          <a:xfrm flipV="1">
            <a:off x="3714060" y="3942080"/>
            <a:ext cx="0" cy="944880"/>
          </a:xfrm>
          <a:prstGeom prst="line">
            <a:avLst/>
          </a:prstGeom>
          <a:ln w="22225">
            <a:solidFill>
              <a:schemeClr val="accent1">
                <a:alpha val="97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F063FCE-AFB6-4891-9091-7FE14B78D0B8}"/>
              </a:ext>
            </a:extLst>
          </p:cNvPr>
          <p:cNvCxnSpPr/>
          <p:nvPr/>
        </p:nvCxnSpPr>
        <p:spPr>
          <a:xfrm flipV="1">
            <a:off x="5979740" y="2499360"/>
            <a:ext cx="0" cy="944880"/>
          </a:xfrm>
          <a:prstGeom prst="line">
            <a:avLst/>
          </a:prstGeom>
          <a:ln w="22225">
            <a:solidFill>
              <a:schemeClr val="accent1">
                <a:alpha val="97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4577074-86AA-4E66-B63D-AA4424A77010}"/>
              </a:ext>
            </a:extLst>
          </p:cNvPr>
          <p:cNvCxnSpPr/>
          <p:nvPr/>
        </p:nvCxnSpPr>
        <p:spPr>
          <a:xfrm flipV="1">
            <a:off x="8204780" y="3962400"/>
            <a:ext cx="0" cy="944880"/>
          </a:xfrm>
          <a:prstGeom prst="line">
            <a:avLst/>
          </a:prstGeom>
          <a:ln w="22225">
            <a:solidFill>
              <a:schemeClr val="accent1">
                <a:alpha val="97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D9EA8DB-2F35-43E4-92E9-7CF21BEEFE23}"/>
              </a:ext>
            </a:extLst>
          </p:cNvPr>
          <p:cNvCxnSpPr/>
          <p:nvPr/>
        </p:nvCxnSpPr>
        <p:spPr>
          <a:xfrm flipV="1">
            <a:off x="10419660" y="2489200"/>
            <a:ext cx="0" cy="944880"/>
          </a:xfrm>
          <a:prstGeom prst="line">
            <a:avLst/>
          </a:prstGeom>
          <a:ln w="22225">
            <a:solidFill>
              <a:schemeClr val="accent1">
                <a:alpha val="97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5509A4A7-CE22-4055-91FB-77D9178D1B91}"/>
              </a:ext>
            </a:extLst>
          </p:cNvPr>
          <p:cNvSpPr/>
          <p:nvPr/>
        </p:nvSpPr>
        <p:spPr>
          <a:xfrm>
            <a:off x="1163900" y="1998027"/>
            <a:ext cx="650240" cy="6502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DC542CBF-613D-476A-9CDA-AE4DB00C827B}"/>
              </a:ext>
            </a:extLst>
          </p:cNvPr>
          <p:cNvSpPr/>
          <p:nvPr/>
        </p:nvSpPr>
        <p:spPr>
          <a:xfrm>
            <a:off x="3396520" y="4852987"/>
            <a:ext cx="650240" cy="6502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1C7C8B0-71CE-4076-9C22-343CB1CE8959}"/>
              </a:ext>
            </a:extLst>
          </p:cNvPr>
          <p:cNvSpPr/>
          <p:nvPr/>
        </p:nvSpPr>
        <p:spPr>
          <a:xfrm>
            <a:off x="5649459" y="1998027"/>
            <a:ext cx="650240" cy="6502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CE279FE-3847-429E-B2F4-732205C5EC47}"/>
              </a:ext>
            </a:extLst>
          </p:cNvPr>
          <p:cNvSpPr/>
          <p:nvPr/>
        </p:nvSpPr>
        <p:spPr>
          <a:xfrm>
            <a:off x="7892239" y="4863147"/>
            <a:ext cx="650240" cy="6502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4D027A3-BF2C-4829-BD29-28965B9AFD03}"/>
              </a:ext>
            </a:extLst>
          </p:cNvPr>
          <p:cNvSpPr/>
          <p:nvPr/>
        </p:nvSpPr>
        <p:spPr>
          <a:xfrm>
            <a:off x="10104538" y="1998027"/>
            <a:ext cx="650240" cy="6502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iconfont-11253-5330824">
            <a:extLst>
              <a:ext uri="{FF2B5EF4-FFF2-40B4-BE49-F238E27FC236}">
                <a16:creationId xmlns:a16="http://schemas.microsoft.com/office/drawing/2014/main" id="{720ADD6E-1CAE-457D-AACC-52D46E9B4469}"/>
              </a:ext>
            </a:extLst>
          </p:cNvPr>
          <p:cNvSpPr>
            <a:spLocks noChangeAspect="1"/>
          </p:cNvSpPr>
          <p:nvPr/>
        </p:nvSpPr>
        <p:spPr bwMode="auto">
          <a:xfrm>
            <a:off x="1285779" y="2157253"/>
            <a:ext cx="416602" cy="305358"/>
          </a:xfrm>
          <a:custGeom>
            <a:avLst/>
            <a:gdLst>
              <a:gd name="T0" fmla="*/ 10000 w 10000"/>
              <a:gd name="T1" fmla="*/ 5332 h 7331"/>
              <a:gd name="T2" fmla="*/ 9414 w 10000"/>
              <a:gd name="T3" fmla="*/ 6746 h 7331"/>
              <a:gd name="T4" fmla="*/ 8000 w 10000"/>
              <a:gd name="T5" fmla="*/ 7331 h 7331"/>
              <a:gd name="T6" fmla="*/ 2334 w 10000"/>
              <a:gd name="T7" fmla="*/ 7331 h 7331"/>
              <a:gd name="T8" fmla="*/ 685 w 10000"/>
              <a:gd name="T9" fmla="*/ 6646 h 7331"/>
              <a:gd name="T10" fmla="*/ 0 w 10000"/>
              <a:gd name="T11" fmla="*/ 4999 h 7331"/>
              <a:gd name="T12" fmla="*/ 370 w 10000"/>
              <a:gd name="T13" fmla="*/ 3741 h 7331"/>
              <a:gd name="T14" fmla="*/ 1344 w 10000"/>
              <a:gd name="T15" fmla="*/ 2890 h 7331"/>
              <a:gd name="T16" fmla="*/ 1333 w 10000"/>
              <a:gd name="T17" fmla="*/ 2666 h 7331"/>
              <a:gd name="T18" fmla="*/ 2114 w 10000"/>
              <a:gd name="T19" fmla="*/ 781 h 7331"/>
              <a:gd name="T20" fmla="*/ 3999 w 10000"/>
              <a:gd name="T21" fmla="*/ 0 h 7331"/>
              <a:gd name="T22" fmla="*/ 5490 w 10000"/>
              <a:gd name="T23" fmla="*/ 457 h 7331"/>
              <a:gd name="T24" fmla="*/ 6468 w 10000"/>
              <a:gd name="T25" fmla="*/ 1656 h 7331"/>
              <a:gd name="T26" fmla="*/ 7331 w 10000"/>
              <a:gd name="T27" fmla="*/ 1333 h 7331"/>
              <a:gd name="T28" fmla="*/ 8274 w 10000"/>
              <a:gd name="T29" fmla="*/ 1725 h 7331"/>
              <a:gd name="T30" fmla="*/ 8665 w 10000"/>
              <a:gd name="T31" fmla="*/ 2667 h 7331"/>
              <a:gd name="T32" fmla="*/ 8451 w 10000"/>
              <a:gd name="T33" fmla="*/ 3386 h 7331"/>
              <a:gd name="T34" fmla="*/ 9561 w 10000"/>
              <a:gd name="T35" fmla="*/ 4087 h 7331"/>
              <a:gd name="T36" fmla="*/ 10000 w 10000"/>
              <a:gd name="T37" fmla="*/ 5332 h 7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00" h="7331">
                <a:moveTo>
                  <a:pt x="10000" y="5332"/>
                </a:moveTo>
                <a:cubicBezTo>
                  <a:pt x="10000" y="5885"/>
                  <a:pt x="9805" y="6355"/>
                  <a:pt x="9414" y="6746"/>
                </a:cubicBezTo>
                <a:cubicBezTo>
                  <a:pt x="9023" y="7137"/>
                  <a:pt x="8551" y="7331"/>
                  <a:pt x="8000" y="7331"/>
                </a:cubicBezTo>
                <a:lnTo>
                  <a:pt x="2334" y="7331"/>
                </a:lnTo>
                <a:cubicBezTo>
                  <a:pt x="1692" y="7331"/>
                  <a:pt x="1142" y="7103"/>
                  <a:pt x="685" y="6646"/>
                </a:cubicBezTo>
                <a:cubicBezTo>
                  <a:pt x="229" y="6190"/>
                  <a:pt x="0" y="5641"/>
                  <a:pt x="0" y="4999"/>
                </a:cubicBezTo>
                <a:cubicBezTo>
                  <a:pt x="0" y="4541"/>
                  <a:pt x="123" y="4121"/>
                  <a:pt x="370" y="3741"/>
                </a:cubicBezTo>
                <a:cubicBezTo>
                  <a:pt x="616" y="3361"/>
                  <a:pt x="941" y="3077"/>
                  <a:pt x="1344" y="2890"/>
                </a:cubicBezTo>
                <a:cubicBezTo>
                  <a:pt x="1338" y="2792"/>
                  <a:pt x="1333" y="2717"/>
                  <a:pt x="1333" y="2666"/>
                </a:cubicBezTo>
                <a:cubicBezTo>
                  <a:pt x="1333" y="1930"/>
                  <a:pt x="1594" y="1301"/>
                  <a:pt x="2114" y="781"/>
                </a:cubicBezTo>
                <a:cubicBezTo>
                  <a:pt x="2634" y="261"/>
                  <a:pt x="3263" y="0"/>
                  <a:pt x="3999" y="0"/>
                </a:cubicBezTo>
                <a:cubicBezTo>
                  <a:pt x="4548" y="0"/>
                  <a:pt x="5045" y="154"/>
                  <a:pt x="5490" y="457"/>
                </a:cubicBezTo>
                <a:cubicBezTo>
                  <a:pt x="5936" y="762"/>
                  <a:pt x="6261" y="1162"/>
                  <a:pt x="6468" y="1656"/>
                </a:cubicBezTo>
                <a:cubicBezTo>
                  <a:pt x="6711" y="1440"/>
                  <a:pt x="6999" y="1333"/>
                  <a:pt x="7331" y="1333"/>
                </a:cubicBezTo>
                <a:cubicBezTo>
                  <a:pt x="7699" y="1333"/>
                  <a:pt x="8014" y="1463"/>
                  <a:pt x="8274" y="1725"/>
                </a:cubicBezTo>
                <a:cubicBezTo>
                  <a:pt x="8534" y="1986"/>
                  <a:pt x="8665" y="2300"/>
                  <a:pt x="8665" y="2667"/>
                </a:cubicBezTo>
                <a:cubicBezTo>
                  <a:pt x="8665" y="2929"/>
                  <a:pt x="8594" y="3167"/>
                  <a:pt x="8451" y="3386"/>
                </a:cubicBezTo>
                <a:cubicBezTo>
                  <a:pt x="8899" y="3490"/>
                  <a:pt x="9269" y="3724"/>
                  <a:pt x="9561" y="4087"/>
                </a:cubicBezTo>
                <a:cubicBezTo>
                  <a:pt x="9854" y="4447"/>
                  <a:pt x="10000" y="4864"/>
                  <a:pt x="10000" y="5332"/>
                </a:cubicBezTo>
                <a:close/>
              </a:path>
            </a:pathLst>
          </a:custGeom>
          <a:solidFill>
            <a:schemeClr val="bg1"/>
          </a:solidFill>
          <a:ln>
            <a:noFill/>
          </a:ln>
        </p:spPr>
      </p:sp>
      <p:sp>
        <p:nvSpPr>
          <p:cNvPr id="33" name="iconfont-11261-5302982">
            <a:extLst>
              <a:ext uri="{FF2B5EF4-FFF2-40B4-BE49-F238E27FC236}">
                <a16:creationId xmlns:a16="http://schemas.microsoft.com/office/drawing/2014/main" id="{DEB26378-3847-4079-B44B-FA77F1F5A564}"/>
              </a:ext>
            </a:extLst>
          </p:cNvPr>
          <p:cNvSpPr>
            <a:spLocks noChangeAspect="1"/>
          </p:cNvSpPr>
          <p:nvPr/>
        </p:nvSpPr>
        <p:spPr bwMode="auto">
          <a:xfrm>
            <a:off x="3524135" y="4993799"/>
            <a:ext cx="372805" cy="372559"/>
          </a:xfrm>
          <a:custGeom>
            <a:avLst/>
            <a:gdLst>
              <a:gd name="T0" fmla="*/ 304 w 12633"/>
              <a:gd name="T1" fmla="*/ 5016 h 12624"/>
              <a:gd name="T2" fmla="*/ 12065 w 12633"/>
              <a:gd name="T3" fmla="*/ 115 h 12624"/>
              <a:gd name="T4" fmla="*/ 12560 w 12633"/>
              <a:gd name="T5" fmla="*/ 541 h 12624"/>
              <a:gd name="T6" fmla="*/ 9631 w 12633"/>
              <a:gd name="T7" fmla="*/ 12260 h 12624"/>
              <a:gd name="T8" fmla="*/ 9042 w 12633"/>
              <a:gd name="T9" fmla="*/ 12452 h 12624"/>
              <a:gd name="T10" fmla="*/ 6498 w 12633"/>
              <a:gd name="T11" fmla="*/ 10333 h 12624"/>
              <a:gd name="T12" fmla="*/ 6006 w 12633"/>
              <a:gd name="T13" fmla="*/ 10355 h 12624"/>
              <a:gd name="T14" fmla="*/ 4701 w 12633"/>
              <a:gd name="T15" fmla="*/ 11659 h 12624"/>
              <a:gd name="T16" fmla="*/ 4303 w 12633"/>
              <a:gd name="T17" fmla="*/ 11738 h 12624"/>
              <a:gd name="T18" fmla="*/ 4077 w 12633"/>
              <a:gd name="T19" fmla="*/ 11401 h 12624"/>
              <a:gd name="T20" fmla="*/ 4077 w 12633"/>
              <a:gd name="T21" fmla="*/ 8646 h 12624"/>
              <a:gd name="T22" fmla="*/ 4184 w 12633"/>
              <a:gd name="T23" fmla="*/ 8387 h 12624"/>
              <a:gd name="T24" fmla="*/ 9490 w 12633"/>
              <a:gd name="T25" fmla="*/ 3081 h 12624"/>
              <a:gd name="T26" fmla="*/ 3226 w 12633"/>
              <a:gd name="T27" fmla="*/ 7780 h 12624"/>
              <a:gd name="T28" fmla="*/ 2773 w 12633"/>
              <a:gd name="T29" fmla="*/ 7768 h 12624"/>
              <a:gd name="T30" fmla="*/ 211 w 12633"/>
              <a:gd name="T31" fmla="*/ 5634 h 12624"/>
              <a:gd name="T32" fmla="*/ 304 w 12633"/>
              <a:gd name="T33" fmla="*/ 5016 h 1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33" h="12624">
                <a:moveTo>
                  <a:pt x="304" y="5016"/>
                </a:moveTo>
                <a:lnTo>
                  <a:pt x="12065" y="115"/>
                </a:lnTo>
                <a:cubicBezTo>
                  <a:pt x="12342" y="0"/>
                  <a:pt x="12633" y="250"/>
                  <a:pt x="12560" y="541"/>
                </a:cubicBezTo>
                <a:lnTo>
                  <a:pt x="9631" y="12260"/>
                </a:lnTo>
                <a:cubicBezTo>
                  <a:pt x="9565" y="12521"/>
                  <a:pt x="9249" y="12624"/>
                  <a:pt x="9042" y="12452"/>
                </a:cubicBezTo>
                <a:lnTo>
                  <a:pt x="6498" y="10333"/>
                </a:lnTo>
                <a:cubicBezTo>
                  <a:pt x="6353" y="10212"/>
                  <a:pt x="6139" y="10221"/>
                  <a:pt x="6006" y="10355"/>
                </a:cubicBezTo>
                <a:lnTo>
                  <a:pt x="4701" y="11659"/>
                </a:lnTo>
                <a:cubicBezTo>
                  <a:pt x="4596" y="11763"/>
                  <a:pt x="4440" y="11794"/>
                  <a:pt x="4303" y="11738"/>
                </a:cubicBezTo>
                <a:cubicBezTo>
                  <a:pt x="4167" y="11681"/>
                  <a:pt x="4078" y="11549"/>
                  <a:pt x="4077" y="11401"/>
                </a:cubicBezTo>
                <a:lnTo>
                  <a:pt x="4077" y="8646"/>
                </a:lnTo>
                <a:cubicBezTo>
                  <a:pt x="4077" y="8549"/>
                  <a:pt x="4116" y="8456"/>
                  <a:pt x="4184" y="8387"/>
                </a:cubicBezTo>
                <a:lnTo>
                  <a:pt x="9490" y="3081"/>
                </a:lnTo>
                <a:lnTo>
                  <a:pt x="3226" y="7780"/>
                </a:lnTo>
                <a:cubicBezTo>
                  <a:pt x="3091" y="7881"/>
                  <a:pt x="2903" y="7877"/>
                  <a:pt x="2773" y="7768"/>
                </a:cubicBezTo>
                <a:lnTo>
                  <a:pt x="211" y="5634"/>
                </a:lnTo>
                <a:cubicBezTo>
                  <a:pt x="0" y="5458"/>
                  <a:pt x="51" y="5122"/>
                  <a:pt x="304" y="5016"/>
                </a:cubicBezTo>
                <a:close/>
              </a:path>
            </a:pathLst>
          </a:custGeom>
          <a:solidFill>
            <a:schemeClr val="bg1"/>
          </a:solidFill>
          <a:ln>
            <a:noFill/>
          </a:ln>
        </p:spPr>
      </p:sp>
      <p:sp>
        <p:nvSpPr>
          <p:cNvPr id="34" name="iconfont-11265-5328280">
            <a:extLst>
              <a:ext uri="{FF2B5EF4-FFF2-40B4-BE49-F238E27FC236}">
                <a16:creationId xmlns:a16="http://schemas.microsoft.com/office/drawing/2014/main" id="{F5509417-C6F0-49A8-989C-86647FBFEA74}"/>
              </a:ext>
            </a:extLst>
          </p:cNvPr>
          <p:cNvSpPr>
            <a:spLocks noChangeAspect="1"/>
          </p:cNvSpPr>
          <p:nvPr/>
        </p:nvSpPr>
        <p:spPr bwMode="auto">
          <a:xfrm>
            <a:off x="5776933" y="2097999"/>
            <a:ext cx="395847" cy="462322"/>
          </a:xfrm>
          <a:custGeom>
            <a:avLst/>
            <a:gdLst>
              <a:gd name="T0" fmla="*/ 2240 w 7680"/>
              <a:gd name="T1" fmla="*/ 5971 h 8966"/>
              <a:gd name="T2" fmla="*/ 5267 w 7680"/>
              <a:gd name="T3" fmla="*/ 5971 h 8966"/>
              <a:gd name="T4" fmla="*/ 5267 w 7680"/>
              <a:gd name="T5" fmla="*/ 5273 h 8966"/>
              <a:gd name="T6" fmla="*/ 4544 w 7680"/>
              <a:gd name="T7" fmla="*/ 4518 h 8966"/>
              <a:gd name="T8" fmla="*/ 2995 w 7680"/>
              <a:gd name="T9" fmla="*/ 4518 h 8966"/>
              <a:gd name="T10" fmla="*/ 2310 w 7680"/>
              <a:gd name="T11" fmla="*/ 5107 h 8966"/>
              <a:gd name="T12" fmla="*/ 2240 w 7680"/>
              <a:gd name="T13" fmla="*/ 5971 h 8966"/>
              <a:gd name="T14" fmla="*/ 3808 w 7680"/>
              <a:gd name="T15" fmla="*/ 2566 h 8966"/>
              <a:gd name="T16" fmla="*/ 3168 w 7680"/>
              <a:gd name="T17" fmla="*/ 2816 h 8966"/>
              <a:gd name="T18" fmla="*/ 3168 w 7680"/>
              <a:gd name="T19" fmla="*/ 4096 h 8966"/>
              <a:gd name="T20" fmla="*/ 4448 w 7680"/>
              <a:gd name="T21" fmla="*/ 4096 h 8966"/>
              <a:gd name="T22" fmla="*/ 4710 w 7680"/>
              <a:gd name="T23" fmla="*/ 3456 h 8966"/>
              <a:gd name="T24" fmla="*/ 3808 w 7680"/>
              <a:gd name="T25" fmla="*/ 2560 h 8966"/>
              <a:gd name="T26" fmla="*/ 3808 w 7680"/>
              <a:gd name="T27" fmla="*/ 2566 h 8966"/>
              <a:gd name="T28" fmla="*/ 3852 w 7680"/>
              <a:gd name="T29" fmla="*/ 1286 h 8966"/>
              <a:gd name="T30" fmla="*/ 6592 w 7680"/>
              <a:gd name="T31" fmla="*/ 2195 h 8966"/>
              <a:gd name="T32" fmla="*/ 6592 w 7680"/>
              <a:gd name="T33" fmla="*/ 4556 h 8966"/>
              <a:gd name="T34" fmla="*/ 3852 w 7680"/>
              <a:gd name="T35" fmla="*/ 7673 h 8966"/>
              <a:gd name="T36" fmla="*/ 1113 w 7680"/>
              <a:gd name="T37" fmla="*/ 4556 h 8966"/>
              <a:gd name="T38" fmla="*/ 1113 w 7680"/>
              <a:gd name="T39" fmla="*/ 2201 h 8966"/>
              <a:gd name="T40" fmla="*/ 3852 w 7680"/>
              <a:gd name="T41" fmla="*/ 1292 h 8966"/>
              <a:gd name="T42" fmla="*/ 3852 w 7680"/>
              <a:gd name="T43" fmla="*/ 1286 h 8966"/>
              <a:gd name="T44" fmla="*/ 7136 w 7680"/>
              <a:gd name="T45" fmla="*/ 4569 h 8966"/>
              <a:gd name="T46" fmla="*/ 3846 w 7680"/>
              <a:gd name="T47" fmla="*/ 8313 h 8966"/>
              <a:gd name="T48" fmla="*/ 550 w 7680"/>
              <a:gd name="T49" fmla="*/ 4576 h 8966"/>
              <a:gd name="T50" fmla="*/ 550 w 7680"/>
              <a:gd name="T51" fmla="*/ 1734 h 8966"/>
              <a:gd name="T52" fmla="*/ 3840 w 7680"/>
              <a:gd name="T53" fmla="*/ 640 h 8966"/>
              <a:gd name="T54" fmla="*/ 7136 w 7680"/>
              <a:gd name="T55" fmla="*/ 1734 h 8966"/>
              <a:gd name="T56" fmla="*/ 7136 w 7680"/>
              <a:gd name="T57" fmla="*/ 4569 h 8966"/>
              <a:gd name="T58" fmla="*/ 3840 w 7680"/>
              <a:gd name="T59" fmla="*/ 0 h 8966"/>
              <a:gd name="T60" fmla="*/ 0 w 7680"/>
              <a:gd name="T61" fmla="*/ 1280 h 8966"/>
              <a:gd name="T62" fmla="*/ 0 w 7680"/>
              <a:gd name="T63" fmla="*/ 4595 h 8966"/>
              <a:gd name="T64" fmla="*/ 3840 w 7680"/>
              <a:gd name="T65" fmla="*/ 8966 h 8966"/>
              <a:gd name="T66" fmla="*/ 7680 w 7680"/>
              <a:gd name="T67" fmla="*/ 4595 h 8966"/>
              <a:gd name="T68" fmla="*/ 7680 w 7680"/>
              <a:gd name="T69" fmla="*/ 1280 h 8966"/>
              <a:gd name="T70" fmla="*/ 3840 w 7680"/>
              <a:gd name="T71" fmla="*/ 0 h 8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80" h="8966">
                <a:moveTo>
                  <a:pt x="2240" y="5971"/>
                </a:moveTo>
                <a:lnTo>
                  <a:pt x="5267" y="5971"/>
                </a:lnTo>
                <a:lnTo>
                  <a:pt x="5267" y="5273"/>
                </a:lnTo>
                <a:cubicBezTo>
                  <a:pt x="5241" y="4879"/>
                  <a:pt x="4936" y="4561"/>
                  <a:pt x="4544" y="4518"/>
                </a:cubicBezTo>
                <a:cubicBezTo>
                  <a:pt x="4028" y="4481"/>
                  <a:pt x="3510" y="4481"/>
                  <a:pt x="2995" y="4518"/>
                </a:cubicBezTo>
                <a:cubicBezTo>
                  <a:pt x="2657" y="4530"/>
                  <a:pt x="2373" y="4775"/>
                  <a:pt x="2310" y="5107"/>
                </a:cubicBezTo>
                <a:cubicBezTo>
                  <a:pt x="2262" y="5392"/>
                  <a:pt x="2238" y="5681"/>
                  <a:pt x="2240" y="5971"/>
                </a:cubicBezTo>
                <a:close/>
                <a:moveTo>
                  <a:pt x="3808" y="2566"/>
                </a:moveTo>
                <a:cubicBezTo>
                  <a:pt x="3570" y="2564"/>
                  <a:pt x="3341" y="2654"/>
                  <a:pt x="3168" y="2816"/>
                </a:cubicBezTo>
                <a:cubicBezTo>
                  <a:pt x="2790" y="3159"/>
                  <a:pt x="2790" y="3753"/>
                  <a:pt x="3168" y="4096"/>
                </a:cubicBezTo>
                <a:cubicBezTo>
                  <a:pt x="3531" y="4424"/>
                  <a:pt x="4084" y="4424"/>
                  <a:pt x="4448" y="4096"/>
                </a:cubicBezTo>
                <a:cubicBezTo>
                  <a:pt x="4621" y="3929"/>
                  <a:pt x="4716" y="3696"/>
                  <a:pt x="4710" y="3456"/>
                </a:cubicBezTo>
                <a:cubicBezTo>
                  <a:pt x="4717" y="2955"/>
                  <a:pt x="4308" y="2549"/>
                  <a:pt x="3808" y="2560"/>
                </a:cubicBezTo>
                <a:lnTo>
                  <a:pt x="3808" y="2566"/>
                </a:lnTo>
                <a:close/>
                <a:moveTo>
                  <a:pt x="3852" y="1286"/>
                </a:moveTo>
                <a:cubicBezTo>
                  <a:pt x="4624" y="1913"/>
                  <a:pt x="5598" y="2236"/>
                  <a:pt x="6592" y="2195"/>
                </a:cubicBezTo>
                <a:lnTo>
                  <a:pt x="6592" y="4556"/>
                </a:lnTo>
                <a:cubicBezTo>
                  <a:pt x="6592" y="5683"/>
                  <a:pt x="5145" y="7673"/>
                  <a:pt x="3852" y="7673"/>
                </a:cubicBezTo>
                <a:cubicBezTo>
                  <a:pt x="2560" y="7673"/>
                  <a:pt x="1113" y="5683"/>
                  <a:pt x="1113" y="4556"/>
                </a:cubicBezTo>
                <a:lnTo>
                  <a:pt x="1113" y="2201"/>
                </a:lnTo>
                <a:cubicBezTo>
                  <a:pt x="2106" y="2242"/>
                  <a:pt x="3080" y="1919"/>
                  <a:pt x="3852" y="1292"/>
                </a:cubicBezTo>
                <a:lnTo>
                  <a:pt x="3852" y="1286"/>
                </a:lnTo>
                <a:close/>
                <a:moveTo>
                  <a:pt x="7136" y="4569"/>
                </a:moveTo>
                <a:cubicBezTo>
                  <a:pt x="7136" y="5926"/>
                  <a:pt x="5395" y="8313"/>
                  <a:pt x="3846" y="8313"/>
                </a:cubicBezTo>
                <a:cubicBezTo>
                  <a:pt x="2297" y="8313"/>
                  <a:pt x="550" y="5932"/>
                  <a:pt x="550" y="4576"/>
                </a:cubicBezTo>
                <a:lnTo>
                  <a:pt x="550" y="1734"/>
                </a:lnTo>
                <a:cubicBezTo>
                  <a:pt x="1743" y="1781"/>
                  <a:pt x="2913" y="1392"/>
                  <a:pt x="3840" y="640"/>
                </a:cubicBezTo>
                <a:cubicBezTo>
                  <a:pt x="4768" y="1394"/>
                  <a:pt x="5940" y="1784"/>
                  <a:pt x="7136" y="1734"/>
                </a:cubicBezTo>
                <a:lnTo>
                  <a:pt x="7136" y="4569"/>
                </a:lnTo>
                <a:close/>
                <a:moveTo>
                  <a:pt x="3840" y="0"/>
                </a:moveTo>
                <a:cubicBezTo>
                  <a:pt x="2758" y="880"/>
                  <a:pt x="1393" y="1335"/>
                  <a:pt x="0" y="1280"/>
                </a:cubicBezTo>
                <a:lnTo>
                  <a:pt x="0" y="4595"/>
                </a:lnTo>
                <a:cubicBezTo>
                  <a:pt x="0" y="6176"/>
                  <a:pt x="2035" y="8966"/>
                  <a:pt x="3840" y="8966"/>
                </a:cubicBezTo>
                <a:cubicBezTo>
                  <a:pt x="5644" y="8966"/>
                  <a:pt x="7680" y="6176"/>
                  <a:pt x="7680" y="4595"/>
                </a:cubicBezTo>
                <a:lnTo>
                  <a:pt x="7680" y="1280"/>
                </a:lnTo>
                <a:cubicBezTo>
                  <a:pt x="6286" y="1336"/>
                  <a:pt x="4921" y="880"/>
                  <a:pt x="3840" y="0"/>
                </a:cubicBezTo>
                <a:close/>
              </a:path>
            </a:pathLst>
          </a:custGeom>
          <a:solidFill>
            <a:schemeClr val="bg1"/>
          </a:solidFill>
          <a:ln>
            <a:noFill/>
          </a:ln>
        </p:spPr>
      </p:sp>
      <p:sp>
        <p:nvSpPr>
          <p:cNvPr id="35" name="iconfont-1127-843899">
            <a:extLst>
              <a:ext uri="{FF2B5EF4-FFF2-40B4-BE49-F238E27FC236}">
                <a16:creationId xmlns:a16="http://schemas.microsoft.com/office/drawing/2014/main" id="{96592E39-7963-485B-BC05-8A72351D62B5}"/>
              </a:ext>
            </a:extLst>
          </p:cNvPr>
          <p:cNvSpPr>
            <a:spLocks noChangeAspect="1"/>
          </p:cNvSpPr>
          <p:nvPr/>
        </p:nvSpPr>
        <p:spPr bwMode="auto">
          <a:xfrm>
            <a:off x="8033837" y="4993599"/>
            <a:ext cx="371694" cy="431842"/>
          </a:xfrm>
          <a:custGeom>
            <a:avLst/>
            <a:gdLst>
              <a:gd name="T0" fmla="*/ 5233 w 10465"/>
              <a:gd name="T1" fmla="*/ 1990 h 12160"/>
              <a:gd name="T2" fmla="*/ 8406 w 10465"/>
              <a:gd name="T3" fmla="*/ 5163 h 12160"/>
              <a:gd name="T4" fmla="*/ 5233 w 10465"/>
              <a:gd name="T5" fmla="*/ 8336 h 12160"/>
              <a:gd name="T6" fmla="*/ 2060 w 10465"/>
              <a:gd name="T7" fmla="*/ 5163 h 12160"/>
              <a:gd name="T8" fmla="*/ 5233 w 10465"/>
              <a:gd name="T9" fmla="*/ 1990 h 12160"/>
              <a:gd name="T10" fmla="*/ 5233 w 10465"/>
              <a:gd name="T11" fmla="*/ 0 h 12160"/>
              <a:gd name="T12" fmla="*/ 0 w 10465"/>
              <a:gd name="T13" fmla="*/ 5243 h 12160"/>
              <a:gd name="T14" fmla="*/ 3502 w 10465"/>
              <a:gd name="T15" fmla="*/ 10191 h 12160"/>
              <a:gd name="T16" fmla="*/ 4508 w 10465"/>
              <a:gd name="T17" fmla="*/ 11762 h 12160"/>
              <a:gd name="T18" fmla="*/ 5233 w 10465"/>
              <a:gd name="T19" fmla="*/ 12160 h 12160"/>
              <a:gd name="T20" fmla="*/ 5958 w 10465"/>
              <a:gd name="T21" fmla="*/ 11762 h 12160"/>
              <a:gd name="T22" fmla="*/ 6964 w 10465"/>
              <a:gd name="T23" fmla="*/ 10191 h 12160"/>
              <a:gd name="T24" fmla="*/ 10465 w 10465"/>
              <a:gd name="T25" fmla="*/ 5243 h 12160"/>
              <a:gd name="T26" fmla="*/ 5233 w 10465"/>
              <a:gd name="T27" fmla="*/ 0 h 1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65" h="12160">
                <a:moveTo>
                  <a:pt x="5233" y="1990"/>
                </a:moveTo>
                <a:cubicBezTo>
                  <a:pt x="6985" y="1990"/>
                  <a:pt x="8406" y="3411"/>
                  <a:pt x="8406" y="5163"/>
                </a:cubicBezTo>
                <a:cubicBezTo>
                  <a:pt x="8406" y="6915"/>
                  <a:pt x="6985" y="8336"/>
                  <a:pt x="5233" y="8336"/>
                </a:cubicBezTo>
                <a:cubicBezTo>
                  <a:pt x="3481" y="8336"/>
                  <a:pt x="2060" y="6915"/>
                  <a:pt x="2060" y="5163"/>
                </a:cubicBezTo>
                <a:cubicBezTo>
                  <a:pt x="2060" y="3411"/>
                  <a:pt x="3481" y="1990"/>
                  <a:pt x="5233" y="1990"/>
                </a:cubicBezTo>
                <a:close/>
                <a:moveTo>
                  <a:pt x="5233" y="0"/>
                </a:moveTo>
                <a:cubicBezTo>
                  <a:pt x="2348" y="0"/>
                  <a:pt x="0" y="2352"/>
                  <a:pt x="0" y="5243"/>
                </a:cubicBezTo>
                <a:cubicBezTo>
                  <a:pt x="0" y="7473"/>
                  <a:pt x="1424" y="9462"/>
                  <a:pt x="3502" y="10191"/>
                </a:cubicBezTo>
                <a:lnTo>
                  <a:pt x="4508" y="11762"/>
                </a:lnTo>
                <a:cubicBezTo>
                  <a:pt x="4666" y="12010"/>
                  <a:pt x="4939" y="12160"/>
                  <a:pt x="5233" y="12160"/>
                </a:cubicBezTo>
                <a:cubicBezTo>
                  <a:pt x="5526" y="12160"/>
                  <a:pt x="5800" y="12010"/>
                  <a:pt x="5958" y="11762"/>
                </a:cubicBezTo>
                <a:lnTo>
                  <a:pt x="6964" y="10191"/>
                </a:lnTo>
                <a:cubicBezTo>
                  <a:pt x="9042" y="9462"/>
                  <a:pt x="10465" y="7473"/>
                  <a:pt x="10465" y="5243"/>
                </a:cubicBezTo>
                <a:cubicBezTo>
                  <a:pt x="10465" y="2352"/>
                  <a:pt x="8118" y="0"/>
                  <a:pt x="5233" y="0"/>
                </a:cubicBezTo>
                <a:close/>
              </a:path>
            </a:pathLst>
          </a:custGeom>
          <a:solidFill>
            <a:schemeClr val="bg1"/>
          </a:solidFill>
          <a:ln>
            <a:noFill/>
          </a:ln>
        </p:spPr>
      </p:sp>
      <p:sp>
        <p:nvSpPr>
          <p:cNvPr id="36" name="iconfont-11265-5328298">
            <a:extLst>
              <a:ext uri="{FF2B5EF4-FFF2-40B4-BE49-F238E27FC236}">
                <a16:creationId xmlns:a16="http://schemas.microsoft.com/office/drawing/2014/main" id="{9555AA76-4097-4CA5-8E23-1BD803EA2E30}"/>
              </a:ext>
            </a:extLst>
          </p:cNvPr>
          <p:cNvSpPr>
            <a:spLocks noChangeAspect="1"/>
          </p:cNvSpPr>
          <p:nvPr/>
        </p:nvSpPr>
        <p:spPr bwMode="auto">
          <a:xfrm>
            <a:off x="10267298" y="2131653"/>
            <a:ext cx="357454" cy="357547"/>
          </a:xfrm>
          <a:custGeom>
            <a:avLst/>
            <a:gdLst>
              <a:gd name="T0" fmla="*/ 6280 w 8035"/>
              <a:gd name="T1" fmla="*/ 3638 h 8036"/>
              <a:gd name="T2" fmla="*/ 5512 w 8035"/>
              <a:gd name="T3" fmla="*/ 5468 h 8036"/>
              <a:gd name="T4" fmla="*/ 1787 w 8035"/>
              <a:gd name="T5" fmla="*/ 5468 h 8036"/>
              <a:gd name="T6" fmla="*/ 1787 w 8035"/>
              <a:gd name="T7" fmla="*/ 1820 h 8036"/>
              <a:gd name="T8" fmla="*/ 5512 w 8035"/>
              <a:gd name="T9" fmla="*/ 1820 h 8036"/>
              <a:gd name="T10" fmla="*/ 6280 w 8035"/>
              <a:gd name="T11" fmla="*/ 3638 h 8036"/>
              <a:gd name="T12" fmla="*/ 7886 w 8035"/>
              <a:gd name="T13" fmla="*/ 7420 h 8036"/>
              <a:gd name="T14" fmla="*/ 6216 w 8035"/>
              <a:gd name="T15" fmla="*/ 5762 h 8036"/>
              <a:gd name="T16" fmla="*/ 6024 w 8035"/>
              <a:gd name="T17" fmla="*/ 1282 h 8036"/>
              <a:gd name="T18" fmla="*/ 1307 w 8035"/>
              <a:gd name="T19" fmla="*/ 1282 h 8036"/>
              <a:gd name="T20" fmla="*/ 1307 w 8035"/>
              <a:gd name="T21" fmla="*/ 5942 h 8036"/>
              <a:gd name="T22" fmla="*/ 5698 w 8035"/>
              <a:gd name="T23" fmla="*/ 6223 h 8036"/>
              <a:gd name="T24" fmla="*/ 7400 w 8035"/>
              <a:gd name="T25" fmla="*/ 7900 h 8036"/>
              <a:gd name="T26" fmla="*/ 7899 w 8035"/>
              <a:gd name="T27" fmla="*/ 7894 h 8036"/>
              <a:gd name="T28" fmla="*/ 7893 w 8035"/>
              <a:gd name="T29" fmla="*/ 7394 h 8036"/>
              <a:gd name="T30" fmla="*/ 7886 w 8035"/>
              <a:gd name="T31" fmla="*/ 7420 h 8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35" h="8036">
                <a:moveTo>
                  <a:pt x="6280" y="3638"/>
                </a:moveTo>
                <a:cubicBezTo>
                  <a:pt x="6281" y="4326"/>
                  <a:pt x="6004" y="4986"/>
                  <a:pt x="5512" y="5468"/>
                </a:cubicBezTo>
                <a:cubicBezTo>
                  <a:pt x="4477" y="6481"/>
                  <a:pt x="2822" y="6481"/>
                  <a:pt x="1787" y="5468"/>
                </a:cubicBezTo>
                <a:cubicBezTo>
                  <a:pt x="769" y="4465"/>
                  <a:pt x="769" y="2823"/>
                  <a:pt x="1787" y="1820"/>
                </a:cubicBezTo>
                <a:cubicBezTo>
                  <a:pt x="2822" y="807"/>
                  <a:pt x="4477" y="807"/>
                  <a:pt x="5512" y="1820"/>
                </a:cubicBezTo>
                <a:cubicBezTo>
                  <a:pt x="6001" y="2299"/>
                  <a:pt x="6277" y="2953"/>
                  <a:pt x="6280" y="3638"/>
                </a:cubicBezTo>
                <a:close/>
                <a:moveTo>
                  <a:pt x="7886" y="7420"/>
                </a:moveTo>
                <a:lnTo>
                  <a:pt x="6216" y="5762"/>
                </a:lnTo>
                <a:cubicBezTo>
                  <a:pt x="7354" y="4456"/>
                  <a:pt x="7269" y="2487"/>
                  <a:pt x="6024" y="1282"/>
                </a:cubicBezTo>
                <a:cubicBezTo>
                  <a:pt x="4713" y="0"/>
                  <a:pt x="2618" y="0"/>
                  <a:pt x="1307" y="1282"/>
                </a:cubicBezTo>
                <a:cubicBezTo>
                  <a:pt x="0" y="2560"/>
                  <a:pt x="0" y="4664"/>
                  <a:pt x="1307" y="5942"/>
                </a:cubicBezTo>
                <a:cubicBezTo>
                  <a:pt x="2500" y="7108"/>
                  <a:pt x="4366" y="7228"/>
                  <a:pt x="5698" y="6223"/>
                </a:cubicBezTo>
                <a:lnTo>
                  <a:pt x="7400" y="7900"/>
                </a:lnTo>
                <a:cubicBezTo>
                  <a:pt x="7540" y="8036"/>
                  <a:pt x="7763" y="8033"/>
                  <a:pt x="7899" y="7894"/>
                </a:cubicBezTo>
                <a:cubicBezTo>
                  <a:pt x="8035" y="7754"/>
                  <a:pt x="8032" y="7530"/>
                  <a:pt x="7893" y="7394"/>
                </a:cubicBezTo>
                <a:lnTo>
                  <a:pt x="7886" y="7420"/>
                </a:lnTo>
                <a:close/>
              </a:path>
            </a:pathLst>
          </a:custGeom>
          <a:solidFill>
            <a:schemeClr val="bg1"/>
          </a:solidFill>
          <a:ln>
            <a:noFill/>
          </a:ln>
        </p:spPr>
      </p:sp>
      <p:grpSp>
        <p:nvGrpSpPr>
          <p:cNvPr id="39" name="组合 38">
            <a:extLst>
              <a:ext uri="{FF2B5EF4-FFF2-40B4-BE49-F238E27FC236}">
                <a16:creationId xmlns:a16="http://schemas.microsoft.com/office/drawing/2014/main" id="{202ABE47-0927-43C5-9152-B50718638E9F}"/>
              </a:ext>
            </a:extLst>
          </p:cNvPr>
          <p:cNvGrpSpPr/>
          <p:nvPr/>
        </p:nvGrpSpPr>
        <p:grpSpPr>
          <a:xfrm>
            <a:off x="672930" y="4550013"/>
            <a:ext cx="1648893" cy="1264059"/>
            <a:chOff x="626630" y="4163933"/>
            <a:chExt cx="1648893" cy="1264059"/>
          </a:xfrm>
        </p:grpSpPr>
        <p:sp>
          <p:nvSpPr>
            <p:cNvPr id="37" name="文本框 36">
              <a:extLst>
                <a:ext uri="{FF2B5EF4-FFF2-40B4-BE49-F238E27FC236}">
                  <a16:creationId xmlns:a16="http://schemas.microsoft.com/office/drawing/2014/main" id="{050ADB8F-B72F-4B69-994F-8856FBC351EB}"/>
                </a:ext>
              </a:extLst>
            </p:cNvPr>
            <p:cNvSpPr txBox="1"/>
            <p:nvPr/>
          </p:nvSpPr>
          <p:spPr>
            <a:xfrm>
              <a:off x="766763" y="4163933"/>
              <a:ext cx="135128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输入标题</a:t>
              </a:r>
            </a:p>
          </p:txBody>
        </p:sp>
        <p:sp>
          <p:nvSpPr>
            <p:cNvPr id="38" name="文本框 37">
              <a:extLst>
                <a:ext uri="{FF2B5EF4-FFF2-40B4-BE49-F238E27FC236}">
                  <a16:creationId xmlns:a16="http://schemas.microsoft.com/office/drawing/2014/main" id="{4A0D05AE-3DA9-4810-9747-95884CE3FE35}"/>
                </a:ext>
              </a:extLst>
            </p:cNvPr>
            <p:cNvSpPr txBox="1"/>
            <p:nvPr/>
          </p:nvSpPr>
          <p:spPr>
            <a:xfrm>
              <a:off x="626630" y="4553585"/>
              <a:ext cx="1648893" cy="87440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p>
          </p:txBody>
        </p:sp>
      </p:grpSp>
      <p:grpSp>
        <p:nvGrpSpPr>
          <p:cNvPr id="40" name="组合 39">
            <a:extLst>
              <a:ext uri="{FF2B5EF4-FFF2-40B4-BE49-F238E27FC236}">
                <a16:creationId xmlns:a16="http://schemas.microsoft.com/office/drawing/2014/main" id="{AC0F6F7C-5A20-4A3C-A007-77252B7EC97F}"/>
              </a:ext>
            </a:extLst>
          </p:cNvPr>
          <p:cNvGrpSpPr/>
          <p:nvPr/>
        </p:nvGrpSpPr>
        <p:grpSpPr>
          <a:xfrm>
            <a:off x="2917808" y="1583293"/>
            <a:ext cx="1648893" cy="1264059"/>
            <a:chOff x="626630" y="4163933"/>
            <a:chExt cx="1648893" cy="1264059"/>
          </a:xfrm>
        </p:grpSpPr>
        <p:sp>
          <p:nvSpPr>
            <p:cNvPr id="41" name="文本框 40">
              <a:extLst>
                <a:ext uri="{FF2B5EF4-FFF2-40B4-BE49-F238E27FC236}">
                  <a16:creationId xmlns:a16="http://schemas.microsoft.com/office/drawing/2014/main" id="{1F493468-9D63-42CD-94A3-8F7A637464F8}"/>
                </a:ext>
              </a:extLst>
            </p:cNvPr>
            <p:cNvSpPr txBox="1"/>
            <p:nvPr/>
          </p:nvSpPr>
          <p:spPr>
            <a:xfrm>
              <a:off x="766763" y="4163933"/>
              <a:ext cx="135128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输入标题</a:t>
              </a:r>
            </a:p>
          </p:txBody>
        </p:sp>
        <p:sp>
          <p:nvSpPr>
            <p:cNvPr id="42" name="文本框 41">
              <a:extLst>
                <a:ext uri="{FF2B5EF4-FFF2-40B4-BE49-F238E27FC236}">
                  <a16:creationId xmlns:a16="http://schemas.microsoft.com/office/drawing/2014/main" id="{8937E815-D375-4C67-97A8-C15B1E6B48A4}"/>
                </a:ext>
              </a:extLst>
            </p:cNvPr>
            <p:cNvSpPr txBox="1"/>
            <p:nvPr/>
          </p:nvSpPr>
          <p:spPr>
            <a:xfrm>
              <a:off x="626630" y="4553585"/>
              <a:ext cx="1648893" cy="87440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p>
          </p:txBody>
        </p:sp>
      </p:grpSp>
      <p:grpSp>
        <p:nvGrpSpPr>
          <p:cNvPr id="43" name="组合 42">
            <a:extLst>
              <a:ext uri="{FF2B5EF4-FFF2-40B4-BE49-F238E27FC236}">
                <a16:creationId xmlns:a16="http://schemas.microsoft.com/office/drawing/2014/main" id="{E2B3CDCF-6CDA-40A4-BF30-8FBC80406BEA}"/>
              </a:ext>
            </a:extLst>
          </p:cNvPr>
          <p:cNvGrpSpPr/>
          <p:nvPr/>
        </p:nvGrpSpPr>
        <p:grpSpPr>
          <a:xfrm>
            <a:off x="5162687" y="4550013"/>
            <a:ext cx="1648893" cy="1264059"/>
            <a:chOff x="626630" y="4163933"/>
            <a:chExt cx="1648893" cy="1264059"/>
          </a:xfrm>
        </p:grpSpPr>
        <p:sp>
          <p:nvSpPr>
            <p:cNvPr id="44" name="文本框 43">
              <a:extLst>
                <a:ext uri="{FF2B5EF4-FFF2-40B4-BE49-F238E27FC236}">
                  <a16:creationId xmlns:a16="http://schemas.microsoft.com/office/drawing/2014/main" id="{4CB6CD98-BC12-498F-89E5-CEAC9F5676F1}"/>
                </a:ext>
              </a:extLst>
            </p:cNvPr>
            <p:cNvSpPr txBox="1"/>
            <p:nvPr/>
          </p:nvSpPr>
          <p:spPr>
            <a:xfrm>
              <a:off x="766763" y="4163933"/>
              <a:ext cx="135128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输入标题</a:t>
              </a:r>
            </a:p>
          </p:txBody>
        </p:sp>
        <p:sp>
          <p:nvSpPr>
            <p:cNvPr id="45" name="文本框 44">
              <a:extLst>
                <a:ext uri="{FF2B5EF4-FFF2-40B4-BE49-F238E27FC236}">
                  <a16:creationId xmlns:a16="http://schemas.microsoft.com/office/drawing/2014/main" id="{C63EA19F-E2BB-4B06-8D1D-8B5065F1B980}"/>
                </a:ext>
              </a:extLst>
            </p:cNvPr>
            <p:cNvSpPr txBox="1"/>
            <p:nvPr/>
          </p:nvSpPr>
          <p:spPr>
            <a:xfrm>
              <a:off x="626630" y="4553585"/>
              <a:ext cx="1648893" cy="87440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p>
          </p:txBody>
        </p:sp>
      </p:grpSp>
      <p:grpSp>
        <p:nvGrpSpPr>
          <p:cNvPr id="46" name="组合 45">
            <a:extLst>
              <a:ext uri="{FF2B5EF4-FFF2-40B4-BE49-F238E27FC236}">
                <a16:creationId xmlns:a16="http://schemas.microsoft.com/office/drawing/2014/main" id="{84BE1074-2388-4936-B507-7AE8A80C5581}"/>
              </a:ext>
            </a:extLst>
          </p:cNvPr>
          <p:cNvGrpSpPr/>
          <p:nvPr/>
        </p:nvGrpSpPr>
        <p:grpSpPr>
          <a:xfrm>
            <a:off x="7407565" y="1583293"/>
            <a:ext cx="1648893" cy="1264059"/>
            <a:chOff x="626630" y="4163933"/>
            <a:chExt cx="1648893" cy="1264059"/>
          </a:xfrm>
        </p:grpSpPr>
        <p:sp>
          <p:nvSpPr>
            <p:cNvPr id="47" name="文本框 46">
              <a:extLst>
                <a:ext uri="{FF2B5EF4-FFF2-40B4-BE49-F238E27FC236}">
                  <a16:creationId xmlns:a16="http://schemas.microsoft.com/office/drawing/2014/main" id="{DE39ED1A-67A8-467E-A911-D58CD3F8EEB5}"/>
                </a:ext>
              </a:extLst>
            </p:cNvPr>
            <p:cNvSpPr txBox="1"/>
            <p:nvPr/>
          </p:nvSpPr>
          <p:spPr>
            <a:xfrm>
              <a:off x="766763" y="4163933"/>
              <a:ext cx="135128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输入标题</a:t>
              </a:r>
            </a:p>
          </p:txBody>
        </p:sp>
        <p:sp>
          <p:nvSpPr>
            <p:cNvPr id="48" name="文本框 47">
              <a:extLst>
                <a:ext uri="{FF2B5EF4-FFF2-40B4-BE49-F238E27FC236}">
                  <a16:creationId xmlns:a16="http://schemas.microsoft.com/office/drawing/2014/main" id="{E4C828EC-EEDE-4167-A746-FD9B3875E256}"/>
                </a:ext>
              </a:extLst>
            </p:cNvPr>
            <p:cNvSpPr txBox="1"/>
            <p:nvPr/>
          </p:nvSpPr>
          <p:spPr>
            <a:xfrm>
              <a:off x="626630" y="4553585"/>
              <a:ext cx="1648893" cy="87440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p>
          </p:txBody>
        </p:sp>
      </p:grpSp>
      <p:grpSp>
        <p:nvGrpSpPr>
          <p:cNvPr id="49" name="组合 48">
            <a:extLst>
              <a:ext uri="{FF2B5EF4-FFF2-40B4-BE49-F238E27FC236}">
                <a16:creationId xmlns:a16="http://schemas.microsoft.com/office/drawing/2014/main" id="{667C611F-35E5-488D-BB24-BF3089C8A849}"/>
              </a:ext>
            </a:extLst>
          </p:cNvPr>
          <p:cNvGrpSpPr/>
          <p:nvPr/>
        </p:nvGrpSpPr>
        <p:grpSpPr>
          <a:xfrm>
            <a:off x="9652443" y="4550013"/>
            <a:ext cx="1648893" cy="1264059"/>
            <a:chOff x="626630" y="4163933"/>
            <a:chExt cx="1648893" cy="1264059"/>
          </a:xfrm>
        </p:grpSpPr>
        <p:sp>
          <p:nvSpPr>
            <p:cNvPr id="50" name="文本框 49">
              <a:extLst>
                <a:ext uri="{FF2B5EF4-FFF2-40B4-BE49-F238E27FC236}">
                  <a16:creationId xmlns:a16="http://schemas.microsoft.com/office/drawing/2014/main" id="{D6353038-CE20-4953-BC8B-1E44DDD0FBA2}"/>
                </a:ext>
              </a:extLst>
            </p:cNvPr>
            <p:cNvSpPr txBox="1"/>
            <p:nvPr/>
          </p:nvSpPr>
          <p:spPr>
            <a:xfrm>
              <a:off x="766763" y="4163933"/>
              <a:ext cx="135128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输入标题</a:t>
              </a:r>
            </a:p>
          </p:txBody>
        </p:sp>
        <p:sp>
          <p:nvSpPr>
            <p:cNvPr id="51" name="文本框 50">
              <a:extLst>
                <a:ext uri="{FF2B5EF4-FFF2-40B4-BE49-F238E27FC236}">
                  <a16:creationId xmlns:a16="http://schemas.microsoft.com/office/drawing/2014/main" id="{25DD18EE-3B65-45CF-8E18-7559098A8A02}"/>
                </a:ext>
              </a:extLst>
            </p:cNvPr>
            <p:cNvSpPr txBox="1"/>
            <p:nvPr/>
          </p:nvSpPr>
          <p:spPr>
            <a:xfrm>
              <a:off x="626630" y="4553585"/>
              <a:ext cx="1648893" cy="87440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输入文本内容</a:t>
              </a:r>
            </a:p>
          </p:txBody>
        </p:sp>
      </p:grpSp>
    </p:spTree>
    <p:custDataLst>
      <p:tags r:id="rId1"/>
    </p:custDataLst>
    <p:extLst>
      <p:ext uri="{BB962C8B-B14F-4D97-AF65-F5344CB8AC3E}">
        <p14:creationId xmlns:p14="http://schemas.microsoft.com/office/powerpoint/2010/main" val="984178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37EC218-982B-4295-9589-68FAD6C020FA}"/>
              </a:ext>
            </a:extLst>
          </p:cNvPr>
          <p:cNvSpPr>
            <a:spLocks noGrp="1"/>
          </p:cNvSpPr>
          <p:nvPr>
            <p:ph type="body" sz="quarter" idx="10"/>
          </p:nvPr>
        </p:nvSpPr>
        <p:spPr/>
        <p:txBody>
          <a:bodyPr/>
          <a:lstStyle/>
          <a:p>
            <a:r>
              <a:rPr lang="zh-CN" altLang="en-US" dirty="0"/>
              <a:t>递进关系</a:t>
            </a:r>
          </a:p>
        </p:txBody>
      </p:sp>
      <p:sp>
        <p:nvSpPr>
          <p:cNvPr id="52" name="椭圆 51">
            <a:extLst>
              <a:ext uri="{FF2B5EF4-FFF2-40B4-BE49-F238E27FC236}">
                <a16:creationId xmlns:a16="http://schemas.microsoft.com/office/drawing/2014/main" id="{BFCDFFDC-D554-4CCB-9BC4-82012C1D7879}"/>
              </a:ext>
            </a:extLst>
          </p:cNvPr>
          <p:cNvSpPr/>
          <p:nvPr/>
        </p:nvSpPr>
        <p:spPr>
          <a:xfrm>
            <a:off x="4577416" y="2532163"/>
            <a:ext cx="3028492" cy="302849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三角形 18">
            <a:extLst>
              <a:ext uri="{FF2B5EF4-FFF2-40B4-BE49-F238E27FC236}">
                <a16:creationId xmlns:a16="http://schemas.microsoft.com/office/drawing/2014/main" id="{EBFFDA41-AB10-4EE8-81AE-783AEB173889}"/>
              </a:ext>
            </a:extLst>
          </p:cNvPr>
          <p:cNvSpPr/>
          <p:nvPr/>
        </p:nvSpPr>
        <p:spPr>
          <a:xfrm>
            <a:off x="5290999" y="3117726"/>
            <a:ext cx="1606758" cy="138513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1493099C-424C-4285-AF7C-E9F46F4EE7E8}"/>
              </a:ext>
            </a:extLst>
          </p:cNvPr>
          <p:cNvSpPr/>
          <p:nvPr/>
        </p:nvSpPr>
        <p:spPr>
          <a:xfrm>
            <a:off x="5675095" y="2094315"/>
            <a:ext cx="853534" cy="853534"/>
          </a:xfrm>
          <a:prstGeom prst="ellipse">
            <a:avLst/>
          </a:prstGeom>
          <a:solidFill>
            <a:schemeClr val="accent1"/>
          </a:solidFill>
          <a:ln w="952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椭圆 55">
            <a:extLst>
              <a:ext uri="{FF2B5EF4-FFF2-40B4-BE49-F238E27FC236}">
                <a16:creationId xmlns:a16="http://schemas.microsoft.com/office/drawing/2014/main" id="{E3718C96-B3A6-4B65-8E2F-16947D3E8221}"/>
              </a:ext>
            </a:extLst>
          </p:cNvPr>
          <p:cNvSpPr/>
          <p:nvPr/>
        </p:nvSpPr>
        <p:spPr>
          <a:xfrm>
            <a:off x="4321080" y="4333423"/>
            <a:ext cx="853534" cy="853534"/>
          </a:xfrm>
          <a:prstGeom prst="ellipse">
            <a:avLst/>
          </a:prstGeom>
          <a:solidFill>
            <a:schemeClr val="accent1"/>
          </a:solidFill>
          <a:ln w="952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7" name="椭圆 56">
            <a:extLst>
              <a:ext uri="{FF2B5EF4-FFF2-40B4-BE49-F238E27FC236}">
                <a16:creationId xmlns:a16="http://schemas.microsoft.com/office/drawing/2014/main" id="{3B4DD826-227F-485D-B653-18DE4F14CE3B}"/>
              </a:ext>
            </a:extLst>
          </p:cNvPr>
          <p:cNvSpPr/>
          <p:nvPr/>
        </p:nvSpPr>
        <p:spPr>
          <a:xfrm>
            <a:off x="6999803" y="4333423"/>
            <a:ext cx="853534" cy="853534"/>
          </a:xfrm>
          <a:prstGeom prst="ellipse">
            <a:avLst/>
          </a:prstGeom>
          <a:solidFill>
            <a:schemeClr val="accent1"/>
          </a:solidFill>
          <a:ln w="952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8" name="弧 25">
            <a:extLst>
              <a:ext uri="{FF2B5EF4-FFF2-40B4-BE49-F238E27FC236}">
                <a16:creationId xmlns:a16="http://schemas.microsoft.com/office/drawing/2014/main" id="{4EC9F04F-AAB6-4900-B498-3C00A36655A6}"/>
              </a:ext>
            </a:extLst>
          </p:cNvPr>
          <p:cNvSpPr>
            <a:spLocks noChangeAspect="1"/>
          </p:cNvSpPr>
          <p:nvPr/>
        </p:nvSpPr>
        <p:spPr>
          <a:xfrm>
            <a:off x="4451955" y="2406702"/>
            <a:ext cx="3279414" cy="3279414"/>
          </a:xfrm>
          <a:prstGeom prst="arc">
            <a:avLst>
              <a:gd name="adj1" fmla="val 17732983"/>
              <a:gd name="adj2" fmla="val 627435"/>
            </a:avLst>
          </a:prstGeom>
          <a:ln>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9" name="弧 233">
            <a:extLst>
              <a:ext uri="{FF2B5EF4-FFF2-40B4-BE49-F238E27FC236}">
                <a16:creationId xmlns:a16="http://schemas.microsoft.com/office/drawing/2014/main" id="{66BF6834-C872-4F00-9D35-869E00CC96CA}"/>
              </a:ext>
            </a:extLst>
          </p:cNvPr>
          <p:cNvSpPr>
            <a:spLocks noChangeAspect="1"/>
          </p:cNvSpPr>
          <p:nvPr/>
        </p:nvSpPr>
        <p:spPr>
          <a:xfrm>
            <a:off x="4451955" y="2406702"/>
            <a:ext cx="3279414" cy="3279414"/>
          </a:xfrm>
          <a:prstGeom prst="arc">
            <a:avLst>
              <a:gd name="adj1" fmla="val 2699731"/>
              <a:gd name="adj2" fmla="val 8084237"/>
            </a:avLst>
          </a:prstGeom>
          <a:ln>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0" name="弧 243">
            <a:extLst>
              <a:ext uri="{FF2B5EF4-FFF2-40B4-BE49-F238E27FC236}">
                <a16:creationId xmlns:a16="http://schemas.microsoft.com/office/drawing/2014/main" id="{6AFE68A0-00ED-4B2A-8882-3FE77C5217FF}"/>
              </a:ext>
            </a:extLst>
          </p:cNvPr>
          <p:cNvSpPr>
            <a:spLocks noChangeAspect="1"/>
          </p:cNvSpPr>
          <p:nvPr/>
        </p:nvSpPr>
        <p:spPr>
          <a:xfrm>
            <a:off x="4448462" y="2406702"/>
            <a:ext cx="3279414" cy="3279414"/>
          </a:xfrm>
          <a:prstGeom prst="arc">
            <a:avLst>
              <a:gd name="adj1" fmla="val 10177503"/>
              <a:gd name="adj2" fmla="val 14950012"/>
            </a:avLst>
          </a:prstGeom>
          <a:ln>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1" name="文本框 60">
            <a:extLst>
              <a:ext uri="{FF2B5EF4-FFF2-40B4-BE49-F238E27FC236}">
                <a16:creationId xmlns:a16="http://schemas.microsoft.com/office/drawing/2014/main" id="{51CA7494-5523-46DA-BBD0-8BD265014017}"/>
              </a:ext>
            </a:extLst>
          </p:cNvPr>
          <p:cNvSpPr txBox="1"/>
          <p:nvPr/>
        </p:nvSpPr>
        <p:spPr>
          <a:xfrm>
            <a:off x="6107573" y="1550582"/>
            <a:ext cx="3059575" cy="789127"/>
          </a:xfrm>
          <a:prstGeom prst="rect">
            <a:avLst/>
          </a:prstGeom>
          <a:noFill/>
        </p:spPr>
        <p:txBody>
          <a:bodyPr wrap="square" rtlCol="0">
            <a:spAutoFit/>
          </a:bodyPr>
          <a:lstStyle>
            <a:defPPr>
              <a:defRPr lang="zh-CN"/>
            </a:defPPr>
            <a:lvl1pPr>
              <a:lnSpc>
                <a:spcPct val="150000"/>
              </a:lnSpc>
              <a:defRPr kumimoji="1" sz="1600">
                <a:solidFill>
                  <a:schemeClr val="accent1"/>
                </a:solidFill>
                <a:latin typeface="Microsoft YaHei Light" panose="020B0502040204020203" pitchFamily="34" charset="-122"/>
                <a:ea typeface="Microsoft YaHei Light" panose="020B0502040204020203" pitchFamily="34" charset="-122"/>
              </a:defRPr>
            </a:lvl1pPr>
          </a:lstStyle>
          <a:p>
            <a:r>
              <a:rPr lang="zh-CN" altLang="en-US" dirty="0"/>
              <a:t>输入文本内容输入文本内容输入文本内容输入文本内容输入文本</a:t>
            </a:r>
          </a:p>
        </p:txBody>
      </p:sp>
      <p:cxnSp>
        <p:nvCxnSpPr>
          <p:cNvPr id="62" name="直线连接符 28">
            <a:extLst>
              <a:ext uri="{FF2B5EF4-FFF2-40B4-BE49-F238E27FC236}">
                <a16:creationId xmlns:a16="http://schemas.microsoft.com/office/drawing/2014/main" id="{9B2AA52E-A523-4047-B427-E40E3643B680}"/>
              </a:ext>
            </a:extLst>
          </p:cNvPr>
          <p:cNvCxnSpPr/>
          <p:nvPr/>
        </p:nvCxnSpPr>
        <p:spPr>
          <a:xfrm>
            <a:off x="6098679" y="1323418"/>
            <a:ext cx="0" cy="77089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320011B1-13D5-434F-B2D0-C2787288FDED}"/>
              </a:ext>
            </a:extLst>
          </p:cNvPr>
          <p:cNvSpPr txBox="1"/>
          <p:nvPr/>
        </p:nvSpPr>
        <p:spPr>
          <a:xfrm>
            <a:off x="6110892" y="1279158"/>
            <a:ext cx="1338828" cy="369332"/>
          </a:xfrm>
          <a:prstGeom prst="rect">
            <a:avLst/>
          </a:prstGeom>
          <a:noFill/>
        </p:spPr>
        <p:txBody>
          <a:bodyPr wrap="none" rtlCol="0">
            <a:spAutoFit/>
          </a:bodyPr>
          <a:lstStyle/>
          <a:p>
            <a:pPr algn="l"/>
            <a:r>
              <a:rPr kumimoji="1" lang="zh-CN" altLang="en-US" b="1" dirty="0">
                <a:latin typeface="Microsoft YaHei" panose="020B0503020204020204" pitchFamily="34" charset="-122"/>
                <a:ea typeface="Microsoft YaHei" panose="020B0503020204020204" pitchFamily="34" charset="-122"/>
              </a:rPr>
              <a:t>这里是标题</a:t>
            </a:r>
          </a:p>
        </p:txBody>
      </p:sp>
      <p:sp>
        <p:nvSpPr>
          <p:cNvPr id="64" name="任意形状 31">
            <a:extLst>
              <a:ext uri="{FF2B5EF4-FFF2-40B4-BE49-F238E27FC236}">
                <a16:creationId xmlns:a16="http://schemas.microsoft.com/office/drawing/2014/main" id="{932AA4E9-03F0-4E55-A05C-2BA819DE6BA1}"/>
              </a:ext>
            </a:extLst>
          </p:cNvPr>
          <p:cNvSpPr/>
          <p:nvPr/>
        </p:nvSpPr>
        <p:spPr>
          <a:xfrm>
            <a:off x="7674398" y="5008364"/>
            <a:ext cx="1234078" cy="285862"/>
          </a:xfrm>
          <a:custGeom>
            <a:avLst/>
            <a:gdLst>
              <a:gd name="connsiteX0" fmla="*/ 0 w 1305385"/>
              <a:gd name="connsiteY0" fmla="*/ 0 h 277473"/>
              <a:gd name="connsiteX1" fmla="*/ 277473 w 1305385"/>
              <a:gd name="connsiteY1" fmla="*/ 277473 h 277473"/>
              <a:gd name="connsiteX2" fmla="*/ 1305385 w 1305385"/>
              <a:gd name="connsiteY2" fmla="*/ 277473 h 277473"/>
              <a:gd name="connsiteX0" fmla="*/ 0 w 1246662"/>
              <a:gd name="connsiteY0" fmla="*/ 0 h 285862"/>
              <a:gd name="connsiteX1" fmla="*/ 277473 w 1246662"/>
              <a:gd name="connsiteY1" fmla="*/ 277473 h 285862"/>
              <a:gd name="connsiteX2" fmla="*/ 1246662 w 1246662"/>
              <a:gd name="connsiteY2" fmla="*/ 285862 h 285862"/>
              <a:gd name="connsiteX0" fmla="*/ 0 w 1234078"/>
              <a:gd name="connsiteY0" fmla="*/ 0 h 285862"/>
              <a:gd name="connsiteX1" fmla="*/ 277473 w 1234078"/>
              <a:gd name="connsiteY1" fmla="*/ 277473 h 285862"/>
              <a:gd name="connsiteX2" fmla="*/ 1234078 w 1234078"/>
              <a:gd name="connsiteY2" fmla="*/ 285862 h 285862"/>
            </a:gdLst>
            <a:ahLst/>
            <a:cxnLst>
              <a:cxn ang="0">
                <a:pos x="connsiteX0" y="connsiteY0"/>
              </a:cxn>
              <a:cxn ang="0">
                <a:pos x="connsiteX1" y="connsiteY1"/>
              </a:cxn>
              <a:cxn ang="0">
                <a:pos x="connsiteX2" y="connsiteY2"/>
              </a:cxn>
            </a:cxnLst>
            <a:rect l="l" t="t" r="r" b="b"/>
            <a:pathLst>
              <a:path w="1234078" h="285862">
                <a:moveTo>
                  <a:pt x="0" y="0"/>
                </a:moveTo>
                <a:lnTo>
                  <a:pt x="277473" y="277473"/>
                </a:lnTo>
                <a:lnTo>
                  <a:pt x="1234078" y="285862"/>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Freeform 27">
            <a:extLst>
              <a:ext uri="{FF2B5EF4-FFF2-40B4-BE49-F238E27FC236}">
                <a16:creationId xmlns:a16="http://schemas.microsoft.com/office/drawing/2014/main" id="{E9A4CD3D-11AA-4B59-97F6-34130F1B70FC}"/>
              </a:ext>
            </a:extLst>
          </p:cNvPr>
          <p:cNvSpPr>
            <a:spLocks/>
          </p:cNvSpPr>
          <p:nvPr/>
        </p:nvSpPr>
        <p:spPr bwMode="auto">
          <a:xfrm>
            <a:off x="6020077" y="2328732"/>
            <a:ext cx="163570" cy="385884"/>
          </a:xfrm>
          <a:custGeom>
            <a:avLst/>
            <a:gdLst>
              <a:gd name="T0" fmla="*/ 208 w 253"/>
              <a:gd name="T1" fmla="*/ 0 h 597"/>
              <a:gd name="T2" fmla="*/ 218 w 253"/>
              <a:gd name="T3" fmla="*/ 5 h 597"/>
              <a:gd name="T4" fmla="*/ 220 w 253"/>
              <a:gd name="T5" fmla="*/ 15 h 597"/>
              <a:gd name="T6" fmla="*/ 188 w 253"/>
              <a:gd name="T7" fmla="*/ 128 h 597"/>
              <a:gd name="T8" fmla="*/ 186 w 253"/>
              <a:gd name="T9" fmla="*/ 161 h 597"/>
              <a:gd name="T10" fmla="*/ 252 w 253"/>
              <a:gd name="T11" fmla="*/ 499 h 597"/>
              <a:gd name="T12" fmla="*/ 248 w 253"/>
              <a:gd name="T13" fmla="*/ 517 h 597"/>
              <a:gd name="T14" fmla="*/ 154 w 253"/>
              <a:gd name="T15" fmla="*/ 585 h 597"/>
              <a:gd name="T16" fmla="*/ 97 w 253"/>
              <a:gd name="T17" fmla="*/ 584 h 597"/>
              <a:gd name="T18" fmla="*/ 5 w 253"/>
              <a:gd name="T19" fmla="*/ 517 h 597"/>
              <a:gd name="T20" fmla="*/ 1 w 253"/>
              <a:gd name="T21" fmla="*/ 499 h 597"/>
              <a:gd name="T22" fmla="*/ 67 w 253"/>
              <a:gd name="T23" fmla="*/ 161 h 597"/>
              <a:gd name="T24" fmla="*/ 65 w 253"/>
              <a:gd name="T25" fmla="*/ 128 h 597"/>
              <a:gd name="T26" fmla="*/ 34 w 253"/>
              <a:gd name="T27" fmla="*/ 15 h 597"/>
              <a:gd name="T28" fmla="*/ 35 w 253"/>
              <a:gd name="T29" fmla="*/ 5 h 597"/>
              <a:gd name="T30" fmla="*/ 45 w 253"/>
              <a:gd name="T31" fmla="*/ 0 h 597"/>
              <a:gd name="T32" fmla="*/ 208 w 253"/>
              <a:gd name="T33"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597">
                <a:moveTo>
                  <a:pt x="208" y="0"/>
                </a:moveTo>
                <a:cubicBezTo>
                  <a:pt x="212" y="0"/>
                  <a:pt x="216" y="2"/>
                  <a:pt x="218" y="5"/>
                </a:cubicBezTo>
                <a:cubicBezTo>
                  <a:pt x="220" y="8"/>
                  <a:pt x="221" y="11"/>
                  <a:pt x="220" y="15"/>
                </a:cubicBezTo>
                <a:cubicBezTo>
                  <a:pt x="209" y="53"/>
                  <a:pt x="199" y="91"/>
                  <a:pt x="188" y="128"/>
                </a:cubicBezTo>
                <a:cubicBezTo>
                  <a:pt x="184" y="143"/>
                  <a:pt x="183" y="147"/>
                  <a:pt x="186" y="161"/>
                </a:cubicBezTo>
                <a:cubicBezTo>
                  <a:pt x="208" y="274"/>
                  <a:pt x="230" y="386"/>
                  <a:pt x="252" y="499"/>
                </a:cubicBezTo>
                <a:cubicBezTo>
                  <a:pt x="253" y="505"/>
                  <a:pt x="252" y="512"/>
                  <a:pt x="248" y="517"/>
                </a:cubicBezTo>
                <a:cubicBezTo>
                  <a:pt x="244" y="522"/>
                  <a:pt x="184" y="564"/>
                  <a:pt x="154" y="585"/>
                </a:cubicBezTo>
                <a:cubicBezTo>
                  <a:pt x="137" y="597"/>
                  <a:pt x="113" y="595"/>
                  <a:pt x="97" y="584"/>
                </a:cubicBezTo>
                <a:cubicBezTo>
                  <a:pt x="66" y="562"/>
                  <a:pt x="9" y="522"/>
                  <a:pt x="5" y="517"/>
                </a:cubicBezTo>
                <a:cubicBezTo>
                  <a:pt x="2" y="512"/>
                  <a:pt x="0" y="505"/>
                  <a:pt x="1" y="499"/>
                </a:cubicBezTo>
                <a:cubicBezTo>
                  <a:pt x="23" y="386"/>
                  <a:pt x="45" y="274"/>
                  <a:pt x="67" y="161"/>
                </a:cubicBezTo>
                <a:cubicBezTo>
                  <a:pt x="70" y="147"/>
                  <a:pt x="69" y="143"/>
                  <a:pt x="65" y="128"/>
                </a:cubicBezTo>
                <a:cubicBezTo>
                  <a:pt x="55" y="91"/>
                  <a:pt x="44" y="53"/>
                  <a:pt x="34" y="15"/>
                </a:cubicBezTo>
                <a:cubicBezTo>
                  <a:pt x="32" y="11"/>
                  <a:pt x="33" y="8"/>
                  <a:pt x="35" y="5"/>
                </a:cubicBezTo>
                <a:cubicBezTo>
                  <a:pt x="38" y="2"/>
                  <a:pt x="41" y="0"/>
                  <a:pt x="45" y="0"/>
                </a:cubicBezTo>
                <a:lnTo>
                  <a:pt x="20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8">
            <a:extLst>
              <a:ext uri="{FF2B5EF4-FFF2-40B4-BE49-F238E27FC236}">
                <a16:creationId xmlns:a16="http://schemas.microsoft.com/office/drawing/2014/main" id="{358F5B61-2387-40D6-B729-6C979BFEF8C6}"/>
              </a:ext>
            </a:extLst>
          </p:cNvPr>
          <p:cNvSpPr>
            <a:spLocks noEditPoints="1"/>
          </p:cNvSpPr>
          <p:nvPr/>
        </p:nvSpPr>
        <p:spPr bwMode="auto">
          <a:xfrm>
            <a:off x="4494109" y="4532698"/>
            <a:ext cx="507476" cy="453146"/>
          </a:xfrm>
          <a:custGeom>
            <a:avLst/>
            <a:gdLst>
              <a:gd name="T0" fmla="*/ 90 w 733"/>
              <a:gd name="T1" fmla="*/ 204 h 654"/>
              <a:gd name="T2" fmla="*/ 110 w 733"/>
              <a:gd name="T3" fmla="*/ 188 h 654"/>
              <a:gd name="T4" fmla="*/ 334 w 733"/>
              <a:gd name="T5" fmla="*/ 317 h 654"/>
              <a:gd name="T6" fmla="*/ 340 w 733"/>
              <a:gd name="T7" fmla="*/ 318 h 654"/>
              <a:gd name="T8" fmla="*/ 350 w 733"/>
              <a:gd name="T9" fmla="*/ 308 h 654"/>
              <a:gd name="T10" fmla="*/ 350 w 733"/>
              <a:gd name="T11" fmla="*/ 305 h 654"/>
              <a:gd name="T12" fmla="*/ 283 w 733"/>
              <a:gd name="T13" fmla="*/ 58 h 654"/>
              <a:gd name="T14" fmla="*/ 295 w 733"/>
              <a:gd name="T15" fmla="*/ 46 h 654"/>
              <a:gd name="T16" fmla="*/ 408 w 733"/>
              <a:gd name="T17" fmla="*/ 593 h 654"/>
              <a:gd name="T18" fmla="*/ 90 w 733"/>
              <a:gd name="T19" fmla="*/ 204 h 654"/>
              <a:gd name="T20" fmla="*/ 235 w 733"/>
              <a:gd name="T21" fmla="*/ 12 h 654"/>
              <a:gd name="T22" fmla="*/ 244 w 733"/>
              <a:gd name="T23" fmla="*/ 9 h 654"/>
              <a:gd name="T24" fmla="*/ 255 w 733"/>
              <a:gd name="T25" fmla="*/ 17 h 654"/>
              <a:gd name="T26" fmla="*/ 321 w 733"/>
              <a:gd name="T27" fmla="*/ 264 h 654"/>
              <a:gd name="T28" fmla="*/ 305 w 733"/>
              <a:gd name="T29" fmla="*/ 276 h 654"/>
              <a:gd name="T30" fmla="*/ 81 w 733"/>
              <a:gd name="T31" fmla="*/ 147 h 654"/>
              <a:gd name="T32" fmla="*/ 78 w 733"/>
              <a:gd name="T33" fmla="*/ 132 h 654"/>
              <a:gd name="T34" fmla="*/ 235 w 733"/>
              <a:gd name="T35" fmla="*/ 12 h 654"/>
              <a:gd name="T36" fmla="*/ 110 w 733"/>
              <a:gd name="T37" fmla="*/ 138 h 654"/>
              <a:gd name="T38" fmla="*/ 276 w 733"/>
              <a:gd name="T39" fmla="*/ 234 h 654"/>
              <a:gd name="T40" fmla="*/ 288 w 733"/>
              <a:gd name="T41" fmla="*/ 225 h 654"/>
              <a:gd name="T42" fmla="*/ 239 w 733"/>
              <a:gd name="T43" fmla="*/ 42 h 654"/>
              <a:gd name="T44" fmla="*/ 228 w 733"/>
              <a:gd name="T45" fmla="*/ 36 h 654"/>
              <a:gd name="T46" fmla="*/ 107 w 733"/>
              <a:gd name="T47" fmla="*/ 126 h 654"/>
              <a:gd name="T48" fmla="*/ 110 w 733"/>
              <a:gd name="T49" fmla="*/ 13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3" h="654">
                <a:moveTo>
                  <a:pt x="90" y="204"/>
                </a:moveTo>
                <a:cubicBezTo>
                  <a:pt x="99" y="183"/>
                  <a:pt x="104" y="184"/>
                  <a:pt x="110" y="188"/>
                </a:cubicBezTo>
                <a:cubicBezTo>
                  <a:pt x="334" y="317"/>
                  <a:pt x="334" y="317"/>
                  <a:pt x="334" y="317"/>
                </a:cubicBezTo>
                <a:cubicBezTo>
                  <a:pt x="336" y="318"/>
                  <a:pt x="338" y="318"/>
                  <a:pt x="340" y="318"/>
                </a:cubicBezTo>
                <a:cubicBezTo>
                  <a:pt x="345" y="318"/>
                  <a:pt x="350" y="314"/>
                  <a:pt x="350" y="308"/>
                </a:cubicBezTo>
                <a:cubicBezTo>
                  <a:pt x="350" y="307"/>
                  <a:pt x="350" y="306"/>
                  <a:pt x="350" y="305"/>
                </a:cubicBezTo>
                <a:cubicBezTo>
                  <a:pt x="283" y="58"/>
                  <a:pt x="283" y="58"/>
                  <a:pt x="283" y="58"/>
                </a:cubicBezTo>
                <a:cubicBezTo>
                  <a:pt x="281" y="49"/>
                  <a:pt x="282" y="48"/>
                  <a:pt x="295" y="46"/>
                </a:cubicBezTo>
                <a:cubicBezTo>
                  <a:pt x="623" y="0"/>
                  <a:pt x="733" y="506"/>
                  <a:pt x="408" y="593"/>
                </a:cubicBezTo>
                <a:cubicBezTo>
                  <a:pt x="183" y="654"/>
                  <a:pt x="0" y="410"/>
                  <a:pt x="90" y="204"/>
                </a:cubicBezTo>
                <a:close/>
                <a:moveTo>
                  <a:pt x="235" y="12"/>
                </a:moveTo>
                <a:cubicBezTo>
                  <a:pt x="238" y="11"/>
                  <a:pt x="241" y="10"/>
                  <a:pt x="244" y="9"/>
                </a:cubicBezTo>
                <a:cubicBezTo>
                  <a:pt x="249" y="9"/>
                  <a:pt x="253" y="11"/>
                  <a:pt x="255" y="17"/>
                </a:cubicBezTo>
                <a:cubicBezTo>
                  <a:pt x="321" y="264"/>
                  <a:pt x="321" y="264"/>
                  <a:pt x="321" y="264"/>
                </a:cubicBezTo>
                <a:cubicBezTo>
                  <a:pt x="323" y="273"/>
                  <a:pt x="314" y="281"/>
                  <a:pt x="305" y="276"/>
                </a:cubicBezTo>
                <a:cubicBezTo>
                  <a:pt x="81" y="147"/>
                  <a:pt x="81" y="147"/>
                  <a:pt x="81" y="147"/>
                </a:cubicBezTo>
                <a:cubicBezTo>
                  <a:pt x="76" y="144"/>
                  <a:pt x="75" y="137"/>
                  <a:pt x="78" y="132"/>
                </a:cubicBezTo>
                <a:cubicBezTo>
                  <a:pt x="113" y="73"/>
                  <a:pt x="168" y="30"/>
                  <a:pt x="235" y="12"/>
                </a:cubicBezTo>
                <a:close/>
                <a:moveTo>
                  <a:pt x="110" y="138"/>
                </a:moveTo>
                <a:cubicBezTo>
                  <a:pt x="276" y="234"/>
                  <a:pt x="276" y="234"/>
                  <a:pt x="276" y="234"/>
                </a:cubicBezTo>
                <a:cubicBezTo>
                  <a:pt x="288" y="242"/>
                  <a:pt x="292" y="240"/>
                  <a:pt x="288" y="225"/>
                </a:cubicBezTo>
                <a:cubicBezTo>
                  <a:pt x="239" y="42"/>
                  <a:pt x="239" y="42"/>
                  <a:pt x="239" y="42"/>
                </a:cubicBezTo>
                <a:cubicBezTo>
                  <a:pt x="237" y="36"/>
                  <a:pt x="235" y="34"/>
                  <a:pt x="228" y="36"/>
                </a:cubicBezTo>
                <a:cubicBezTo>
                  <a:pt x="179" y="52"/>
                  <a:pt x="137" y="84"/>
                  <a:pt x="107" y="126"/>
                </a:cubicBezTo>
                <a:cubicBezTo>
                  <a:pt x="103" y="132"/>
                  <a:pt x="104" y="135"/>
                  <a:pt x="110" y="1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9">
            <a:extLst>
              <a:ext uri="{FF2B5EF4-FFF2-40B4-BE49-F238E27FC236}">
                <a16:creationId xmlns:a16="http://schemas.microsoft.com/office/drawing/2014/main" id="{BB3E7B60-94EF-4CCC-AC36-92A0E790F692}"/>
              </a:ext>
            </a:extLst>
          </p:cNvPr>
          <p:cNvSpPr>
            <a:spLocks/>
          </p:cNvSpPr>
          <p:nvPr/>
        </p:nvSpPr>
        <p:spPr bwMode="auto">
          <a:xfrm>
            <a:off x="7317981" y="4570102"/>
            <a:ext cx="287927" cy="380175"/>
          </a:xfrm>
          <a:custGeom>
            <a:avLst/>
            <a:gdLst>
              <a:gd name="T0" fmla="*/ 41 w 459"/>
              <a:gd name="T1" fmla="*/ 556 h 606"/>
              <a:gd name="T2" fmla="*/ 56 w 459"/>
              <a:gd name="T3" fmla="*/ 516 h 606"/>
              <a:gd name="T4" fmla="*/ 151 w 459"/>
              <a:gd name="T5" fmla="*/ 355 h 606"/>
              <a:gd name="T6" fmla="*/ 148 w 459"/>
              <a:gd name="T7" fmla="*/ 344 h 606"/>
              <a:gd name="T8" fmla="*/ 5 w 459"/>
              <a:gd name="T9" fmla="*/ 260 h 606"/>
              <a:gd name="T10" fmla="*/ 6 w 459"/>
              <a:gd name="T11" fmla="*/ 247 h 606"/>
              <a:gd name="T12" fmla="*/ 203 w 459"/>
              <a:gd name="T13" fmla="*/ 171 h 606"/>
              <a:gd name="T14" fmla="*/ 214 w 459"/>
              <a:gd name="T15" fmla="*/ 161 h 606"/>
              <a:gd name="T16" fmla="*/ 268 w 459"/>
              <a:gd name="T17" fmla="*/ 75 h 606"/>
              <a:gd name="T18" fmla="*/ 270 w 459"/>
              <a:gd name="T19" fmla="*/ 53 h 606"/>
              <a:gd name="T20" fmla="*/ 251 w 459"/>
              <a:gd name="T21" fmla="*/ 11 h 606"/>
              <a:gd name="T22" fmla="*/ 259 w 459"/>
              <a:gd name="T23" fmla="*/ 3 h 606"/>
              <a:gd name="T24" fmla="*/ 428 w 459"/>
              <a:gd name="T25" fmla="*/ 101 h 606"/>
              <a:gd name="T26" fmla="*/ 454 w 459"/>
              <a:gd name="T27" fmla="*/ 116 h 606"/>
              <a:gd name="T28" fmla="*/ 451 w 459"/>
              <a:gd name="T29" fmla="*/ 127 h 606"/>
              <a:gd name="T30" fmla="*/ 404 w 459"/>
              <a:gd name="T31" fmla="*/ 131 h 606"/>
              <a:gd name="T32" fmla="*/ 395 w 459"/>
              <a:gd name="T33" fmla="*/ 134 h 606"/>
              <a:gd name="T34" fmla="*/ 385 w 459"/>
              <a:gd name="T35" fmla="*/ 143 h 606"/>
              <a:gd name="T36" fmla="*/ 385 w 459"/>
              <a:gd name="T37" fmla="*/ 143 h 606"/>
              <a:gd name="T38" fmla="*/ 336 w 459"/>
              <a:gd name="T39" fmla="*/ 232 h 606"/>
              <a:gd name="T40" fmla="*/ 333 w 459"/>
              <a:gd name="T41" fmla="*/ 246 h 606"/>
              <a:gd name="T42" fmla="*/ 362 w 459"/>
              <a:gd name="T43" fmla="*/ 453 h 606"/>
              <a:gd name="T44" fmla="*/ 350 w 459"/>
              <a:gd name="T45" fmla="*/ 459 h 606"/>
              <a:gd name="T46" fmla="*/ 207 w 459"/>
              <a:gd name="T47" fmla="*/ 377 h 606"/>
              <a:gd name="T48" fmla="*/ 197 w 459"/>
              <a:gd name="T49" fmla="*/ 380 h 606"/>
              <a:gd name="T50" fmla="*/ 99 w 459"/>
              <a:gd name="T51" fmla="*/ 543 h 606"/>
              <a:gd name="T52" fmla="*/ 69 w 459"/>
              <a:gd name="T53" fmla="*/ 574 h 606"/>
              <a:gd name="T54" fmla="*/ 41 w 459"/>
              <a:gd name="T55" fmla="*/ 55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9" h="606">
                <a:moveTo>
                  <a:pt x="41" y="556"/>
                </a:moveTo>
                <a:cubicBezTo>
                  <a:pt x="45" y="543"/>
                  <a:pt x="50" y="527"/>
                  <a:pt x="56" y="516"/>
                </a:cubicBezTo>
                <a:cubicBezTo>
                  <a:pt x="87" y="462"/>
                  <a:pt x="120" y="409"/>
                  <a:pt x="151" y="355"/>
                </a:cubicBezTo>
                <a:cubicBezTo>
                  <a:pt x="153" y="351"/>
                  <a:pt x="152" y="347"/>
                  <a:pt x="148" y="344"/>
                </a:cubicBezTo>
                <a:cubicBezTo>
                  <a:pt x="102" y="318"/>
                  <a:pt x="52" y="287"/>
                  <a:pt x="5" y="260"/>
                </a:cubicBezTo>
                <a:cubicBezTo>
                  <a:pt x="0" y="257"/>
                  <a:pt x="0" y="250"/>
                  <a:pt x="6" y="247"/>
                </a:cubicBezTo>
                <a:cubicBezTo>
                  <a:pt x="65" y="209"/>
                  <a:pt x="127" y="178"/>
                  <a:pt x="203" y="171"/>
                </a:cubicBezTo>
                <a:cubicBezTo>
                  <a:pt x="208" y="170"/>
                  <a:pt x="211" y="166"/>
                  <a:pt x="214" y="161"/>
                </a:cubicBezTo>
                <a:cubicBezTo>
                  <a:pt x="232" y="133"/>
                  <a:pt x="250" y="104"/>
                  <a:pt x="268" y="75"/>
                </a:cubicBezTo>
                <a:cubicBezTo>
                  <a:pt x="272" y="68"/>
                  <a:pt x="273" y="60"/>
                  <a:pt x="270" y="53"/>
                </a:cubicBezTo>
                <a:cubicBezTo>
                  <a:pt x="263" y="39"/>
                  <a:pt x="257" y="25"/>
                  <a:pt x="251" y="11"/>
                </a:cubicBezTo>
                <a:cubicBezTo>
                  <a:pt x="248" y="6"/>
                  <a:pt x="254" y="0"/>
                  <a:pt x="259" y="3"/>
                </a:cubicBezTo>
                <a:cubicBezTo>
                  <a:pt x="428" y="101"/>
                  <a:pt x="428" y="101"/>
                  <a:pt x="428" y="101"/>
                </a:cubicBezTo>
                <a:cubicBezTo>
                  <a:pt x="454" y="116"/>
                  <a:pt x="454" y="116"/>
                  <a:pt x="454" y="116"/>
                </a:cubicBezTo>
                <a:cubicBezTo>
                  <a:pt x="459" y="119"/>
                  <a:pt x="457" y="126"/>
                  <a:pt x="451" y="127"/>
                </a:cubicBezTo>
                <a:cubicBezTo>
                  <a:pt x="435" y="128"/>
                  <a:pt x="420" y="130"/>
                  <a:pt x="404" y="131"/>
                </a:cubicBezTo>
                <a:cubicBezTo>
                  <a:pt x="401" y="131"/>
                  <a:pt x="398" y="132"/>
                  <a:pt x="395" y="134"/>
                </a:cubicBezTo>
                <a:cubicBezTo>
                  <a:pt x="391" y="136"/>
                  <a:pt x="387" y="139"/>
                  <a:pt x="385" y="143"/>
                </a:cubicBezTo>
                <a:cubicBezTo>
                  <a:pt x="385" y="143"/>
                  <a:pt x="385" y="143"/>
                  <a:pt x="385" y="143"/>
                </a:cubicBezTo>
                <a:cubicBezTo>
                  <a:pt x="336" y="232"/>
                  <a:pt x="336" y="232"/>
                  <a:pt x="336" y="232"/>
                </a:cubicBezTo>
                <a:cubicBezTo>
                  <a:pt x="333" y="236"/>
                  <a:pt x="331" y="241"/>
                  <a:pt x="333" y="246"/>
                </a:cubicBezTo>
                <a:cubicBezTo>
                  <a:pt x="362" y="319"/>
                  <a:pt x="368" y="387"/>
                  <a:pt x="362" y="453"/>
                </a:cubicBezTo>
                <a:cubicBezTo>
                  <a:pt x="362" y="459"/>
                  <a:pt x="356" y="462"/>
                  <a:pt x="350" y="459"/>
                </a:cubicBezTo>
                <a:cubicBezTo>
                  <a:pt x="304" y="432"/>
                  <a:pt x="254" y="403"/>
                  <a:pt x="207" y="377"/>
                </a:cubicBezTo>
                <a:cubicBezTo>
                  <a:pt x="204" y="375"/>
                  <a:pt x="199" y="376"/>
                  <a:pt x="197" y="380"/>
                </a:cubicBezTo>
                <a:cubicBezTo>
                  <a:pt x="164" y="434"/>
                  <a:pt x="132" y="489"/>
                  <a:pt x="99" y="543"/>
                </a:cubicBezTo>
                <a:cubicBezTo>
                  <a:pt x="93" y="554"/>
                  <a:pt x="81" y="564"/>
                  <a:pt x="69" y="574"/>
                </a:cubicBezTo>
                <a:cubicBezTo>
                  <a:pt x="32" y="606"/>
                  <a:pt x="28" y="605"/>
                  <a:pt x="41" y="55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文本框 73">
            <a:extLst>
              <a:ext uri="{FF2B5EF4-FFF2-40B4-BE49-F238E27FC236}">
                <a16:creationId xmlns:a16="http://schemas.microsoft.com/office/drawing/2014/main" id="{964F6BF6-3876-40CE-B3F8-1B551B0E6C16}"/>
              </a:ext>
            </a:extLst>
          </p:cNvPr>
          <p:cNvSpPr txBox="1"/>
          <p:nvPr/>
        </p:nvSpPr>
        <p:spPr>
          <a:xfrm>
            <a:off x="5628471" y="3861743"/>
            <a:ext cx="918542" cy="369332"/>
          </a:xfrm>
          <a:prstGeom prst="rect">
            <a:avLst/>
          </a:prstGeom>
          <a:noFill/>
        </p:spPr>
        <p:txBody>
          <a:bodyPr wrap="square" rtlCol="0">
            <a:spAutoFit/>
          </a:bodyPr>
          <a:lstStyle/>
          <a:p>
            <a:pPr algn="l"/>
            <a:r>
              <a:rPr kumimoji="1" lang="zh-CN" altLang="en-US" b="1" dirty="0">
                <a:solidFill>
                  <a:schemeClr val="bg1"/>
                </a:solidFill>
                <a:latin typeface="Microsoft YaHei" panose="020B0503020204020204" pitchFamily="34" charset="-122"/>
                <a:ea typeface="Microsoft YaHei" panose="020B0503020204020204" pitchFamily="34" charset="-122"/>
              </a:rPr>
              <a:t>关键词</a:t>
            </a:r>
          </a:p>
        </p:txBody>
      </p:sp>
      <p:sp>
        <p:nvSpPr>
          <p:cNvPr id="75" name="任意形状 31">
            <a:extLst>
              <a:ext uri="{FF2B5EF4-FFF2-40B4-BE49-F238E27FC236}">
                <a16:creationId xmlns:a16="http://schemas.microsoft.com/office/drawing/2014/main" id="{73A97F5E-6D36-4A7A-86BD-8533C661EF75}"/>
              </a:ext>
            </a:extLst>
          </p:cNvPr>
          <p:cNvSpPr/>
          <p:nvPr/>
        </p:nvSpPr>
        <p:spPr>
          <a:xfrm flipH="1">
            <a:off x="3382128" y="4952420"/>
            <a:ext cx="1234078" cy="285862"/>
          </a:xfrm>
          <a:custGeom>
            <a:avLst/>
            <a:gdLst>
              <a:gd name="connsiteX0" fmla="*/ 0 w 1305385"/>
              <a:gd name="connsiteY0" fmla="*/ 0 h 277473"/>
              <a:gd name="connsiteX1" fmla="*/ 277473 w 1305385"/>
              <a:gd name="connsiteY1" fmla="*/ 277473 h 277473"/>
              <a:gd name="connsiteX2" fmla="*/ 1305385 w 1305385"/>
              <a:gd name="connsiteY2" fmla="*/ 277473 h 277473"/>
              <a:gd name="connsiteX0" fmla="*/ 0 w 1246662"/>
              <a:gd name="connsiteY0" fmla="*/ 0 h 285862"/>
              <a:gd name="connsiteX1" fmla="*/ 277473 w 1246662"/>
              <a:gd name="connsiteY1" fmla="*/ 277473 h 285862"/>
              <a:gd name="connsiteX2" fmla="*/ 1246662 w 1246662"/>
              <a:gd name="connsiteY2" fmla="*/ 285862 h 285862"/>
              <a:gd name="connsiteX0" fmla="*/ 0 w 1234078"/>
              <a:gd name="connsiteY0" fmla="*/ 0 h 285862"/>
              <a:gd name="connsiteX1" fmla="*/ 277473 w 1234078"/>
              <a:gd name="connsiteY1" fmla="*/ 277473 h 285862"/>
              <a:gd name="connsiteX2" fmla="*/ 1234078 w 1234078"/>
              <a:gd name="connsiteY2" fmla="*/ 285862 h 285862"/>
            </a:gdLst>
            <a:ahLst/>
            <a:cxnLst>
              <a:cxn ang="0">
                <a:pos x="connsiteX0" y="connsiteY0"/>
              </a:cxn>
              <a:cxn ang="0">
                <a:pos x="connsiteX1" y="connsiteY1"/>
              </a:cxn>
              <a:cxn ang="0">
                <a:pos x="connsiteX2" y="connsiteY2"/>
              </a:cxn>
            </a:cxnLst>
            <a:rect l="l" t="t" r="r" b="b"/>
            <a:pathLst>
              <a:path w="1234078" h="285862">
                <a:moveTo>
                  <a:pt x="0" y="0"/>
                </a:moveTo>
                <a:lnTo>
                  <a:pt x="277473" y="277473"/>
                </a:lnTo>
                <a:lnTo>
                  <a:pt x="1234078" y="285862"/>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9E3F5A29-9C03-41E6-ACCF-0FF9EAF236FD}"/>
              </a:ext>
            </a:extLst>
          </p:cNvPr>
          <p:cNvSpPr txBox="1"/>
          <p:nvPr/>
        </p:nvSpPr>
        <p:spPr>
          <a:xfrm>
            <a:off x="7880429" y="5245785"/>
            <a:ext cx="3057567" cy="789127"/>
          </a:xfrm>
          <a:prstGeom prst="rect">
            <a:avLst/>
          </a:prstGeom>
          <a:noFill/>
        </p:spPr>
        <p:txBody>
          <a:bodyPr wrap="square" rtlCol="0">
            <a:spAutoFit/>
          </a:bodyPr>
          <a:lstStyle>
            <a:defPPr>
              <a:defRPr lang="zh-CN"/>
            </a:defPPr>
            <a:lvl1pPr>
              <a:lnSpc>
                <a:spcPct val="150000"/>
              </a:lnSpc>
              <a:defRPr kumimoji="1" sz="1600">
                <a:solidFill>
                  <a:schemeClr val="accent1"/>
                </a:solidFill>
                <a:latin typeface="Microsoft YaHei Light" panose="020B0502040204020203" pitchFamily="34" charset="-122"/>
                <a:ea typeface="Microsoft YaHei Light" panose="020B0502040204020203" pitchFamily="34" charset="-122"/>
              </a:defRPr>
            </a:lvl1pPr>
          </a:lstStyle>
          <a:p>
            <a:r>
              <a:rPr lang="zh-CN" altLang="en-US" dirty="0"/>
              <a:t>输入文本内容输入文本内容输入文本内容输入文本内容输入文本</a:t>
            </a:r>
          </a:p>
        </p:txBody>
      </p:sp>
      <p:sp>
        <p:nvSpPr>
          <p:cNvPr id="24" name="文本框 23">
            <a:extLst>
              <a:ext uri="{FF2B5EF4-FFF2-40B4-BE49-F238E27FC236}">
                <a16:creationId xmlns:a16="http://schemas.microsoft.com/office/drawing/2014/main" id="{427DA42D-B237-4125-894C-3D529A8E5A48}"/>
              </a:ext>
            </a:extLst>
          </p:cNvPr>
          <p:cNvSpPr txBox="1"/>
          <p:nvPr/>
        </p:nvSpPr>
        <p:spPr>
          <a:xfrm>
            <a:off x="3094410" y="4909324"/>
            <a:ext cx="1338828" cy="369332"/>
          </a:xfrm>
          <a:prstGeom prst="rect">
            <a:avLst/>
          </a:prstGeom>
          <a:noFill/>
        </p:spPr>
        <p:txBody>
          <a:bodyPr wrap="none" rtlCol="0">
            <a:spAutoFit/>
          </a:bodyPr>
          <a:lstStyle/>
          <a:p>
            <a:pPr algn="l"/>
            <a:r>
              <a:rPr kumimoji="1" lang="zh-CN" altLang="en-US" b="1" dirty="0">
                <a:latin typeface="Microsoft YaHei" panose="020B0503020204020204" pitchFamily="34" charset="-122"/>
                <a:ea typeface="Microsoft YaHei" panose="020B0503020204020204" pitchFamily="34" charset="-122"/>
              </a:rPr>
              <a:t>这里是标题</a:t>
            </a:r>
          </a:p>
        </p:txBody>
      </p:sp>
      <p:sp>
        <p:nvSpPr>
          <p:cNvPr id="26" name="文本框 25">
            <a:extLst>
              <a:ext uri="{FF2B5EF4-FFF2-40B4-BE49-F238E27FC236}">
                <a16:creationId xmlns:a16="http://schemas.microsoft.com/office/drawing/2014/main" id="{998F0062-8B0D-4603-A9BB-A911357D4330}"/>
              </a:ext>
            </a:extLst>
          </p:cNvPr>
          <p:cNvSpPr txBox="1"/>
          <p:nvPr/>
        </p:nvSpPr>
        <p:spPr>
          <a:xfrm>
            <a:off x="7876680" y="4945974"/>
            <a:ext cx="1338828"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这里是标题</a:t>
            </a:r>
          </a:p>
        </p:txBody>
      </p:sp>
      <p:sp>
        <p:nvSpPr>
          <p:cNvPr id="27" name="文本框 26">
            <a:extLst>
              <a:ext uri="{FF2B5EF4-FFF2-40B4-BE49-F238E27FC236}">
                <a16:creationId xmlns:a16="http://schemas.microsoft.com/office/drawing/2014/main" id="{8F56A656-2D0A-4BCC-9750-403571B97494}"/>
              </a:ext>
            </a:extLst>
          </p:cNvPr>
          <p:cNvSpPr txBox="1"/>
          <p:nvPr/>
        </p:nvSpPr>
        <p:spPr>
          <a:xfrm>
            <a:off x="1703388" y="5259288"/>
            <a:ext cx="2941919" cy="789127"/>
          </a:xfrm>
          <a:prstGeom prst="rect">
            <a:avLst/>
          </a:prstGeom>
          <a:noFill/>
        </p:spPr>
        <p:txBody>
          <a:bodyPr wrap="square" rtlCol="0">
            <a:spAutoFit/>
          </a:bodyPr>
          <a:lstStyle/>
          <a:p>
            <a:pPr>
              <a:lnSpc>
                <a:spcPct val="150000"/>
              </a:lnSpc>
            </a:pPr>
            <a:r>
              <a:rPr kumimoji="1" lang="zh-CN" altLang="en-US" sz="1600" dirty="0">
                <a:solidFill>
                  <a:schemeClr val="accent1"/>
                </a:solidFill>
                <a:latin typeface="Microsoft YaHei Light" panose="020B0502040204020203" pitchFamily="34" charset="-122"/>
                <a:ea typeface="Microsoft YaHei Light" panose="020B0502040204020203" pitchFamily="34" charset="-122"/>
              </a:rPr>
              <a:t>输入文本内容输入文本内容输入文本内容输入文本内容输入</a:t>
            </a:r>
          </a:p>
        </p:txBody>
      </p:sp>
    </p:spTree>
    <p:custDataLst>
      <p:tags r:id="rId1"/>
    </p:custDataLst>
    <p:extLst>
      <p:ext uri="{BB962C8B-B14F-4D97-AF65-F5344CB8AC3E}">
        <p14:creationId xmlns:p14="http://schemas.microsoft.com/office/powerpoint/2010/main" val="1214230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30">
            <a:extLst>
              <a:ext uri="{FF2B5EF4-FFF2-40B4-BE49-F238E27FC236}">
                <a16:creationId xmlns:a16="http://schemas.microsoft.com/office/drawing/2014/main" id="{735ADBDB-2D6D-43FC-9EB2-445B13AAE09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3470" b="23470"/>
          <a:stretch>
            <a:fillRect/>
          </a:stretch>
        </p:blipFill>
        <p:spPr/>
      </p:pic>
      <p:sp>
        <p:nvSpPr>
          <p:cNvPr id="38" name="矩形 37">
            <a:extLst>
              <a:ext uri="{FF2B5EF4-FFF2-40B4-BE49-F238E27FC236}">
                <a16:creationId xmlns:a16="http://schemas.microsoft.com/office/drawing/2014/main" id="{D8D81540-6C5A-4FAB-9D2A-1FAEF857C908}"/>
              </a:ext>
            </a:extLst>
          </p:cNvPr>
          <p:cNvSpPr/>
          <p:nvPr/>
        </p:nvSpPr>
        <p:spPr>
          <a:xfrm>
            <a:off x="0" y="0"/>
            <a:ext cx="12192000" cy="4312920"/>
          </a:xfrm>
          <a:prstGeom prst="rect">
            <a:avLst/>
          </a:prstGeom>
          <a:solidFill>
            <a:schemeClr val="accent5">
              <a:lumMod val="75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C5EF0979-69A2-4F2B-B4C1-F67C72716CE6}"/>
              </a:ext>
            </a:extLst>
          </p:cNvPr>
          <p:cNvPicPr>
            <a:picLocks noChangeAspect="1"/>
          </p:cNvPicPr>
          <p:nvPr/>
        </p:nvPicPr>
        <p:blipFill rotWithShape="1">
          <a:blip r:embed="rId4">
            <a:alphaModFix amt="5000"/>
          </a:blip>
          <a:srcRect l="-1071" r="73743" b="226"/>
          <a:stretch/>
        </p:blipFill>
        <p:spPr>
          <a:xfrm>
            <a:off x="1830997" y="-17013"/>
            <a:ext cx="8461474" cy="8027696"/>
          </a:xfrm>
          <a:prstGeom prst="rect">
            <a:avLst/>
          </a:prstGeom>
        </p:spPr>
      </p:pic>
      <p:sp>
        <p:nvSpPr>
          <p:cNvPr id="39" name="矩形: 圆角 38">
            <a:extLst>
              <a:ext uri="{FF2B5EF4-FFF2-40B4-BE49-F238E27FC236}">
                <a16:creationId xmlns:a16="http://schemas.microsoft.com/office/drawing/2014/main" id="{2492D055-63C0-42C0-A73D-BE49E81B0585}"/>
              </a:ext>
            </a:extLst>
          </p:cNvPr>
          <p:cNvSpPr/>
          <p:nvPr/>
        </p:nvSpPr>
        <p:spPr>
          <a:xfrm>
            <a:off x="515937" y="2152891"/>
            <a:ext cx="11160125" cy="4216736"/>
          </a:xfrm>
          <a:prstGeom prst="roundRect">
            <a:avLst>
              <a:gd name="adj" fmla="val 4870"/>
            </a:avLst>
          </a:prstGeom>
          <a:solidFill>
            <a:schemeClr val="bg1"/>
          </a:solidFill>
          <a:ln>
            <a:noFill/>
          </a:ln>
          <a:effectLst>
            <a:outerShdw blurRad="63500" sx="101000" sy="1010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4C42F2A4-016A-4D54-99E8-372263EE78F4}"/>
              </a:ext>
            </a:extLst>
          </p:cNvPr>
          <p:cNvSpPr txBox="1"/>
          <p:nvPr/>
        </p:nvSpPr>
        <p:spPr>
          <a:xfrm>
            <a:off x="3575992" y="2384918"/>
            <a:ext cx="5040015" cy="523220"/>
          </a:xfrm>
          <a:prstGeom prst="rect">
            <a:avLst/>
          </a:prstGeom>
          <a:noFill/>
        </p:spPr>
        <p:txBody>
          <a:bodyPr wrap="square" rtlCol="0">
            <a:spAutoFit/>
          </a:bodyPr>
          <a:lstStyle/>
          <a:p>
            <a:pPr algn="ctr"/>
            <a:r>
              <a:rPr lang="zh-CN" altLang="en-US" sz="2800" b="1" dirty="0">
                <a:solidFill>
                  <a:srgbClr val="3333CC"/>
                </a:solidFill>
                <a:latin typeface="微软雅黑" panose="020B0503020204020204" pitchFamily="34" charset="-122"/>
                <a:ea typeface="微软雅黑" panose="020B0503020204020204" pitchFamily="34" charset="-122"/>
              </a:rPr>
              <a:t>中国地质大学（武汉）</a:t>
            </a:r>
          </a:p>
        </p:txBody>
      </p:sp>
      <p:sp>
        <p:nvSpPr>
          <p:cNvPr id="42" name="文本框 41">
            <a:extLst>
              <a:ext uri="{FF2B5EF4-FFF2-40B4-BE49-F238E27FC236}">
                <a16:creationId xmlns:a16="http://schemas.microsoft.com/office/drawing/2014/main" id="{73FF0604-9910-4EB8-BC7A-BA380DF6624B}"/>
              </a:ext>
            </a:extLst>
          </p:cNvPr>
          <p:cNvSpPr txBox="1"/>
          <p:nvPr/>
        </p:nvSpPr>
        <p:spPr>
          <a:xfrm>
            <a:off x="2924537" y="3044279"/>
            <a:ext cx="6670876" cy="769441"/>
          </a:xfrm>
          <a:prstGeom prst="rect">
            <a:avLst/>
          </a:prstGeom>
          <a:noFill/>
        </p:spPr>
        <p:txBody>
          <a:bodyPr wrap="square" rtlCol="0">
            <a:spAutoFit/>
          </a:bodyPr>
          <a:lstStyle/>
          <a:p>
            <a:pPr algn="dist"/>
            <a:r>
              <a:rPr lang="zh-CN" altLang="en-US" sz="4400" b="1" dirty="0">
                <a:latin typeface="微软雅黑" panose="020B0503020204020204" pitchFamily="34" charset="-122"/>
                <a:ea typeface="微软雅黑" panose="020B0503020204020204" pitchFamily="34" charset="-122"/>
              </a:rPr>
              <a:t>汇报答辩通用模板</a:t>
            </a:r>
          </a:p>
        </p:txBody>
      </p:sp>
      <p:sp>
        <p:nvSpPr>
          <p:cNvPr id="43" name="副标题 2">
            <a:extLst>
              <a:ext uri="{FF2B5EF4-FFF2-40B4-BE49-F238E27FC236}">
                <a16:creationId xmlns:a16="http://schemas.microsoft.com/office/drawing/2014/main" id="{A075D2FF-ECA0-42A4-9650-C99371575697}"/>
              </a:ext>
            </a:extLst>
          </p:cNvPr>
          <p:cNvSpPr txBox="1">
            <a:spLocks/>
          </p:cNvSpPr>
          <p:nvPr/>
        </p:nvSpPr>
        <p:spPr>
          <a:xfrm>
            <a:off x="3009418" y="3893709"/>
            <a:ext cx="6551271" cy="226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600" dirty="0">
                <a:solidFill>
                  <a:schemeClr val="bg2">
                    <a:lumMod val="50000"/>
                  </a:schemeClr>
                </a:solidFill>
              </a:rPr>
              <a:t>Template for Thesis Defense in China University Of Geosciences</a:t>
            </a:r>
            <a:endParaRPr lang="zh-CN" altLang="en-US" sz="1600" dirty="0">
              <a:solidFill>
                <a:schemeClr val="bg2">
                  <a:lumMod val="50000"/>
                </a:schemeClr>
              </a:solidFill>
            </a:endParaRPr>
          </a:p>
        </p:txBody>
      </p:sp>
      <p:sp>
        <p:nvSpPr>
          <p:cNvPr id="52" name="Freeform 14">
            <a:extLst>
              <a:ext uri="{FF2B5EF4-FFF2-40B4-BE49-F238E27FC236}">
                <a16:creationId xmlns:a16="http://schemas.microsoft.com/office/drawing/2014/main" id="{39E1EF6C-9FDE-480A-B216-9B5D99DA6F86}"/>
              </a:ext>
            </a:extLst>
          </p:cNvPr>
          <p:cNvSpPr>
            <a:spLocks noEditPoints="1"/>
          </p:cNvSpPr>
          <p:nvPr/>
        </p:nvSpPr>
        <p:spPr bwMode="auto">
          <a:xfrm>
            <a:off x="4989472" y="1280163"/>
            <a:ext cx="1867176" cy="483511"/>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3" name="矩形 2">
            <a:extLst>
              <a:ext uri="{FF2B5EF4-FFF2-40B4-BE49-F238E27FC236}">
                <a16:creationId xmlns:a16="http://schemas.microsoft.com/office/drawing/2014/main" id="{BA3405CC-316C-4075-9240-1B8BC745B47E}"/>
              </a:ext>
            </a:extLst>
          </p:cNvPr>
          <p:cNvSpPr/>
          <p:nvPr/>
        </p:nvSpPr>
        <p:spPr>
          <a:xfrm>
            <a:off x="3413760" y="-15240"/>
            <a:ext cx="4526280" cy="4389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DB968E1F-02C9-49C0-8C04-36DBF4A64FF5}"/>
              </a:ext>
            </a:extLst>
          </p:cNvPr>
          <p:cNvGrpSpPr/>
          <p:nvPr/>
        </p:nvGrpSpPr>
        <p:grpSpPr>
          <a:xfrm>
            <a:off x="3209901" y="5344551"/>
            <a:ext cx="6157692" cy="479838"/>
            <a:chOff x="3198069" y="5078333"/>
            <a:chExt cx="6157692" cy="479838"/>
          </a:xfrm>
        </p:grpSpPr>
        <p:sp>
          <p:nvSpPr>
            <p:cNvPr id="47" name="文本框 46">
              <a:extLst>
                <a:ext uri="{FF2B5EF4-FFF2-40B4-BE49-F238E27FC236}">
                  <a16:creationId xmlns:a16="http://schemas.microsoft.com/office/drawing/2014/main" id="{46D4BDDB-D97B-4168-BF41-8DF97CE15E34}"/>
                </a:ext>
              </a:extLst>
            </p:cNvPr>
            <p:cNvSpPr txBox="1"/>
            <p:nvPr/>
          </p:nvSpPr>
          <p:spPr>
            <a:xfrm>
              <a:off x="3789300" y="5078333"/>
              <a:ext cx="2132164" cy="461665"/>
            </a:xfrm>
            <a:prstGeom prst="rect">
              <a:avLst/>
            </a:prstGeom>
            <a:noFill/>
          </p:spPr>
          <p:txBody>
            <a:bodyPr wrap="square" rtlCol="0">
              <a:spAutoFit/>
            </a:bodyPr>
            <a:lstStyle/>
            <a:p>
              <a:pPr algn="just"/>
              <a:r>
                <a:rPr lang="zh-CN" altLang="en-US" sz="2400" b="1" dirty="0">
                  <a:latin typeface="微软雅黑" panose="020B0503020204020204" pitchFamily="34" charset="-122"/>
                  <a:ea typeface="微软雅黑" panose="020B0503020204020204" pitchFamily="34" charset="-122"/>
                </a:rPr>
                <a:t>答辩人：</a:t>
              </a:r>
              <a:r>
                <a:rPr lang="en-US" altLang="zh-CN" sz="2400" b="1" dirty="0">
                  <a:latin typeface="微软雅黑" panose="020B0503020204020204" pitchFamily="34" charset="-122"/>
                  <a:ea typeface="微软雅黑" panose="020B0503020204020204" pitchFamily="34" charset="-122"/>
                </a:rPr>
                <a:t>XXX</a:t>
              </a:r>
              <a:endParaRPr lang="zh-CN" altLang="en-US" sz="2400" b="1" dirty="0">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64543AEC-5803-400B-B6AC-1CF48F77BB89}"/>
                </a:ext>
              </a:extLst>
            </p:cNvPr>
            <p:cNvSpPr txBox="1"/>
            <p:nvPr/>
          </p:nvSpPr>
          <p:spPr>
            <a:xfrm>
              <a:off x="6745148" y="5096506"/>
              <a:ext cx="2610613" cy="461665"/>
            </a:xfrm>
            <a:prstGeom prst="rect">
              <a:avLst/>
            </a:prstGeom>
            <a:noFill/>
          </p:spPr>
          <p:txBody>
            <a:bodyPr wrap="square" rtlCol="0">
              <a:spAutoFit/>
            </a:bodyPr>
            <a:lstStyle>
              <a:defPPr>
                <a:defRPr lang="zh-CN"/>
              </a:defPPr>
              <a:lvl1pPr>
                <a:defRPr sz="2800" b="1">
                  <a:latin typeface="微软雅黑" panose="020B0503020204020204" pitchFamily="34" charset="-122"/>
                  <a:ea typeface="微软雅黑" panose="020B0503020204020204" pitchFamily="34" charset="-122"/>
                </a:defRPr>
              </a:lvl1pPr>
            </a:lstStyle>
            <a:p>
              <a:pPr algn="ctr"/>
              <a:r>
                <a:rPr lang="zh-CN" altLang="en-US" sz="2400" dirty="0"/>
                <a:t>指导老师：</a:t>
              </a:r>
              <a:r>
                <a:rPr lang="en-US" altLang="zh-CN" sz="2400" dirty="0"/>
                <a:t>XXX</a:t>
              </a:r>
              <a:endParaRPr lang="zh-CN" altLang="en-US" sz="2400" dirty="0"/>
            </a:p>
          </p:txBody>
        </p:sp>
        <p:grpSp>
          <p:nvGrpSpPr>
            <p:cNvPr id="14" name="组合 13">
              <a:extLst>
                <a:ext uri="{FF2B5EF4-FFF2-40B4-BE49-F238E27FC236}">
                  <a16:creationId xmlns:a16="http://schemas.microsoft.com/office/drawing/2014/main" id="{0DA9D062-DACE-43FB-9891-0DBA693B17C5}"/>
                </a:ext>
              </a:extLst>
            </p:cNvPr>
            <p:cNvGrpSpPr/>
            <p:nvPr/>
          </p:nvGrpSpPr>
          <p:grpSpPr>
            <a:xfrm>
              <a:off x="3198069" y="5122270"/>
              <a:ext cx="393539" cy="393539"/>
              <a:chOff x="0" y="3958542"/>
              <a:chExt cx="451413" cy="451412"/>
            </a:xfrm>
          </p:grpSpPr>
          <p:sp>
            <p:nvSpPr>
              <p:cNvPr id="15" name="椭圆 14">
                <a:extLst>
                  <a:ext uri="{FF2B5EF4-FFF2-40B4-BE49-F238E27FC236}">
                    <a16:creationId xmlns:a16="http://schemas.microsoft.com/office/drawing/2014/main" id="{6289FE45-5011-4C23-BF9C-D0660DEA1807}"/>
                  </a:ext>
                </a:extLst>
              </p:cNvPr>
              <p:cNvSpPr/>
              <p:nvPr/>
            </p:nvSpPr>
            <p:spPr>
              <a:xfrm>
                <a:off x="0" y="3958542"/>
                <a:ext cx="451413" cy="4514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iconfont-10043-4933375">
                <a:extLst>
                  <a:ext uri="{FF2B5EF4-FFF2-40B4-BE49-F238E27FC236}">
                    <a16:creationId xmlns:a16="http://schemas.microsoft.com/office/drawing/2014/main" id="{029D470C-2973-4D47-AC07-C20932F1B4D0}"/>
                  </a:ext>
                </a:extLst>
              </p:cNvPr>
              <p:cNvSpPr>
                <a:spLocks noChangeAspect="1"/>
              </p:cNvSpPr>
              <p:nvPr/>
            </p:nvSpPr>
            <p:spPr bwMode="auto">
              <a:xfrm>
                <a:off x="64525" y="4011512"/>
                <a:ext cx="328995" cy="328995"/>
              </a:xfrm>
              <a:custGeom>
                <a:avLst/>
                <a:gdLst>
                  <a:gd name="T0" fmla="*/ 7360 w 11200"/>
                  <a:gd name="T1" fmla="*/ 5880 h 11200"/>
                  <a:gd name="T2" fmla="*/ 8800 w 11200"/>
                  <a:gd name="T3" fmla="*/ 3200 h 11200"/>
                  <a:gd name="T4" fmla="*/ 5600 w 11200"/>
                  <a:gd name="T5" fmla="*/ 0 h 11200"/>
                  <a:gd name="T6" fmla="*/ 2400 w 11200"/>
                  <a:gd name="T7" fmla="*/ 3200 h 11200"/>
                  <a:gd name="T8" fmla="*/ 3840 w 11200"/>
                  <a:gd name="T9" fmla="*/ 5880 h 11200"/>
                  <a:gd name="T10" fmla="*/ 0 w 11200"/>
                  <a:gd name="T11" fmla="*/ 11200 h 11200"/>
                  <a:gd name="T12" fmla="*/ 800 w 11200"/>
                  <a:gd name="T13" fmla="*/ 11200 h 11200"/>
                  <a:gd name="T14" fmla="*/ 5600 w 11200"/>
                  <a:gd name="T15" fmla="*/ 6400 h 11200"/>
                  <a:gd name="T16" fmla="*/ 10400 w 11200"/>
                  <a:gd name="T17" fmla="*/ 11200 h 11200"/>
                  <a:gd name="T18" fmla="*/ 11200 w 11200"/>
                  <a:gd name="T19" fmla="*/ 11200 h 11200"/>
                  <a:gd name="T20" fmla="*/ 7360 w 11200"/>
                  <a:gd name="T21" fmla="*/ 5880 h 11200"/>
                  <a:gd name="T22" fmla="*/ 5600 w 11200"/>
                  <a:gd name="T23" fmla="*/ 5600 h 11200"/>
                  <a:gd name="T24" fmla="*/ 3200 w 11200"/>
                  <a:gd name="T25" fmla="*/ 3200 h 11200"/>
                  <a:gd name="T26" fmla="*/ 5600 w 11200"/>
                  <a:gd name="T27" fmla="*/ 800 h 11200"/>
                  <a:gd name="T28" fmla="*/ 8000 w 11200"/>
                  <a:gd name="T29" fmla="*/ 3200 h 11200"/>
                  <a:gd name="T30" fmla="*/ 5600 w 11200"/>
                  <a:gd name="T31" fmla="*/ 56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00" h="11200">
                    <a:moveTo>
                      <a:pt x="7360" y="5880"/>
                    </a:moveTo>
                    <a:cubicBezTo>
                      <a:pt x="8240" y="5320"/>
                      <a:pt x="8800" y="4320"/>
                      <a:pt x="8800" y="3200"/>
                    </a:cubicBezTo>
                    <a:cubicBezTo>
                      <a:pt x="8800" y="1440"/>
                      <a:pt x="7360" y="0"/>
                      <a:pt x="5600" y="0"/>
                    </a:cubicBezTo>
                    <a:cubicBezTo>
                      <a:pt x="3840" y="0"/>
                      <a:pt x="2400" y="1440"/>
                      <a:pt x="2400" y="3200"/>
                    </a:cubicBezTo>
                    <a:cubicBezTo>
                      <a:pt x="2400" y="4320"/>
                      <a:pt x="2960" y="5320"/>
                      <a:pt x="3840" y="5880"/>
                    </a:cubicBezTo>
                    <a:cubicBezTo>
                      <a:pt x="1600" y="6600"/>
                      <a:pt x="0" y="8720"/>
                      <a:pt x="0" y="11200"/>
                    </a:cubicBezTo>
                    <a:lnTo>
                      <a:pt x="800" y="11200"/>
                    </a:lnTo>
                    <a:cubicBezTo>
                      <a:pt x="800" y="8560"/>
                      <a:pt x="2960" y="6400"/>
                      <a:pt x="5600" y="6400"/>
                    </a:cubicBezTo>
                    <a:cubicBezTo>
                      <a:pt x="8240" y="6400"/>
                      <a:pt x="10400" y="8560"/>
                      <a:pt x="10400" y="11200"/>
                    </a:cubicBezTo>
                    <a:lnTo>
                      <a:pt x="11200" y="11200"/>
                    </a:lnTo>
                    <a:cubicBezTo>
                      <a:pt x="11200" y="8720"/>
                      <a:pt x="9600" y="6600"/>
                      <a:pt x="7360" y="5880"/>
                    </a:cubicBezTo>
                    <a:close/>
                    <a:moveTo>
                      <a:pt x="5600" y="5600"/>
                    </a:moveTo>
                    <a:cubicBezTo>
                      <a:pt x="4280" y="5600"/>
                      <a:pt x="3200" y="4520"/>
                      <a:pt x="3200" y="3200"/>
                    </a:cubicBezTo>
                    <a:cubicBezTo>
                      <a:pt x="3200" y="1880"/>
                      <a:pt x="4280" y="800"/>
                      <a:pt x="5600" y="800"/>
                    </a:cubicBezTo>
                    <a:cubicBezTo>
                      <a:pt x="6920" y="800"/>
                      <a:pt x="8000" y="1880"/>
                      <a:pt x="8000" y="3200"/>
                    </a:cubicBezTo>
                    <a:cubicBezTo>
                      <a:pt x="8000" y="4520"/>
                      <a:pt x="6920" y="5600"/>
                      <a:pt x="5600" y="5600"/>
                    </a:cubicBezTo>
                    <a:close/>
                  </a:path>
                </a:pathLst>
              </a:custGeom>
              <a:solidFill>
                <a:schemeClr val="bg1"/>
              </a:solidFill>
              <a:ln>
                <a:noFill/>
              </a:ln>
            </p:spPr>
          </p:sp>
        </p:grpSp>
        <p:grpSp>
          <p:nvGrpSpPr>
            <p:cNvPr id="17" name="组合 16">
              <a:extLst>
                <a:ext uri="{FF2B5EF4-FFF2-40B4-BE49-F238E27FC236}">
                  <a16:creationId xmlns:a16="http://schemas.microsoft.com/office/drawing/2014/main" id="{975F63FE-75C3-433E-9E91-98BD7E0DCF0A}"/>
                </a:ext>
              </a:extLst>
            </p:cNvPr>
            <p:cNvGrpSpPr/>
            <p:nvPr/>
          </p:nvGrpSpPr>
          <p:grpSpPr>
            <a:xfrm>
              <a:off x="6384972" y="5132110"/>
              <a:ext cx="393539" cy="393539"/>
              <a:chOff x="479827" y="4307711"/>
              <a:chExt cx="393539" cy="393539"/>
            </a:xfrm>
          </p:grpSpPr>
          <p:sp>
            <p:nvSpPr>
              <p:cNvPr id="18" name="椭圆 17">
                <a:extLst>
                  <a:ext uri="{FF2B5EF4-FFF2-40B4-BE49-F238E27FC236}">
                    <a16:creationId xmlns:a16="http://schemas.microsoft.com/office/drawing/2014/main" id="{DAE56F6F-BF51-45F2-A2BF-CE18F5D880E0}"/>
                  </a:ext>
                </a:extLst>
              </p:cNvPr>
              <p:cNvSpPr/>
              <p:nvPr/>
            </p:nvSpPr>
            <p:spPr>
              <a:xfrm>
                <a:off x="479827" y="4307711"/>
                <a:ext cx="393539" cy="39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confont-10043-4933376">
                <a:extLst>
                  <a:ext uri="{FF2B5EF4-FFF2-40B4-BE49-F238E27FC236}">
                    <a16:creationId xmlns:a16="http://schemas.microsoft.com/office/drawing/2014/main" id="{6D52B766-1464-47DE-AB60-73DA6DC9BFDC}"/>
                  </a:ext>
                </a:extLst>
              </p:cNvPr>
              <p:cNvSpPr>
                <a:spLocks noChangeAspect="1"/>
              </p:cNvSpPr>
              <p:nvPr/>
            </p:nvSpPr>
            <p:spPr bwMode="auto">
              <a:xfrm>
                <a:off x="535188" y="4362650"/>
                <a:ext cx="304842" cy="304842"/>
              </a:xfrm>
              <a:custGeom>
                <a:avLst/>
                <a:gdLst>
                  <a:gd name="T0" fmla="*/ 10800 w 11200"/>
                  <a:gd name="T1" fmla="*/ 8400 h 11200"/>
                  <a:gd name="T2" fmla="*/ 9200 w 11200"/>
                  <a:gd name="T3" fmla="*/ 8400 h 11200"/>
                  <a:gd name="T4" fmla="*/ 9200 w 11200"/>
                  <a:gd name="T5" fmla="*/ 6800 h 11200"/>
                  <a:gd name="T6" fmla="*/ 8800 w 11200"/>
                  <a:gd name="T7" fmla="*/ 6400 h 11200"/>
                  <a:gd name="T8" fmla="*/ 8400 w 11200"/>
                  <a:gd name="T9" fmla="*/ 6800 h 11200"/>
                  <a:gd name="T10" fmla="*/ 8400 w 11200"/>
                  <a:gd name="T11" fmla="*/ 8400 h 11200"/>
                  <a:gd name="T12" fmla="*/ 6800 w 11200"/>
                  <a:gd name="T13" fmla="*/ 8400 h 11200"/>
                  <a:gd name="T14" fmla="*/ 6400 w 11200"/>
                  <a:gd name="T15" fmla="*/ 8800 h 11200"/>
                  <a:gd name="T16" fmla="*/ 6800 w 11200"/>
                  <a:gd name="T17" fmla="*/ 9200 h 11200"/>
                  <a:gd name="T18" fmla="*/ 8400 w 11200"/>
                  <a:gd name="T19" fmla="*/ 9200 h 11200"/>
                  <a:gd name="T20" fmla="*/ 8400 w 11200"/>
                  <a:gd name="T21" fmla="*/ 10800 h 11200"/>
                  <a:gd name="T22" fmla="*/ 8800 w 11200"/>
                  <a:gd name="T23" fmla="*/ 11200 h 11200"/>
                  <a:gd name="T24" fmla="*/ 9200 w 11200"/>
                  <a:gd name="T25" fmla="*/ 10800 h 11200"/>
                  <a:gd name="T26" fmla="*/ 9200 w 11200"/>
                  <a:gd name="T27" fmla="*/ 9200 h 11200"/>
                  <a:gd name="T28" fmla="*/ 10800 w 11200"/>
                  <a:gd name="T29" fmla="*/ 9200 h 11200"/>
                  <a:gd name="T30" fmla="*/ 11200 w 11200"/>
                  <a:gd name="T31" fmla="*/ 8800 h 11200"/>
                  <a:gd name="T32" fmla="*/ 10800 w 11200"/>
                  <a:gd name="T33" fmla="*/ 8400 h 11200"/>
                  <a:gd name="T34" fmla="*/ 8800 w 11200"/>
                  <a:gd name="T35" fmla="*/ 3200 h 11200"/>
                  <a:gd name="T36" fmla="*/ 5600 w 11200"/>
                  <a:gd name="T37" fmla="*/ 0 h 11200"/>
                  <a:gd name="T38" fmla="*/ 2400 w 11200"/>
                  <a:gd name="T39" fmla="*/ 3200 h 11200"/>
                  <a:gd name="T40" fmla="*/ 3840 w 11200"/>
                  <a:gd name="T41" fmla="*/ 5880 h 11200"/>
                  <a:gd name="T42" fmla="*/ 0 w 11200"/>
                  <a:gd name="T43" fmla="*/ 11200 h 11200"/>
                  <a:gd name="T44" fmla="*/ 800 w 11200"/>
                  <a:gd name="T45" fmla="*/ 11200 h 11200"/>
                  <a:gd name="T46" fmla="*/ 5600 w 11200"/>
                  <a:gd name="T47" fmla="*/ 6400 h 11200"/>
                  <a:gd name="T48" fmla="*/ 8800 w 11200"/>
                  <a:gd name="T49" fmla="*/ 3200 h 11200"/>
                  <a:gd name="T50" fmla="*/ 5600 w 11200"/>
                  <a:gd name="T51" fmla="*/ 5600 h 11200"/>
                  <a:gd name="T52" fmla="*/ 3200 w 11200"/>
                  <a:gd name="T53" fmla="*/ 3200 h 11200"/>
                  <a:gd name="T54" fmla="*/ 5600 w 11200"/>
                  <a:gd name="T55" fmla="*/ 800 h 11200"/>
                  <a:gd name="T56" fmla="*/ 8000 w 11200"/>
                  <a:gd name="T57" fmla="*/ 3200 h 11200"/>
                  <a:gd name="T58" fmla="*/ 5600 w 11200"/>
                  <a:gd name="T59" fmla="*/ 56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00" h="11200">
                    <a:moveTo>
                      <a:pt x="10800" y="8400"/>
                    </a:moveTo>
                    <a:lnTo>
                      <a:pt x="9200" y="8400"/>
                    </a:lnTo>
                    <a:lnTo>
                      <a:pt x="9200" y="6800"/>
                    </a:lnTo>
                    <a:cubicBezTo>
                      <a:pt x="9200" y="6600"/>
                      <a:pt x="9040" y="6400"/>
                      <a:pt x="8800" y="6400"/>
                    </a:cubicBezTo>
                    <a:cubicBezTo>
                      <a:pt x="8560" y="6400"/>
                      <a:pt x="8400" y="6560"/>
                      <a:pt x="8400" y="6800"/>
                    </a:cubicBezTo>
                    <a:lnTo>
                      <a:pt x="8400" y="8400"/>
                    </a:lnTo>
                    <a:lnTo>
                      <a:pt x="6800" y="8400"/>
                    </a:lnTo>
                    <a:cubicBezTo>
                      <a:pt x="6600" y="8400"/>
                      <a:pt x="6400" y="8560"/>
                      <a:pt x="6400" y="8800"/>
                    </a:cubicBezTo>
                    <a:cubicBezTo>
                      <a:pt x="6400" y="9040"/>
                      <a:pt x="6560" y="9200"/>
                      <a:pt x="6800" y="9200"/>
                    </a:cubicBezTo>
                    <a:lnTo>
                      <a:pt x="8400" y="9200"/>
                    </a:lnTo>
                    <a:lnTo>
                      <a:pt x="8400" y="10800"/>
                    </a:lnTo>
                    <a:cubicBezTo>
                      <a:pt x="8400" y="11000"/>
                      <a:pt x="8560" y="11200"/>
                      <a:pt x="8800" y="11200"/>
                    </a:cubicBezTo>
                    <a:cubicBezTo>
                      <a:pt x="9040" y="11200"/>
                      <a:pt x="9200" y="11040"/>
                      <a:pt x="9200" y="10800"/>
                    </a:cubicBezTo>
                    <a:lnTo>
                      <a:pt x="9200" y="9200"/>
                    </a:lnTo>
                    <a:lnTo>
                      <a:pt x="10800" y="9200"/>
                    </a:lnTo>
                    <a:cubicBezTo>
                      <a:pt x="11000" y="9200"/>
                      <a:pt x="11200" y="9040"/>
                      <a:pt x="11200" y="8800"/>
                    </a:cubicBezTo>
                    <a:cubicBezTo>
                      <a:pt x="11200" y="8560"/>
                      <a:pt x="11040" y="8400"/>
                      <a:pt x="10800" y="8400"/>
                    </a:cubicBezTo>
                    <a:close/>
                    <a:moveTo>
                      <a:pt x="8800" y="3200"/>
                    </a:moveTo>
                    <a:cubicBezTo>
                      <a:pt x="8800" y="1440"/>
                      <a:pt x="7360" y="0"/>
                      <a:pt x="5600" y="0"/>
                    </a:cubicBezTo>
                    <a:cubicBezTo>
                      <a:pt x="3840" y="0"/>
                      <a:pt x="2400" y="1440"/>
                      <a:pt x="2400" y="3200"/>
                    </a:cubicBezTo>
                    <a:cubicBezTo>
                      <a:pt x="2400" y="4320"/>
                      <a:pt x="2960" y="5320"/>
                      <a:pt x="3840" y="5880"/>
                    </a:cubicBezTo>
                    <a:cubicBezTo>
                      <a:pt x="1600" y="6600"/>
                      <a:pt x="0" y="8720"/>
                      <a:pt x="0" y="11200"/>
                    </a:cubicBezTo>
                    <a:lnTo>
                      <a:pt x="800" y="11200"/>
                    </a:lnTo>
                    <a:cubicBezTo>
                      <a:pt x="800" y="8560"/>
                      <a:pt x="2960" y="6400"/>
                      <a:pt x="5600" y="6400"/>
                    </a:cubicBezTo>
                    <a:cubicBezTo>
                      <a:pt x="7360" y="6400"/>
                      <a:pt x="8800" y="4960"/>
                      <a:pt x="8800" y="3200"/>
                    </a:cubicBezTo>
                    <a:close/>
                    <a:moveTo>
                      <a:pt x="5600" y="5600"/>
                    </a:moveTo>
                    <a:cubicBezTo>
                      <a:pt x="4280" y="5600"/>
                      <a:pt x="3200" y="4520"/>
                      <a:pt x="3200" y="3200"/>
                    </a:cubicBezTo>
                    <a:cubicBezTo>
                      <a:pt x="3200" y="1880"/>
                      <a:pt x="4280" y="800"/>
                      <a:pt x="5600" y="800"/>
                    </a:cubicBezTo>
                    <a:cubicBezTo>
                      <a:pt x="6920" y="800"/>
                      <a:pt x="8000" y="1880"/>
                      <a:pt x="8000" y="3200"/>
                    </a:cubicBezTo>
                    <a:cubicBezTo>
                      <a:pt x="8000" y="4520"/>
                      <a:pt x="6920" y="5600"/>
                      <a:pt x="5600" y="5600"/>
                    </a:cubicBezTo>
                    <a:close/>
                  </a:path>
                </a:pathLst>
              </a:custGeom>
              <a:solidFill>
                <a:schemeClr val="bg1"/>
              </a:solidFill>
              <a:ln>
                <a:noFill/>
              </a:ln>
            </p:spPr>
          </p:sp>
        </p:grpSp>
      </p:grpSp>
      <p:cxnSp>
        <p:nvCxnSpPr>
          <p:cNvPr id="5" name="直接连接符 4">
            <a:extLst>
              <a:ext uri="{FF2B5EF4-FFF2-40B4-BE49-F238E27FC236}">
                <a16:creationId xmlns:a16="http://schemas.microsoft.com/office/drawing/2014/main" id="{CAA964F7-9F3C-4AF8-87F9-ABF26D6846C7}"/>
              </a:ext>
            </a:extLst>
          </p:cNvPr>
          <p:cNvCxnSpPr/>
          <p:nvPr/>
        </p:nvCxnSpPr>
        <p:spPr>
          <a:xfrm>
            <a:off x="6107833" y="5192713"/>
            <a:ext cx="0" cy="757237"/>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178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37EC218-982B-4295-9589-68FAD6C020FA}"/>
              </a:ext>
            </a:extLst>
          </p:cNvPr>
          <p:cNvSpPr>
            <a:spLocks noGrp="1"/>
          </p:cNvSpPr>
          <p:nvPr>
            <p:ph type="body" sz="quarter" idx="10"/>
          </p:nvPr>
        </p:nvSpPr>
        <p:spPr/>
        <p:txBody>
          <a:bodyPr/>
          <a:lstStyle/>
          <a:p>
            <a:r>
              <a:rPr lang="zh-CN" altLang="en-US" dirty="0"/>
              <a:t>漏斗式结构</a:t>
            </a:r>
          </a:p>
        </p:txBody>
      </p:sp>
      <p:graphicFrame>
        <p:nvGraphicFramePr>
          <p:cNvPr id="3" name="图示 2">
            <a:extLst>
              <a:ext uri="{FF2B5EF4-FFF2-40B4-BE49-F238E27FC236}">
                <a16:creationId xmlns:a16="http://schemas.microsoft.com/office/drawing/2014/main" id="{EFC51311-D3A8-4B4B-A6F9-2D41CB8676B3}"/>
              </a:ext>
            </a:extLst>
          </p:cNvPr>
          <p:cNvGraphicFramePr/>
          <p:nvPr>
            <p:extLst>
              <p:ext uri="{D42A27DB-BD31-4B8C-83A1-F6EECF244321}">
                <p14:modId xmlns:p14="http://schemas.microsoft.com/office/powerpoint/2010/main" val="2557003319"/>
              </p:ext>
            </p:extLst>
          </p:nvPr>
        </p:nvGraphicFramePr>
        <p:xfrm>
          <a:off x="69446" y="1499620"/>
          <a:ext cx="6348071" cy="4232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组合 11">
            <a:extLst>
              <a:ext uri="{FF2B5EF4-FFF2-40B4-BE49-F238E27FC236}">
                <a16:creationId xmlns:a16="http://schemas.microsoft.com/office/drawing/2014/main" id="{D26CD1D5-F9B1-494D-92ED-5FDDAE12EA1F}"/>
              </a:ext>
            </a:extLst>
          </p:cNvPr>
          <p:cNvGrpSpPr/>
          <p:nvPr/>
        </p:nvGrpSpPr>
        <p:grpSpPr>
          <a:xfrm>
            <a:off x="6093633" y="1651164"/>
            <a:ext cx="4517985" cy="3865399"/>
            <a:chOff x="6093633" y="1651164"/>
            <a:chExt cx="4517985" cy="3865399"/>
          </a:xfrm>
        </p:grpSpPr>
        <p:sp>
          <p:nvSpPr>
            <p:cNvPr id="25" name="文本框 24">
              <a:extLst>
                <a:ext uri="{FF2B5EF4-FFF2-40B4-BE49-F238E27FC236}">
                  <a16:creationId xmlns:a16="http://schemas.microsoft.com/office/drawing/2014/main" id="{E721A4C7-7546-43B5-BD81-FDA8CB83384F}"/>
                </a:ext>
              </a:extLst>
            </p:cNvPr>
            <p:cNvSpPr txBox="1"/>
            <p:nvPr/>
          </p:nvSpPr>
          <p:spPr>
            <a:xfrm>
              <a:off x="6096000" y="1651164"/>
              <a:ext cx="169506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输入标题</a:t>
              </a:r>
              <a:endParaRPr lang="zh-CN" altLang="en-US" sz="2400" b="1"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2E05BB08-A73A-4FEB-87FE-0561E035ED7D}"/>
                </a:ext>
              </a:extLst>
            </p:cNvPr>
            <p:cNvSpPr txBox="1"/>
            <p:nvPr/>
          </p:nvSpPr>
          <p:spPr>
            <a:xfrm>
              <a:off x="6093633" y="2239447"/>
              <a:ext cx="4517985" cy="3277116"/>
            </a:xfrm>
            <a:prstGeom prst="rect">
              <a:avLst/>
            </a:prstGeom>
            <a:noFill/>
          </p:spPr>
          <p:txBody>
            <a:bodyPr wrap="square" rtlCol="0">
              <a:spAutoFit/>
            </a:bodyPr>
            <a:lstStyle/>
            <a:p>
              <a:pPr algn="just">
                <a:lnSpc>
                  <a:spcPct val="150000"/>
                </a:lnSpc>
              </a:pPr>
              <a:r>
                <a:rPr lang="zh-CN" altLang="en-US" sz="2000" dirty="0"/>
                <a:t>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a:t>
              </a:r>
            </a:p>
          </p:txBody>
        </p:sp>
        <p:cxnSp>
          <p:nvCxnSpPr>
            <p:cNvPr id="7" name="直接连接符 6">
              <a:extLst>
                <a:ext uri="{FF2B5EF4-FFF2-40B4-BE49-F238E27FC236}">
                  <a16:creationId xmlns:a16="http://schemas.microsoft.com/office/drawing/2014/main" id="{23C2B6FE-B4A9-40CC-9305-AE5DCDC378A6}"/>
                </a:ext>
              </a:extLst>
            </p:cNvPr>
            <p:cNvCxnSpPr>
              <a:cxnSpLocks/>
            </p:cNvCxnSpPr>
            <p:nvPr/>
          </p:nvCxnSpPr>
          <p:spPr>
            <a:xfrm>
              <a:off x="6194324" y="2192592"/>
              <a:ext cx="4306528" cy="0"/>
            </a:xfrm>
            <a:prstGeom prst="line">
              <a:avLst/>
            </a:prstGeom>
            <a:ln w="25400" cmpd="db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51CEF2B-B067-4B07-94FB-4B4E69C3CB44}"/>
                </a:ext>
              </a:extLst>
            </p:cNvPr>
            <p:cNvCxnSpPr/>
            <p:nvPr/>
          </p:nvCxnSpPr>
          <p:spPr>
            <a:xfrm>
              <a:off x="6174658" y="2190850"/>
              <a:ext cx="1248697" cy="0"/>
            </a:xfrm>
            <a:prstGeom prst="line">
              <a:avLst/>
            </a:prstGeom>
            <a:ln w="4445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53328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E1CD8AA-8CA7-4418-8F32-7683BFB961D5}"/>
              </a:ext>
            </a:extLst>
          </p:cNvPr>
          <p:cNvSpPr>
            <a:spLocks noGrp="1"/>
          </p:cNvSpPr>
          <p:nvPr>
            <p:ph type="body" sz="quarter" idx="10"/>
          </p:nvPr>
        </p:nvSpPr>
        <p:spPr/>
        <p:txBody>
          <a:bodyPr/>
          <a:lstStyle/>
          <a:p>
            <a:r>
              <a:rPr lang="zh-CN" altLang="en-US" dirty="0"/>
              <a:t>对比关系</a:t>
            </a:r>
          </a:p>
        </p:txBody>
      </p:sp>
      <p:sp>
        <p:nvSpPr>
          <p:cNvPr id="3" name="平行四边形 2">
            <a:extLst>
              <a:ext uri="{FF2B5EF4-FFF2-40B4-BE49-F238E27FC236}">
                <a16:creationId xmlns:a16="http://schemas.microsoft.com/office/drawing/2014/main" id="{5D1C2B4C-0AF9-4E69-9346-AE95FBD04D25}"/>
              </a:ext>
            </a:extLst>
          </p:cNvPr>
          <p:cNvSpPr/>
          <p:nvPr/>
        </p:nvSpPr>
        <p:spPr>
          <a:xfrm>
            <a:off x="1345069" y="1449388"/>
            <a:ext cx="5066269" cy="3386772"/>
          </a:xfrm>
          <a:prstGeom prst="parallelogram">
            <a:avLst/>
          </a:prstGeom>
          <a:noFill/>
          <a:ln w="50800">
            <a:gradFill flip="none" rotWithShape="1">
              <a:gsLst>
                <a:gs pos="0">
                  <a:schemeClr val="accent5">
                    <a:lumMod val="75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a:extLst>
              <a:ext uri="{FF2B5EF4-FFF2-40B4-BE49-F238E27FC236}">
                <a16:creationId xmlns:a16="http://schemas.microsoft.com/office/drawing/2014/main" id="{346FFB4E-5BE2-4AE3-A5BA-ECDEBD38220C}"/>
              </a:ext>
            </a:extLst>
          </p:cNvPr>
          <p:cNvSpPr/>
          <p:nvPr/>
        </p:nvSpPr>
        <p:spPr>
          <a:xfrm>
            <a:off x="5765854" y="2384425"/>
            <a:ext cx="5066269" cy="3656965"/>
          </a:xfrm>
          <a:prstGeom prst="parallelogram">
            <a:avLst/>
          </a:prstGeom>
          <a:noFill/>
          <a:ln w="50800">
            <a:gradFill flip="none" rotWithShape="1">
              <a:gsLst>
                <a:gs pos="100000">
                  <a:schemeClr val="accent5">
                    <a:lumMod val="75000"/>
                  </a:schemeClr>
                </a:gs>
                <a:gs pos="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341AC5E-024F-4633-A52B-A27D00700BBF}"/>
              </a:ext>
            </a:extLst>
          </p:cNvPr>
          <p:cNvSpPr txBox="1"/>
          <p:nvPr/>
        </p:nvSpPr>
        <p:spPr>
          <a:xfrm rot="503277">
            <a:off x="5388148" y="2297185"/>
            <a:ext cx="1099595" cy="2215991"/>
          </a:xfrm>
          <a:prstGeom prst="rect">
            <a:avLst/>
          </a:prstGeom>
          <a:noFill/>
        </p:spPr>
        <p:txBody>
          <a:bodyPr wrap="square" rtlCol="0">
            <a:spAutoFit/>
          </a:bodyPr>
          <a:lstStyle/>
          <a:p>
            <a:r>
              <a:rPr lang="en-US" altLang="zh-CN" sz="13800" dirty="0">
                <a:solidFill>
                  <a:schemeClr val="accent6">
                    <a:lumMod val="75000"/>
                    <a:alpha val="14000"/>
                  </a:schemeClr>
                </a:solidFill>
                <a:latin typeface="微软雅黑" panose="020B0503020204020204" pitchFamily="34" charset="-122"/>
                <a:ea typeface="微软雅黑" panose="020B0503020204020204" pitchFamily="34" charset="-122"/>
              </a:rPr>
              <a:t>v</a:t>
            </a:r>
            <a:endParaRPr lang="zh-CN" altLang="en-US" sz="13800" dirty="0">
              <a:solidFill>
                <a:schemeClr val="accent6">
                  <a:lumMod val="75000"/>
                  <a:alpha val="14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83791F1-FC13-4CEC-81C1-57C553996A94}"/>
              </a:ext>
            </a:extLst>
          </p:cNvPr>
          <p:cNvSpPr txBox="1"/>
          <p:nvPr/>
        </p:nvSpPr>
        <p:spPr>
          <a:xfrm rot="954821">
            <a:off x="5892317" y="2804913"/>
            <a:ext cx="1099595" cy="2215991"/>
          </a:xfrm>
          <a:prstGeom prst="rect">
            <a:avLst/>
          </a:prstGeom>
          <a:noFill/>
        </p:spPr>
        <p:txBody>
          <a:bodyPr wrap="square" rtlCol="0">
            <a:spAutoFit/>
          </a:bodyPr>
          <a:lstStyle/>
          <a:p>
            <a:r>
              <a:rPr lang="en-US" altLang="zh-CN" sz="13800" dirty="0">
                <a:solidFill>
                  <a:schemeClr val="accent6">
                    <a:lumMod val="75000"/>
                    <a:alpha val="14000"/>
                  </a:schemeClr>
                </a:solidFill>
                <a:latin typeface="微软雅黑" panose="020B0503020204020204" pitchFamily="34" charset="-122"/>
                <a:ea typeface="微软雅黑" panose="020B0503020204020204" pitchFamily="34" charset="-122"/>
              </a:rPr>
              <a:t>s</a:t>
            </a:r>
            <a:endParaRPr lang="zh-CN" altLang="en-US" sz="13800" dirty="0">
              <a:solidFill>
                <a:schemeClr val="accent6">
                  <a:lumMod val="75000"/>
                  <a:alpha val="14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3B272F14-45C8-44F5-A6CC-B572303E517A}"/>
              </a:ext>
            </a:extLst>
          </p:cNvPr>
          <p:cNvSpPr txBox="1"/>
          <p:nvPr/>
        </p:nvSpPr>
        <p:spPr>
          <a:xfrm>
            <a:off x="1308100" y="1655014"/>
            <a:ext cx="4406900" cy="2861617"/>
          </a:xfrm>
          <a:prstGeom prst="rect">
            <a:avLst/>
          </a:prstGeom>
        </p:spPr>
        <p:txBody>
          <a:bodyPr wrap="square">
            <a:spAutoFit/>
          </a:bodyPr>
          <a:lstStyle>
            <a:defPPr>
              <a:defRPr lang="zh-CN"/>
            </a:defPPr>
            <a:lvl1pPr>
              <a:lnSpc>
                <a:spcPct val="130000"/>
              </a:lnSpc>
            </a:lvl1pPr>
          </a:lstStyle>
          <a:p>
            <a:r>
              <a:rPr lang="zh-CN" altLang="en-US" sz="2000" dirty="0"/>
              <a:t>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a:t>
            </a:r>
          </a:p>
        </p:txBody>
      </p:sp>
      <p:sp>
        <p:nvSpPr>
          <p:cNvPr id="8" name="文本框 7">
            <a:extLst>
              <a:ext uri="{FF2B5EF4-FFF2-40B4-BE49-F238E27FC236}">
                <a16:creationId xmlns:a16="http://schemas.microsoft.com/office/drawing/2014/main" id="{4E902CA2-8455-4A91-83D4-F6D0C77FB78E}"/>
              </a:ext>
            </a:extLst>
          </p:cNvPr>
          <p:cNvSpPr txBox="1"/>
          <p:nvPr/>
        </p:nvSpPr>
        <p:spPr>
          <a:xfrm>
            <a:off x="6649720" y="2866188"/>
            <a:ext cx="4234180" cy="2861617"/>
          </a:xfrm>
          <a:prstGeom prst="rect">
            <a:avLst/>
          </a:prstGeom>
        </p:spPr>
        <p:txBody>
          <a:bodyPr wrap="square">
            <a:spAutoFit/>
          </a:bodyPr>
          <a:lstStyle>
            <a:defPPr>
              <a:defRPr lang="zh-CN"/>
            </a:defPPr>
            <a:lvl1pPr>
              <a:lnSpc>
                <a:spcPct val="130000"/>
              </a:lnSpc>
              <a:defRPr sz="2000"/>
            </a:lvl1pPr>
          </a:lstStyle>
          <a:p>
            <a:r>
              <a:rPr lang="zh-CN" altLang="en-US" dirty="0"/>
              <a:t>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本内容输入文</a:t>
            </a:r>
          </a:p>
        </p:txBody>
      </p:sp>
      <p:sp>
        <p:nvSpPr>
          <p:cNvPr id="9" name="梯形 8">
            <a:extLst>
              <a:ext uri="{FF2B5EF4-FFF2-40B4-BE49-F238E27FC236}">
                <a16:creationId xmlns:a16="http://schemas.microsoft.com/office/drawing/2014/main" id="{8DD8384F-F8E2-4F05-B77D-A39300AF5CA6}"/>
              </a:ext>
            </a:extLst>
          </p:cNvPr>
          <p:cNvSpPr/>
          <p:nvPr/>
        </p:nvSpPr>
        <p:spPr>
          <a:xfrm rot="16200000">
            <a:off x="2761857" y="2655888"/>
            <a:ext cx="238917" cy="5073650"/>
          </a:xfrm>
          <a:prstGeom prst="trapezoid">
            <a:avLst/>
          </a:prstGeom>
          <a:gradFill>
            <a:gsLst>
              <a:gs pos="100000">
                <a:schemeClr val="accent5">
                  <a:lumMod val="75000"/>
                  <a:alpha val="24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梯形 9">
            <a:extLst>
              <a:ext uri="{FF2B5EF4-FFF2-40B4-BE49-F238E27FC236}">
                <a16:creationId xmlns:a16="http://schemas.microsoft.com/office/drawing/2014/main" id="{54404773-8643-40A9-BE03-55B5DABFFA50}"/>
              </a:ext>
            </a:extLst>
          </p:cNvPr>
          <p:cNvSpPr/>
          <p:nvPr/>
        </p:nvSpPr>
        <p:spPr>
          <a:xfrm rot="16200000">
            <a:off x="2453482" y="2979738"/>
            <a:ext cx="166686" cy="5073650"/>
          </a:xfrm>
          <a:prstGeom prst="trapezoid">
            <a:avLst/>
          </a:prstGeom>
          <a:gradFill>
            <a:gsLst>
              <a:gs pos="37000">
                <a:srgbClr val="B0C1F9">
                  <a:alpha val="14000"/>
                </a:srgbClr>
              </a:gs>
              <a:gs pos="100000">
                <a:schemeClr val="accent6">
                  <a:lumMod val="75000"/>
                  <a:alpha val="65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a:extLst>
              <a:ext uri="{FF2B5EF4-FFF2-40B4-BE49-F238E27FC236}">
                <a16:creationId xmlns:a16="http://schemas.microsoft.com/office/drawing/2014/main" id="{29677CE9-B87E-4426-8E91-7B7833E16FCA}"/>
              </a:ext>
            </a:extLst>
          </p:cNvPr>
          <p:cNvSpPr/>
          <p:nvPr/>
        </p:nvSpPr>
        <p:spPr>
          <a:xfrm rot="5400000" flipH="1">
            <a:off x="9655963" y="-934359"/>
            <a:ext cx="206771" cy="5073650"/>
          </a:xfrm>
          <a:prstGeom prst="trapezoid">
            <a:avLst/>
          </a:prstGeom>
          <a:gradFill>
            <a:gsLst>
              <a:gs pos="100000">
                <a:schemeClr val="accent5">
                  <a:lumMod val="75000"/>
                  <a:alpha val="24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a:extLst>
              <a:ext uri="{FF2B5EF4-FFF2-40B4-BE49-F238E27FC236}">
                <a16:creationId xmlns:a16="http://schemas.microsoft.com/office/drawing/2014/main" id="{E1808B74-636B-450D-8D13-EC34EC0B91D8}"/>
              </a:ext>
            </a:extLst>
          </p:cNvPr>
          <p:cNvSpPr/>
          <p:nvPr/>
        </p:nvSpPr>
        <p:spPr>
          <a:xfrm rot="5400000" flipH="1">
            <a:off x="9274976" y="-435768"/>
            <a:ext cx="166686" cy="5073650"/>
          </a:xfrm>
          <a:prstGeom prst="trapezoid">
            <a:avLst/>
          </a:prstGeom>
          <a:gradFill>
            <a:gsLst>
              <a:gs pos="37000">
                <a:srgbClr val="B0C1F9">
                  <a:alpha val="14000"/>
                </a:srgbClr>
              </a:gs>
              <a:gs pos="100000">
                <a:schemeClr val="accent6">
                  <a:lumMod val="75000"/>
                  <a:alpha val="65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2B364BB0-3E66-4CCA-BB68-578D4D0C1526}"/>
              </a:ext>
            </a:extLst>
          </p:cNvPr>
          <p:cNvSpPr/>
          <p:nvPr/>
        </p:nvSpPr>
        <p:spPr>
          <a:xfrm rot="5400000" flipH="1">
            <a:off x="9877419" y="-655638"/>
            <a:ext cx="138111" cy="5073650"/>
          </a:xfrm>
          <a:prstGeom prst="trapezoid">
            <a:avLst/>
          </a:prstGeom>
          <a:gradFill>
            <a:gsLst>
              <a:gs pos="100000">
                <a:schemeClr val="accent3">
                  <a:lumMod val="75000"/>
                  <a:alpha val="47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梯形 13">
            <a:extLst>
              <a:ext uri="{FF2B5EF4-FFF2-40B4-BE49-F238E27FC236}">
                <a16:creationId xmlns:a16="http://schemas.microsoft.com/office/drawing/2014/main" id="{88302B7C-2E75-4754-920D-D417668DAECB}"/>
              </a:ext>
            </a:extLst>
          </p:cNvPr>
          <p:cNvSpPr/>
          <p:nvPr/>
        </p:nvSpPr>
        <p:spPr>
          <a:xfrm rot="16200000">
            <a:off x="2613412" y="3241594"/>
            <a:ext cx="144201" cy="5073650"/>
          </a:xfrm>
          <a:prstGeom prst="trapezoid">
            <a:avLst/>
          </a:prstGeom>
          <a:gradFill>
            <a:gsLst>
              <a:gs pos="100000">
                <a:schemeClr val="accent6">
                  <a:lumMod val="75000"/>
                  <a:alpha val="67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9317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34B476A-479F-4B57-95C9-26BF60B4F4CF}"/>
              </a:ext>
            </a:extLst>
          </p:cNvPr>
          <p:cNvSpPr>
            <a:spLocks noGrp="1"/>
          </p:cNvSpPr>
          <p:nvPr>
            <p:ph type="body" sz="quarter" idx="10"/>
          </p:nvPr>
        </p:nvSpPr>
        <p:spPr>
          <a:xfrm>
            <a:off x="878754" y="304800"/>
            <a:ext cx="4353646" cy="603250"/>
          </a:xfrm>
        </p:spPr>
        <p:txBody>
          <a:bodyPr/>
          <a:lstStyle/>
          <a:p>
            <a:r>
              <a:rPr lang="zh-CN" altLang="en-US" dirty="0"/>
              <a:t>对比关系</a:t>
            </a:r>
          </a:p>
        </p:txBody>
      </p:sp>
      <p:grpSp>
        <p:nvGrpSpPr>
          <p:cNvPr id="9" name="组合 8">
            <a:extLst>
              <a:ext uri="{FF2B5EF4-FFF2-40B4-BE49-F238E27FC236}">
                <a16:creationId xmlns:a16="http://schemas.microsoft.com/office/drawing/2014/main" id="{083EE7B5-3A47-4346-A05E-066E042BD1E7}"/>
              </a:ext>
            </a:extLst>
          </p:cNvPr>
          <p:cNvGrpSpPr/>
          <p:nvPr/>
        </p:nvGrpSpPr>
        <p:grpSpPr>
          <a:xfrm>
            <a:off x="3488115" y="2096690"/>
            <a:ext cx="5288795" cy="3199210"/>
            <a:chOff x="3526631" y="2237581"/>
            <a:chExt cx="4468018" cy="2702719"/>
          </a:xfrm>
        </p:grpSpPr>
        <p:sp>
          <p:nvSpPr>
            <p:cNvPr id="2" name="椭圆 1">
              <a:extLst>
                <a:ext uri="{FF2B5EF4-FFF2-40B4-BE49-F238E27FC236}">
                  <a16:creationId xmlns:a16="http://schemas.microsoft.com/office/drawing/2014/main" id="{6800B9F6-F947-4E73-BEA1-9741096E2239}"/>
                </a:ext>
              </a:extLst>
            </p:cNvPr>
            <p:cNvSpPr/>
            <p:nvPr/>
          </p:nvSpPr>
          <p:spPr>
            <a:xfrm>
              <a:off x="4100036" y="2815749"/>
              <a:ext cx="1553527" cy="15535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C869ED0-BFBF-49B5-811B-98FB2FC38F7A}"/>
                </a:ext>
              </a:extLst>
            </p:cNvPr>
            <p:cNvSpPr/>
            <p:nvPr/>
          </p:nvSpPr>
          <p:spPr>
            <a:xfrm>
              <a:off x="5827236" y="2810986"/>
              <a:ext cx="1553527" cy="1553527"/>
            </a:xfrm>
            <a:prstGeom prst="ellipse">
              <a:avLst/>
            </a:prstGeom>
            <a:solidFill>
              <a:schemeClr val="accent4">
                <a:lumMod val="7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a:extLst>
                <a:ext uri="{FF2B5EF4-FFF2-40B4-BE49-F238E27FC236}">
                  <a16:creationId xmlns:a16="http://schemas.microsoft.com/office/drawing/2014/main" id="{D3F00DE2-A5F1-4364-A7C0-6255246562B0}"/>
                </a:ext>
              </a:extLst>
            </p:cNvPr>
            <p:cNvSpPr/>
            <p:nvPr/>
          </p:nvSpPr>
          <p:spPr>
            <a:xfrm>
              <a:off x="3944461" y="2656523"/>
              <a:ext cx="1864678" cy="1864678"/>
            </a:xfrm>
            <a:prstGeom prst="ellipse">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2FDBFFCE-A032-4071-8FB8-F105E0BD1855}"/>
                </a:ext>
              </a:extLst>
            </p:cNvPr>
            <p:cNvSpPr/>
            <p:nvPr/>
          </p:nvSpPr>
          <p:spPr>
            <a:xfrm>
              <a:off x="5671661" y="2660174"/>
              <a:ext cx="1864678" cy="1864678"/>
            </a:xfrm>
            <a:prstGeom prst="ellipse">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弧形 2">
              <a:extLst>
                <a:ext uri="{FF2B5EF4-FFF2-40B4-BE49-F238E27FC236}">
                  <a16:creationId xmlns:a16="http://schemas.microsoft.com/office/drawing/2014/main" id="{A24F2F21-06C0-4E21-B498-C5AD30384AEE}"/>
                </a:ext>
              </a:extLst>
            </p:cNvPr>
            <p:cNvSpPr/>
            <p:nvPr/>
          </p:nvSpPr>
          <p:spPr>
            <a:xfrm>
              <a:off x="5294312" y="2239963"/>
              <a:ext cx="2700337" cy="2700337"/>
            </a:xfrm>
            <a:prstGeom prst="arc">
              <a:avLst>
                <a:gd name="adj1" fmla="val 16005253"/>
                <a:gd name="adj2" fmla="val 5546925"/>
              </a:avLst>
            </a:prstGeom>
            <a:ln w="44450">
              <a:gradFill flip="none" rotWithShape="1">
                <a:gsLst>
                  <a:gs pos="0">
                    <a:schemeClr val="accent5">
                      <a:lumMod val="7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弧形 58">
              <a:extLst>
                <a:ext uri="{FF2B5EF4-FFF2-40B4-BE49-F238E27FC236}">
                  <a16:creationId xmlns:a16="http://schemas.microsoft.com/office/drawing/2014/main" id="{5C70B9EE-DF17-4F36-BB97-14A9CF967AA5}"/>
                </a:ext>
              </a:extLst>
            </p:cNvPr>
            <p:cNvSpPr/>
            <p:nvPr/>
          </p:nvSpPr>
          <p:spPr>
            <a:xfrm flipH="1">
              <a:off x="3526631" y="2237581"/>
              <a:ext cx="2700337" cy="2700337"/>
            </a:xfrm>
            <a:prstGeom prst="arc">
              <a:avLst>
                <a:gd name="adj1" fmla="val 16328820"/>
                <a:gd name="adj2" fmla="val 5306177"/>
              </a:avLst>
            </a:prstGeom>
            <a:ln w="44450">
              <a:gradFill flip="none" rotWithShape="1">
                <a:gsLst>
                  <a:gs pos="0">
                    <a:schemeClr val="accent5">
                      <a:lumMod val="7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60" name="椭圆 59">
            <a:extLst>
              <a:ext uri="{FF2B5EF4-FFF2-40B4-BE49-F238E27FC236}">
                <a16:creationId xmlns:a16="http://schemas.microsoft.com/office/drawing/2014/main" id="{8D360F87-9C9B-473B-AF80-6DFA932978AE}"/>
              </a:ext>
            </a:extLst>
          </p:cNvPr>
          <p:cNvSpPr/>
          <p:nvPr/>
        </p:nvSpPr>
        <p:spPr>
          <a:xfrm>
            <a:off x="4356021" y="2984460"/>
            <a:ext cx="1435180" cy="14351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bg1"/>
                </a:solidFill>
                <a:latin typeface="微软雅黑" panose="020B0503020204020204" pitchFamily="34" charset="-122"/>
                <a:ea typeface="微软雅黑" panose="020B0503020204020204" pitchFamily="34" charset="-122"/>
              </a:rPr>
              <a:t>A</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61" name="椭圆 60">
            <a:extLst>
              <a:ext uri="{FF2B5EF4-FFF2-40B4-BE49-F238E27FC236}">
                <a16:creationId xmlns:a16="http://schemas.microsoft.com/office/drawing/2014/main" id="{406DCF20-FB5D-4442-89F0-4598D52C987C}"/>
              </a:ext>
            </a:extLst>
          </p:cNvPr>
          <p:cNvSpPr/>
          <p:nvPr/>
        </p:nvSpPr>
        <p:spPr>
          <a:xfrm>
            <a:off x="6413421" y="2981245"/>
            <a:ext cx="1435180" cy="14351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000" b="1" dirty="0">
                <a:solidFill>
                  <a:schemeClr val="bg1"/>
                </a:solidFill>
                <a:latin typeface="微软雅黑" panose="020B0503020204020204" pitchFamily="34" charset="-122"/>
                <a:ea typeface="微软雅黑" panose="020B0503020204020204" pitchFamily="34" charset="-122"/>
              </a:rPr>
              <a:t>B</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grpSp>
        <p:nvGrpSpPr>
          <p:cNvPr id="71" name="组合 70">
            <a:extLst>
              <a:ext uri="{FF2B5EF4-FFF2-40B4-BE49-F238E27FC236}">
                <a16:creationId xmlns:a16="http://schemas.microsoft.com/office/drawing/2014/main" id="{8170B5F2-F12C-4F53-9B2B-6DC88F6CE66A}"/>
              </a:ext>
            </a:extLst>
          </p:cNvPr>
          <p:cNvGrpSpPr/>
          <p:nvPr/>
        </p:nvGrpSpPr>
        <p:grpSpPr>
          <a:xfrm flipH="1">
            <a:off x="2880360" y="2303621"/>
            <a:ext cx="1411224" cy="2794953"/>
            <a:chOff x="7980680" y="2308225"/>
            <a:chExt cx="1411224" cy="2794953"/>
          </a:xfrm>
        </p:grpSpPr>
        <p:grpSp>
          <p:nvGrpSpPr>
            <p:cNvPr id="72" name="组合 71">
              <a:extLst>
                <a:ext uri="{FF2B5EF4-FFF2-40B4-BE49-F238E27FC236}">
                  <a16:creationId xmlns:a16="http://schemas.microsoft.com/office/drawing/2014/main" id="{9B6D73BF-6A32-4680-AA9B-87D755E468A6}"/>
                </a:ext>
              </a:extLst>
            </p:cNvPr>
            <p:cNvGrpSpPr/>
            <p:nvPr/>
          </p:nvGrpSpPr>
          <p:grpSpPr>
            <a:xfrm>
              <a:off x="7980680" y="2308225"/>
              <a:ext cx="1218184" cy="152400"/>
              <a:chOff x="1549400" y="2540000"/>
              <a:chExt cx="1218184" cy="152400"/>
            </a:xfrm>
          </p:grpSpPr>
          <p:sp>
            <p:nvSpPr>
              <p:cNvPr id="79" name="椭圆 78">
                <a:extLst>
                  <a:ext uri="{FF2B5EF4-FFF2-40B4-BE49-F238E27FC236}">
                    <a16:creationId xmlns:a16="http://schemas.microsoft.com/office/drawing/2014/main" id="{1602EB42-6AD9-4BFB-A634-874046E77D16}"/>
                  </a:ext>
                </a:extLst>
              </p:cNvPr>
              <p:cNvSpPr/>
              <p:nvPr/>
            </p:nvSpPr>
            <p:spPr>
              <a:xfrm>
                <a:off x="1549400" y="25400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a:extLst>
                  <a:ext uri="{FF2B5EF4-FFF2-40B4-BE49-F238E27FC236}">
                    <a16:creationId xmlns:a16="http://schemas.microsoft.com/office/drawing/2014/main" id="{462FEDD9-BBEE-44FD-91FC-5F3F8C653A62}"/>
                  </a:ext>
                </a:extLst>
              </p:cNvPr>
              <p:cNvCxnSpPr>
                <a:cxnSpLocks/>
              </p:cNvCxnSpPr>
              <p:nvPr/>
            </p:nvCxnSpPr>
            <p:spPr>
              <a:xfrm>
                <a:off x="1624618" y="2586702"/>
                <a:ext cx="1142966"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D3D221A7-38E3-4810-91CD-10168498925F}"/>
                </a:ext>
              </a:extLst>
            </p:cNvPr>
            <p:cNvGrpSpPr/>
            <p:nvPr/>
          </p:nvGrpSpPr>
          <p:grpSpPr>
            <a:xfrm>
              <a:off x="8742680" y="3640138"/>
              <a:ext cx="649224" cy="152400"/>
              <a:chOff x="1549400" y="2540000"/>
              <a:chExt cx="649224" cy="152400"/>
            </a:xfrm>
          </p:grpSpPr>
          <p:sp>
            <p:nvSpPr>
              <p:cNvPr id="77" name="椭圆 76">
                <a:extLst>
                  <a:ext uri="{FF2B5EF4-FFF2-40B4-BE49-F238E27FC236}">
                    <a16:creationId xmlns:a16="http://schemas.microsoft.com/office/drawing/2014/main" id="{A7C8D887-1C95-4BE6-9A17-F44CA5C52CE9}"/>
                  </a:ext>
                </a:extLst>
              </p:cNvPr>
              <p:cNvSpPr/>
              <p:nvPr/>
            </p:nvSpPr>
            <p:spPr>
              <a:xfrm>
                <a:off x="1549400" y="25400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9D15BEB0-FC02-4BB1-8269-EC461159A657}"/>
                  </a:ext>
                </a:extLst>
              </p:cNvPr>
              <p:cNvCxnSpPr>
                <a:cxnSpLocks/>
              </p:cNvCxnSpPr>
              <p:nvPr/>
            </p:nvCxnSpPr>
            <p:spPr>
              <a:xfrm>
                <a:off x="1624618" y="2586702"/>
                <a:ext cx="574006"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000CFA1-BB0A-4F0A-B237-646F641279A2}"/>
                </a:ext>
              </a:extLst>
            </p:cNvPr>
            <p:cNvGrpSpPr/>
            <p:nvPr/>
          </p:nvGrpSpPr>
          <p:grpSpPr>
            <a:xfrm>
              <a:off x="8011160" y="4950778"/>
              <a:ext cx="1218184" cy="152400"/>
              <a:chOff x="1549400" y="2540000"/>
              <a:chExt cx="1218184" cy="152400"/>
            </a:xfrm>
          </p:grpSpPr>
          <p:sp>
            <p:nvSpPr>
              <p:cNvPr id="75" name="椭圆 74">
                <a:extLst>
                  <a:ext uri="{FF2B5EF4-FFF2-40B4-BE49-F238E27FC236}">
                    <a16:creationId xmlns:a16="http://schemas.microsoft.com/office/drawing/2014/main" id="{0EA2EDBC-1257-4815-A30C-320256AAFDCA}"/>
                  </a:ext>
                </a:extLst>
              </p:cNvPr>
              <p:cNvSpPr/>
              <p:nvPr/>
            </p:nvSpPr>
            <p:spPr>
              <a:xfrm>
                <a:off x="1549400" y="25400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2917D23C-CC38-4D21-A018-10FFEA35595A}"/>
                  </a:ext>
                </a:extLst>
              </p:cNvPr>
              <p:cNvCxnSpPr>
                <a:cxnSpLocks/>
              </p:cNvCxnSpPr>
              <p:nvPr/>
            </p:nvCxnSpPr>
            <p:spPr>
              <a:xfrm>
                <a:off x="1624618" y="2586702"/>
                <a:ext cx="1142966"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82" name="组合 81">
            <a:extLst>
              <a:ext uri="{FF2B5EF4-FFF2-40B4-BE49-F238E27FC236}">
                <a16:creationId xmlns:a16="http://schemas.microsoft.com/office/drawing/2014/main" id="{3BC28E90-44C5-4D1A-AF50-BE43A7FC0AA8}"/>
              </a:ext>
            </a:extLst>
          </p:cNvPr>
          <p:cNvGrpSpPr/>
          <p:nvPr/>
        </p:nvGrpSpPr>
        <p:grpSpPr>
          <a:xfrm>
            <a:off x="7974521" y="2303621"/>
            <a:ext cx="1411224" cy="2794953"/>
            <a:chOff x="7980680" y="2308225"/>
            <a:chExt cx="1411224" cy="2794953"/>
          </a:xfrm>
        </p:grpSpPr>
        <p:grpSp>
          <p:nvGrpSpPr>
            <p:cNvPr id="83" name="组合 82">
              <a:extLst>
                <a:ext uri="{FF2B5EF4-FFF2-40B4-BE49-F238E27FC236}">
                  <a16:creationId xmlns:a16="http://schemas.microsoft.com/office/drawing/2014/main" id="{7880F90B-FFB1-4AE4-901E-59DC2EF1F1D0}"/>
                </a:ext>
              </a:extLst>
            </p:cNvPr>
            <p:cNvGrpSpPr/>
            <p:nvPr/>
          </p:nvGrpSpPr>
          <p:grpSpPr>
            <a:xfrm>
              <a:off x="7980680" y="2308225"/>
              <a:ext cx="1218184" cy="152400"/>
              <a:chOff x="1549400" y="2540000"/>
              <a:chExt cx="1218184" cy="152400"/>
            </a:xfrm>
          </p:grpSpPr>
          <p:sp>
            <p:nvSpPr>
              <p:cNvPr id="90" name="椭圆 89">
                <a:extLst>
                  <a:ext uri="{FF2B5EF4-FFF2-40B4-BE49-F238E27FC236}">
                    <a16:creationId xmlns:a16="http://schemas.microsoft.com/office/drawing/2014/main" id="{757698C3-44DC-48EC-9466-7B3CFC1431C1}"/>
                  </a:ext>
                </a:extLst>
              </p:cNvPr>
              <p:cNvSpPr/>
              <p:nvPr/>
            </p:nvSpPr>
            <p:spPr>
              <a:xfrm>
                <a:off x="1549400" y="25400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3BFD1F78-D73C-49D4-AAE8-BBD1B032D4E5}"/>
                  </a:ext>
                </a:extLst>
              </p:cNvPr>
              <p:cNvCxnSpPr>
                <a:cxnSpLocks/>
              </p:cNvCxnSpPr>
              <p:nvPr/>
            </p:nvCxnSpPr>
            <p:spPr>
              <a:xfrm>
                <a:off x="1624618" y="2586702"/>
                <a:ext cx="1142966"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3F9B18D5-2721-4D49-AAE8-8F0476C1D02E}"/>
                </a:ext>
              </a:extLst>
            </p:cNvPr>
            <p:cNvGrpSpPr/>
            <p:nvPr/>
          </p:nvGrpSpPr>
          <p:grpSpPr>
            <a:xfrm>
              <a:off x="8742680" y="3640138"/>
              <a:ext cx="649224" cy="152400"/>
              <a:chOff x="1549400" y="2540000"/>
              <a:chExt cx="649224" cy="152400"/>
            </a:xfrm>
          </p:grpSpPr>
          <p:sp>
            <p:nvSpPr>
              <p:cNvPr id="88" name="椭圆 87">
                <a:extLst>
                  <a:ext uri="{FF2B5EF4-FFF2-40B4-BE49-F238E27FC236}">
                    <a16:creationId xmlns:a16="http://schemas.microsoft.com/office/drawing/2014/main" id="{1AC50AB9-2FEC-4456-A35E-E0FFE185C1FF}"/>
                  </a:ext>
                </a:extLst>
              </p:cNvPr>
              <p:cNvSpPr/>
              <p:nvPr/>
            </p:nvSpPr>
            <p:spPr>
              <a:xfrm>
                <a:off x="1549400" y="25400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A9F02545-FE82-445F-9659-2861BA553F1B}"/>
                  </a:ext>
                </a:extLst>
              </p:cNvPr>
              <p:cNvCxnSpPr>
                <a:cxnSpLocks/>
              </p:cNvCxnSpPr>
              <p:nvPr/>
            </p:nvCxnSpPr>
            <p:spPr>
              <a:xfrm>
                <a:off x="1624618" y="2586702"/>
                <a:ext cx="574006"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E4D217D2-E3A5-4AD9-AD2E-638AFB196F02}"/>
                </a:ext>
              </a:extLst>
            </p:cNvPr>
            <p:cNvGrpSpPr/>
            <p:nvPr/>
          </p:nvGrpSpPr>
          <p:grpSpPr>
            <a:xfrm>
              <a:off x="8011160" y="4950778"/>
              <a:ext cx="1218184" cy="152400"/>
              <a:chOff x="1549400" y="2540000"/>
              <a:chExt cx="1218184" cy="152400"/>
            </a:xfrm>
          </p:grpSpPr>
          <p:sp>
            <p:nvSpPr>
              <p:cNvPr id="86" name="椭圆 85">
                <a:extLst>
                  <a:ext uri="{FF2B5EF4-FFF2-40B4-BE49-F238E27FC236}">
                    <a16:creationId xmlns:a16="http://schemas.microsoft.com/office/drawing/2014/main" id="{8E9D1137-700E-4443-AB6E-3E4AE937E508}"/>
                  </a:ext>
                </a:extLst>
              </p:cNvPr>
              <p:cNvSpPr/>
              <p:nvPr/>
            </p:nvSpPr>
            <p:spPr>
              <a:xfrm>
                <a:off x="1549400" y="25400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连接符 86">
                <a:extLst>
                  <a:ext uri="{FF2B5EF4-FFF2-40B4-BE49-F238E27FC236}">
                    <a16:creationId xmlns:a16="http://schemas.microsoft.com/office/drawing/2014/main" id="{DBA5DF0A-95E5-41D5-83DB-DEF51ED6FB8A}"/>
                  </a:ext>
                </a:extLst>
              </p:cNvPr>
              <p:cNvCxnSpPr>
                <a:cxnSpLocks/>
              </p:cNvCxnSpPr>
              <p:nvPr/>
            </p:nvCxnSpPr>
            <p:spPr>
              <a:xfrm>
                <a:off x="1624618" y="2586702"/>
                <a:ext cx="1142966"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92" name="文本框 91">
            <a:extLst>
              <a:ext uri="{FF2B5EF4-FFF2-40B4-BE49-F238E27FC236}">
                <a16:creationId xmlns:a16="http://schemas.microsoft.com/office/drawing/2014/main" id="{9F3C5724-2BDF-4BE8-9223-2431C5590BB9}"/>
              </a:ext>
            </a:extLst>
          </p:cNvPr>
          <p:cNvSpPr txBox="1"/>
          <p:nvPr/>
        </p:nvSpPr>
        <p:spPr>
          <a:xfrm>
            <a:off x="515938" y="2087890"/>
            <a:ext cx="2455862" cy="461665"/>
          </a:xfrm>
          <a:prstGeom prst="rect">
            <a:avLst/>
          </a:prstGeom>
          <a:noFill/>
        </p:spPr>
        <p:txBody>
          <a:bodyPr wrap="square" rtlCol="0">
            <a:spAutoFit/>
          </a:bodyPr>
          <a:lstStyle/>
          <a:p>
            <a:pPr algn="ctr"/>
            <a:r>
              <a:rPr lang="zh-CN" altLang="en-US" sz="2400" dirty="0"/>
              <a:t>输入你的观点</a:t>
            </a:r>
          </a:p>
        </p:txBody>
      </p:sp>
      <p:sp>
        <p:nvSpPr>
          <p:cNvPr id="93" name="文本框 92">
            <a:extLst>
              <a:ext uri="{FF2B5EF4-FFF2-40B4-BE49-F238E27FC236}">
                <a16:creationId xmlns:a16="http://schemas.microsoft.com/office/drawing/2014/main" id="{64691D78-AF9C-4352-A727-AF77792E3ABA}"/>
              </a:ext>
            </a:extLst>
          </p:cNvPr>
          <p:cNvSpPr txBox="1"/>
          <p:nvPr/>
        </p:nvSpPr>
        <p:spPr>
          <a:xfrm>
            <a:off x="515938" y="3424248"/>
            <a:ext cx="2455862" cy="461665"/>
          </a:xfrm>
          <a:prstGeom prst="rect">
            <a:avLst/>
          </a:prstGeom>
          <a:noFill/>
        </p:spPr>
        <p:txBody>
          <a:bodyPr wrap="square" rtlCol="0">
            <a:spAutoFit/>
          </a:bodyPr>
          <a:lstStyle/>
          <a:p>
            <a:pPr algn="ctr"/>
            <a:r>
              <a:rPr lang="zh-CN" altLang="en-US" sz="2400" dirty="0"/>
              <a:t>输入你的观点</a:t>
            </a:r>
          </a:p>
        </p:txBody>
      </p:sp>
      <p:sp>
        <p:nvSpPr>
          <p:cNvPr id="94" name="文本框 93">
            <a:extLst>
              <a:ext uri="{FF2B5EF4-FFF2-40B4-BE49-F238E27FC236}">
                <a16:creationId xmlns:a16="http://schemas.microsoft.com/office/drawing/2014/main" id="{6EF6D877-49FA-4A33-828B-984D351D132C}"/>
              </a:ext>
            </a:extLst>
          </p:cNvPr>
          <p:cNvSpPr txBox="1"/>
          <p:nvPr/>
        </p:nvSpPr>
        <p:spPr>
          <a:xfrm>
            <a:off x="515938" y="4723785"/>
            <a:ext cx="2455862" cy="461665"/>
          </a:xfrm>
          <a:prstGeom prst="rect">
            <a:avLst/>
          </a:prstGeom>
          <a:noFill/>
        </p:spPr>
        <p:txBody>
          <a:bodyPr wrap="square" rtlCol="0">
            <a:spAutoFit/>
          </a:bodyPr>
          <a:lstStyle/>
          <a:p>
            <a:pPr algn="ctr"/>
            <a:r>
              <a:rPr lang="zh-CN" altLang="en-US" sz="2400" dirty="0"/>
              <a:t>输入你的观点</a:t>
            </a:r>
          </a:p>
        </p:txBody>
      </p:sp>
      <p:sp>
        <p:nvSpPr>
          <p:cNvPr id="98" name="文本框 97">
            <a:extLst>
              <a:ext uri="{FF2B5EF4-FFF2-40B4-BE49-F238E27FC236}">
                <a16:creationId xmlns:a16="http://schemas.microsoft.com/office/drawing/2014/main" id="{EAB985B3-5C15-4E09-B87B-6E52CE8A3B34}"/>
              </a:ext>
            </a:extLst>
          </p:cNvPr>
          <p:cNvSpPr txBox="1"/>
          <p:nvPr/>
        </p:nvSpPr>
        <p:spPr>
          <a:xfrm>
            <a:off x="9400858" y="2087890"/>
            <a:ext cx="2455862" cy="461665"/>
          </a:xfrm>
          <a:prstGeom prst="rect">
            <a:avLst/>
          </a:prstGeom>
          <a:noFill/>
        </p:spPr>
        <p:txBody>
          <a:bodyPr wrap="square" rtlCol="0">
            <a:spAutoFit/>
          </a:bodyPr>
          <a:lstStyle/>
          <a:p>
            <a:pPr algn="ctr"/>
            <a:r>
              <a:rPr lang="zh-CN" altLang="en-US" sz="2400" dirty="0"/>
              <a:t>输入你的观点</a:t>
            </a:r>
          </a:p>
        </p:txBody>
      </p:sp>
      <p:sp>
        <p:nvSpPr>
          <p:cNvPr id="99" name="文本框 98">
            <a:extLst>
              <a:ext uri="{FF2B5EF4-FFF2-40B4-BE49-F238E27FC236}">
                <a16:creationId xmlns:a16="http://schemas.microsoft.com/office/drawing/2014/main" id="{5FE5D1E0-C838-4B87-9994-CA6B45325F8C}"/>
              </a:ext>
            </a:extLst>
          </p:cNvPr>
          <p:cNvSpPr txBox="1"/>
          <p:nvPr/>
        </p:nvSpPr>
        <p:spPr>
          <a:xfrm>
            <a:off x="9400858" y="3424248"/>
            <a:ext cx="2455862" cy="461665"/>
          </a:xfrm>
          <a:prstGeom prst="rect">
            <a:avLst/>
          </a:prstGeom>
          <a:noFill/>
        </p:spPr>
        <p:txBody>
          <a:bodyPr wrap="square" rtlCol="0">
            <a:spAutoFit/>
          </a:bodyPr>
          <a:lstStyle/>
          <a:p>
            <a:pPr algn="ctr"/>
            <a:r>
              <a:rPr lang="zh-CN" altLang="en-US" sz="2400" dirty="0"/>
              <a:t>输入你的观点</a:t>
            </a:r>
          </a:p>
        </p:txBody>
      </p:sp>
      <p:sp>
        <p:nvSpPr>
          <p:cNvPr id="100" name="文本框 99">
            <a:extLst>
              <a:ext uri="{FF2B5EF4-FFF2-40B4-BE49-F238E27FC236}">
                <a16:creationId xmlns:a16="http://schemas.microsoft.com/office/drawing/2014/main" id="{E45C450B-815B-4033-B21A-981436EF5598}"/>
              </a:ext>
            </a:extLst>
          </p:cNvPr>
          <p:cNvSpPr txBox="1"/>
          <p:nvPr/>
        </p:nvSpPr>
        <p:spPr>
          <a:xfrm>
            <a:off x="9400858" y="4723785"/>
            <a:ext cx="2455862" cy="461665"/>
          </a:xfrm>
          <a:prstGeom prst="rect">
            <a:avLst/>
          </a:prstGeom>
          <a:noFill/>
        </p:spPr>
        <p:txBody>
          <a:bodyPr wrap="square" rtlCol="0">
            <a:spAutoFit/>
          </a:bodyPr>
          <a:lstStyle/>
          <a:p>
            <a:pPr algn="ctr"/>
            <a:r>
              <a:rPr lang="zh-CN" altLang="en-US" sz="2400" dirty="0"/>
              <a:t>输入你的观点</a:t>
            </a:r>
          </a:p>
        </p:txBody>
      </p:sp>
    </p:spTree>
    <p:extLst>
      <p:ext uri="{BB962C8B-B14F-4D97-AF65-F5344CB8AC3E}">
        <p14:creationId xmlns:p14="http://schemas.microsoft.com/office/powerpoint/2010/main" val="158882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0E2A59CE-4CAD-4EC8-B730-847F0877B607}"/>
              </a:ext>
            </a:extLst>
          </p:cNvPr>
          <p:cNvSpPr>
            <a:spLocks noGrp="1"/>
          </p:cNvSpPr>
          <p:nvPr>
            <p:ph type="body" sz="quarter" idx="10"/>
          </p:nvPr>
        </p:nvSpPr>
        <p:spPr>
          <a:xfrm>
            <a:off x="878754" y="304800"/>
            <a:ext cx="4353646" cy="603250"/>
          </a:xfrm>
        </p:spPr>
        <p:txBody>
          <a:bodyPr/>
          <a:lstStyle/>
          <a:p>
            <a:r>
              <a:rPr lang="zh-CN" altLang="en-US" dirty="0"/>
              <a:t>循环关系</a:t>
            </a:r>
          </a:p>
        </p:txBody>
      </p:sp>
      <p:grpSp>
        <p:nvGrpSpPr>
          <p:cNvPr id="25" name="#24805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719C66D-990A-46E6-B5A4-8153C5709877}"/>
              </a:ext>
            </a:extLst>
          </p:cNvPr>
          <p:cNvGrpSpPr>
            <a:grpSpLocks noChangeAspect="1"/>
          </p:cNvGrpSpPr>
          <p:nvPr>
            <p:custDataLst>
              <p:tags r:id="rId2"/>
            </p:custDataLst>
          </p:nvPr>
        </p:nvGrpSpPr>
        <p:grpSpPr>
          <a:xfrm>
            <a:off x="4567619" y="2288540"/>
            <a:ext cx="3129787" cy="3105120"/>
            <a:chOff x="4810253" y="2979255"/>
            <a:chExt cx="2571494" cy="2551227"/>
          </a:xfrm>
        </p:grpSpPr>
        <p:sp>
          <p:nvSpPr>
            <p:cNvPr id="26" name="iślïḓê">
              <a:extLst>
                <a:ext uri="{FF2B5EF4-FFF2-40B4-BE49-F238E27FC236}">
                  <a16:creationId xmlns:a16="http://schemas.microsoft.com/office/drawing/2014/main" id="{A354BFD6-8CAC-480E-AEFE-2A6420A373E1}"/>
                </a:ext>
              </a:extLst>
            </p:cNvPr>
            <p:cNvSpPr/>
            <p:nvPr/>
          </p:nvSpPr>
          <p:spPr>
            <a:xfrm>
              <a:off x="5460069" y="4702872"/>
              <a:ext cx="1685304" cy="827610"/>
            </a:xfrm>
            <a:custGeom>
              <a:avLst/>
              <a:gdLst/>
              <a:ahLst/>
              <a:cxnLst>
                <a:cxn ang="0">
                  <a:pos x="wd2" y="hd2"/>
                </a:cxn>
                <a:cxn ang="5400000">
                  <a:pos x="wd2" y="hd2"/>
                </a:cxn>
                <a:cxn ang="10800000">
                  <a:pos x="wd2" y="hd2"/>
                </a:cxn>
                <a:cxn ang="16200000">
                  <a:pos x="wd2" y="hd2"/>
                </a:cxn>
              </a:cxnLst>
              <a:rect l="0" t="0" r="r" b="b"/>
              <a:pathLst>
                <a:path w="21600" h="21600" extrusionOk="0">
                  <a:moveTo>
                    <a:pt x="17950" y="0"/>
                  </a:moveTo>
                  <a:cubicBezTo>
                    <a:pt x="16358" y="8270"/>
                    <a:pt x="12511" y="13614"/>
                    <a:pt x="8151" y="13614"/>
                  </a:cubicBezTo>
                  <a:cubicBezTo>
                    <a:pt x="6842" y="13614"/>
                    <a:pt x="5553" y="13116"/>
                    <a:pt x="4321" y="12134"/>
                  </a:cubicBezTo>
                  <a:lnTo>
                    <a:pt x="4685" y="10242"/>
                  </a:lnTo>
                  <a:lnTo>
                    <a:pt x="0" y="12967"/>
                  </a:lnTo>
                  <a:lnTo>
                    <a:pt x="2527" y="21453"/>
                  </a:lnTo>
                  <a:lnTo>
                    <a:pt x="2889" y="19569"/>
                  </a:lnTo>
                  <a:cubicBezTo>
                    <a:pt x="4579" y="20916"/>
                    <a:pt x="6349" y="21600"/>
                    <a:pt x="8151" y="21600"/>
                  </a:cubicBezTo>
                  <a:cubicBezTo>
                    <a:pt x="11022" y="21600"/>
                    <a:pt x="13805" y="19874"/>
                    <a:pt x="16199" y="16609"/>
                  </a:cubicBezTo>
                  <a:cubicBezTo>
                    <a:pt x="18651" y="13265"/>
                    <a:pt x="20519" y="8530"/>
                    <a:pt x="21600" y="2916"/>
                  </a:cubicBezTo>
                  <a:cubicBezTo>
                    <a:pt x="21600" y="2916"/>
                    <a:pt x="17950" y="0"/>
                    <a:pt x="17950" y="0"/>
                  </a:cubicBezTo>
                  <a:close/>
                </a:path>
              </a:pathLst>
            </a:custGeom>
            <a:solidFill>
              <a:schemeClr val="accent6">
                <a:lumMod val="60000"/>
                <a:lumOff val="40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554">
                <a:defRPr sz="3000">
                  <a:solidFill>
                    <a:srgbClr val="FFFFFF"/>
                  </a:solidFill>
                  <a:effectLst>
                    <a:outerShdw blurRad="38100" dist="12700" dir="5400000" rotWithShape="0">
                      <a:srgbClr val="000000">
                        <a:alpha val="50000"/>
                      </a:srgbClr>
                    </a:outerShdw>
                  </a:effectLst>
                </a:defRPr>
              </a:pPr>
              <a:endParaRPr/>
            </a:p>
          </p:txBody>
        </p:sp>
        <p:sp>
          <p:nvSpPr>
            <p:cNvPr id="27" name="î$lídè">
              <a:extLst>
                <a:ext uri="{FF2B5EF4-FFF2-40B4-BE49-F238E27FC236}">
                  <a16:creationId xmlns:a16="http://schemas.microsoft.com/office/drawing/2014/main" id="{58AB0623-07E3-457C-8376-33C2602C3979}"/>
                </a:ext>
              </a:extLst>
            </p:cNvPr>
            <p:cNvSpPr/>
            <p:nvPr/>
          </p:nvSpPr>
          <p:spPr>
            <a:xfrm>
              <a:off x="4973318" y="3452265"/>
              <a:ext cx="755320" cy="1652460"/>
            </a:xfrm>
            <a:custGeom>
              <a:avLst/>
              <a:gdLst/>
              <a:ahLst/>
              <a:cxnLst>
                <a:cxn ang="0">
                  <a:pos x="wd2" y="hd2"/>
                </a:cxn>
                <a:cxn ang="5400000">
                  <a:pos x="wd2" y="hd2"/>
                </a:cxn>
                <a:cxn ang="10800000">
                  <a:pos x="wd2" y="hd2"/>
                </a:cxn>
                <a:cxn ang="16200000">
                  <a:pos x="wd2" y="hd2"/>
                </a:cxn>
              </a:cxnLst>
              <a:rect l="0" t="0" r="r" b="b"/>
              <a:pathLst>
                <a:path w="21251" h="21600" extrusionOk="0">
                  <a:moveTo>
                    <a:pt x="13651" y="19106"/>
                  </a:moveTo>
                  <a:cubicBezTo>
                    <a:pt x="7680" y="15628"/>
                    <a:pt x="6914" y="10891"/>
                    <a:pt x="11700" y="7039"/>
                  </a:cubicBezTo>
                  <a:cubicBezTo>
                    <a:pt x="13137" y="5882"/>
                    <a:pt x="15017" y="4869"/>
                    <a:pt x="17285" y="4026"/>
                  </a:cubicBezTo>
                  <a:lnTo>
                    <a:pt x="18651" y="4821"/>
                  </a:lnTo>
                  <a:lnTo>
                    <a:pt x="21251" y="0"/>
                  </a:lnTo>
                  <a:lnTo>
                    <a:pt x="10557" y="107"/>
                  </a:lnTo>
                  <a:lnTo>
                    <a:pt x="11917" y="899"/>
                  </a:lnTo>
                  <a:cubicBezTo>
                    <a:pt x="8805" y="2055"/>
                    <a:pt x="6224" y="3448"/>
                    <a:pt x="4247" y="5039"/>
                  </a:cubicBezTo>
                  <a:cubicBezTo>
                    <a:pt x="1095" y="7576"/>
                    <a:pt x="-349" y="10466"/>
                    <a:pt x="71" y="13399"/>
                  </a:cubicBezTo>
                  <a:cubicBezTo>
                    <a:pt x="500" y="16403"/>
                    <a:pt x="2870" y="19239"/>
                    <a:pt x="6923" y="21600"/>
                  </a:cubicBezTo>
                  <a:cubicBezTo>
                    <a:pt x="6923" y="21600"/>
                    <a:pt x="13651" y="19106"/>
                    <a:pt x="13651" y="19106"/>
                  </a:cubicBezTo>
                  <a:close/>
                </a:path>
              </a:pathLst>
            </a:custGeom>
            <a:solidFill>
              <a:schemeClr val="accent6">
                <a:lumMod val="60000"/>
                <a:lumOff val="40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554">
                <a:defRPr sz="3000">
                  <a:solidFill>
                    <a:srgbClr val="FFFFFF"/>
                  </a:solidFill>
                  <a:effectLst>
                    <a:outerShdw blurRad="38100" dist="12700" dir="5400000" rotWithShape="0">
                      <a:srgbClr val="000000">
                        <a:alpha val="50000"/>
                      </a:srgbClr>
                    </a:outerShdw>
                  </a:effectLst>
                </a:defRPr>
              </a:pPr>
              <a:endParaRPr/>
            </a:p>
          </p:txBody>
        </p:sp>
        <p:sp>
          <p:nvSpPr>
            <p:cNvPr id="28" name="íSḻïḓe">
              <a:extLst>
                <a:ext uri="{FF2B5EF4-FFF2-40B4-BE49-F238E27FC236}">
                  <a16:creationId xmlns:a16="http://schemas.microsoft.com/office/drawing/2014/main" id="{269F9AF4-F85D-44A2-9B8C-561617646E12}"/>
                </a:ext>
              </a:extLst>
            </p:cNvPr>
            <p:cNvSpPr/>
            <p:nvPr/>
          </p:nvSpPr>
          <p:spPr>
            <a:xfrm>
              <a:off x="5927731" y="3280426"/>
              <a:ext cx="1359033" cy="1280159"/>
            </a:xfrm>
            <a:custGeom>
              <a:avLst/>
              <a:gdLst/>
              <a:ahLst/>
              <a:cxnLst>
                <a:cxn ang="0">
                  <a:pos x="wd2" y="hd2"/>
                </a:cxn>
                <a:cxn ang="5400000">
                  <a:pos x="wd2" y="hd2"/>
                </a:cxn>
                <a:cxn ang="10800000">
                  <a:pos x="wd2" y="hd2"/>
                </a:cxn>
                <a:cxn ang="16200000">
                  <a:pos x="wd2" y="hd2"/>
                </a:cxn>
              </a:cxnLst>
              <a:rect l="0" t="0" r="r" b="b"/>
              <a:pathLst>
                <a:path w="21600" h="21240" extrusionOk="0">
                  <a:moveTo>
                    <a:pt x="726" y="5232"/>
                  </a:moveTo>
                  <a:cubicBezTo>
                    <a:pt x="6074" y="4389"/>
                    <a:pt x="11276" y="7004"/>
                    <a:pt x="13980" y="11894"/>
                  </a:cubicBezTo>
                  <a:cubicBezTo>
                    <a:pt x="14791" y="13362"/>
                    <a:pt x="15328" y="14965"/>
                    <a:pt x="15574" y="16659"/>
                  </a:cubicBezTo>
                  <a:lnTo>
                    <a:pt x="14351" y="16852"/>
                  </a:lnTo>
                  <a:lnTo>
                    <a:pt x="18692" y="21240"/>
                  </a:lnTo>
                  <a:lnTo>
                    <a:pt x="21600" y="15709"/>
                  </a:lnTo>
                  <a:lnTo>
                    <a:pt x="20382" y="15901"/>
                  </a:lnTo>
                  <a:cubicBezTo>
                    <a:pt x="20044" y="13578"/>
                    <a:pt x="19307" y="11376"/>
                    <a:pt x="18190" y="9356"/>
                  </a:cubicBezTo>
                  <a:cubicBezTo>
                    <a:pt x="16410" y="6136"/>
                    <a:pt x="13775" y="3564"/>
                    <a:pt x="10569" y="1917"/>
                  </a:cubicBezTo>
                  <a:cubicBezTo>
                    <a:pt x="7285" y="229"/>
                    <a:pt x="3630" y="-360"/>
                    <a:pt x="0" y="212"/>
                  </a:cubicBezTo>
                  <a:cubicBezTo>
                    <a:pt x="0" y="212"/>
                    <a:pt x="726" y="5232"/>
                    <a:pt x="726" y="5232"/>
                  </a:cubicBezTo>
                  <a:close/>
                </a:path>
              </a:pathLst>
            </a:custGeom>
            <a:solidFill>
              <a:schemeClr val="accent6">
                <a:lumMod val="60000"/>
                <a:lumOff val="40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554">
                <a:defRPr sz="3000">
                  <a:solidFill>
                    <a:srgbClr val="FFFFFF"/>
                  </a:solidFill>
                  <a:effectLst>
                    <a:outerShdw blurRad="38100" dist="12700" dir="5400000" rotWithShape="0">
                      <a:srgbClr val="000000">
                        <a:alpha val="50000"/>
                      </a:srgbClr>
                    </a:outerShdw>
                  </a:effectLst>
                </a:defRPr>
              </a:pPr>
              <a:endParaRPr dirty="0"/>
            </a:p>
          </p:txBody>
        </p:sp>
        <p:grpSp>
          <p:nvGrpSpPr>
            <p:cNvPr id="29" name="îsľîďe">
              <a:extLst>
                <a:ext uri="{FF2B5EF4-FFF2-40B4-BE49-F238E27FC236}">
                  <a16:creationId xmlns:a16="http://schemas.microsoft.com/office/drawing/2014/main" id="{A169C94A-DFBC-4042-866F-26AD07B9E9CA}"/>
                </a:ext>
              </a:extLst>
            </p:cNvPr>
            <p:cNvGrpSpPr/>
            <p:nvPr/>
          </p:nvGrpSpPr>
          <p:grpSpPr>
            <a:xfrm>
              <a:off x="5681840" y="2979255"/>
              <a:ext cx="828320" cy="828508"/>
              <a:chOff x="5681840" y="2979255"/>
              <a:chExt cx="828320" cy="828508"/>
            </a:xfrm>
          </p:grpSpPr>
          <p:sp>
            <p:nvSpPr>
              <p:cNvPr id="59" name="iSḻïḋe">
                <a:extLst>
                  <a:ext uri="{FF2B5EF4-FFF2-40B4-BE49-F238E27FC236}">
                    <a16:creationId xmlns:a16="http://schemas.microsoft.com/office/drawing/2014/main" id="{7B2FE9DB-FB95-4DDD-92C4-CE106FD62D32}"/>
                  </a:ext>
                </a:extLst>
              </p:cNvPr>
              <p:cNvSpPr/>
              <p:nvPr/>
            </p:nvSpPr>
            <p:spPr>
              <a:xfrm>
                <a:off x="5681840" y="2979255"/>
                <a:ext cx="828320" cy="8285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6" y="0"/>
                      <a:pt x="10800" y="0"/>
                    </a:cubicBezTo>
                    <a:cubicBezTo>
                      <a:pt x="16765" y="0"/>
                      <a:pt x="21600" y="4835"/>
                      <a:pt x="21600" y="10800"/>
                    </a:cubicBezTo>
                    <a:cubicBezTo>
                      <a:pt x="21600" y="16764"/>
                      <a:pt x="16765" y="21600"/>
                      <a:pt x="10800" y="21600"/>
                    </a:cubicBezTo>
                    <a:cubicBezTo>
                      <a:pt x="4836" y="21600"/>
                      <a:pt x="0" y="16764"/>
                      <a:pt x="0" y="10800"/>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60" name="îṣľîdê">
                <a:extLst>
                  <a:ext uri="{FF2B5EF4-FFF2-40B4-BE49-F238E27FC236}">
                    <a16:creationId xmlns:a16="http://schemas.microsoft.com/office/drawing/2014/main" id="{464F9920-63FF-440D-AEDC-BD1BDC2ACA28}"/>
                  </a:ext>
                </a:extLst>
              </p:cNvPr>
              <p:cNvSpPr/>
              <p:nvPr/>
            </p:nvSpPr>
            <p:spPr>
              <a:xfrm>
                <a:off x="5903703" y="3139657"/>
                <a:ext cx="384594" cy="507704"/>
              </a:xfrm>
              <a:custGeom>
                <a:avLst/>
                <a:gdLst>
                  <a:gd name="connsiteX0" fmla="*/ 55845 w 426738"/>
                  <a:gd name="connsiteY0" fmla="*/ 536580 h 563337"/>
                  <a:gd name="connsiteX1" fmla="*/ 371677 w 426738"/>
                  <a:gd name="connsiteY1" fmla="*/ 536580 h 563337"/>
                  <a:gd name="connsiteX2" fmla="*/ 371677 w 426738"/>
                  <a:gd name="connsiteY2" fmla="*/ 563337 h 563337"/>
                  <a:gd name="connsiteX3" fmla="*/ 55845 w 426738"/>
                  <a:gd name="connsiteY3" fmla="*/ 563337 h 563337"/>
                  <a:gd name="connsiteX4" fmla="*/ 113334 w 426738"/>
                  <a:gd name="connsiteY4" fmla="*/ 402793 h 563337"/>
                  <a:gd name="connsiteX5" fmla="*/ 321984 w 426738"/>
                  <a:gd name="connsiteY5" fmla="*/ 402793 h 563337"/>
                  <a:gd name="connsiteX6" fmla="*/ 321984 w 426738"/>
                  <a:gd name="connsiteY6" fmla="*/ 523679 h 563337"/>
                  <a:gd name="connsiteX7" fmla="*/ 318010 w 426738"/>
                  <a:gd name="connsiteY7" fmla="*/ 523679 h 563337"/>
                  <a:gd name="connsiteX8" fmla="*/ 113334 w 426738"/>
                  <a:gd name="connsiteY8" fmla="*/ 523679 h 563337"/>
                  <a:gd name="connsiteX9" fmla="*/ 290306 w 426738"/>
                  <a:gd name="connsiteY9" fmla="*/ 252920 h 563337"/>
                  <a:gd name="connsiteX10" fmla="*/ 339972 w 426738"/>
                  <a:gd name="connsiteY10" fmla="*/ 261846 h 563337"/>
                  <a:gd name="connsiteX11" fmla="*/ 366791 w 426738"/>
                  <a:gd name="connsiteY11" fmla="*/ 287633 h 563337"/>
                  <a:gd name="connsiteX12" fmla="*/ 425397 w 426738"/>
                  <a:gd name="connsiteY12" fmla="*/ 480040 h 563337"/>
                  <a:gd name="connsiteX13" fmla="*/ 419437 w 426738"/>
                  <a:gd name="connsiteY13" fmla="*/ 510786 h 563337"/>
                  <a:gd name="connsiteX14" fmla="*/ 391624 w 426738"/>
                  <a:gd name="connsiteY14" fmla="*/ 523679 h 563337"/>
                  <a:gd name="connsiteX15" fmla="*/ 350898 w 426738"/>
                  <a:gd name="connsiteY15" fmla="*/ 523679 h 563337"/>
                  <a:gd name="connsiteX16" fmla="*/ 350898 w 426738"/>
                  <a:gd name="connsiteY16" fmla="*/ 387804 h 563337"/>
                  <a:gd name="connsiteX17" fmla="*/ 335999 w 426738"/>
                  <a:gd name="connsiteY17" fmla="*/ 373919 h 563337"/>
                  <a:gd name="connsiteX18" fmla="*/ 222760 w 426738"/>
                  <a:gd name="connsiteY18" fmla="*/ 373919 h 563337"/>
                  <a:gd name="connsiteX19" fmla="*/ 137229 w 426738"/>
                  <a:gd name="connsiteY19" fmla="*/ 251965 h 563337"/>
                  <a:gd name="connsiteX20" fmla="*/ 204762 w 426738"/>
                  <a:gd name="connsiteY20" fmla="*/ 373939 h 563337"/>
                  <a:gd name="connsiteX21" fmla="*/ 98496 w 426738"/>
                  <a:gd name="connsiteY21" fmla="*/ 373939 h 563337"/>
                  <a:gd name="connsiteX22" fmla="*/ 84592 w 426738"/>
                  <a:gd name="connsiteY22" fmla="*/ 387822 h 563337"/>
                  <a:gd name="connsiteX23" fmla="*/ 84592 w 426738"/>
                  <a:gd name="connsiteY23" fmla="*/ 523679 h 563337"/>
                  <a:gd name="connsiteX24" fmla="*/ 34935 w 426738"/>
                  <a:gd name="connsiteY24" fmla="*/ 523679 h 563337"/>
                  <a:gd name="connsiteX25" fmla="*/ 7127 w 426738"/>
                  <a:gd name="connsiteY25" fmla="*/ 510787 h 563337"/>
                  <a:gd name="connsiteX26" fmla="*/ 1168 w 426738"/>
                  <a:gd name="connsiteY26" fmla="*/ 480046 h 563337"/>
                  <a:gd name="connsiteX27" fmla="*/ 60757 w 426738"/>
                  <a:gd name="connsiteY27" fmla="*/ 287665 h 563337"/>
                  <a:gd name="connsiteX28" fmla="*/ 87571 w 426738"/>
                  <a:gd name="connsiteY28" fmla="*/ 262873 h 563337"/>
                  <a:gd name="connsiteX29" fmla="*/ 151134 w 426738"/>
                  <a:gd name="connsiteY29" fmla="*/ 119058 h 563337"/>
                  <a:gd name="connsiteX30" fmla="*/ 140207 w 426738"/>
                  <a:gd name="connsiteY30" fmla="*/ 143862 h 563337"/>
                  <a:gd name="connsiteX31" fmla="*/ 136233 w 426738"/>
                  <a:gd name="connsiteY31" fmla="*/ 145847 h 563337"/>
                  <a:gd name="connsiteX32" fmla="*/ 119345 w 426738"/>
                  <a:gd name="connsiteY32" fmla="*/ 142870 h 563337"/>
                  <a:gd name="connsiteX33" fmla="*/ 115371 w 426738"/>
                  <a:gd name="connsiteY33" fmla="*/ 146839 h 563337"/>
                  <a:gd name="connsiteX34" fmla="*/ 114378 w 426738"/>
                  <a:gd name="connsiteY34" fmla="*/ 160729 h 563337"/>
                  <a:gd name="connsiteX35" fmla="*/ 116365 w 426738"/>
                  <a:gd name="connsiteY35" fmla="*/ 166682 h 563337"/>
                  <a:gd name="connsiteX36" fmla="*/ 122325 w 426738"/>
                  <a:gd name="connsiteY36" fmla="*/ 177596 h 563337"/>
                  <a:gd name="connsiteX37" fmla="*/ 125306 w 426738"/>
                  <a:gd name="connsiteY37" fmla="*/ 181564 h 563337"/>
                  <a:gd name="connsiteX38" fmla="*/ 213719 w 426738"/>
                  <a:gd name="connsiteY38" fmla="*/ 261929 h 563337"/>
                  <a:gd name="connsiteX39" fmla="*/ 300146 w 426738"/>
                  <a:gd name="connsiteY39" fmla="*/ 181564 h 563337"/>
                  <a:gd name="connsiteX40" fmla="*/ 303126 w 426738"/>
                  <a:gd name="connsiteY40" fmla="*/ 176603 h 563337"/>
                  <a:gd name="connsiteX41" fmla="*/ 309087 w 426738"/>
                  <a:gd name="connsiteY41" fmla="*/ 165690 h 563337"/>
                  <a:gd name="connsiteX42" fmla="*/ 311073 w 426738"/>
                  <a:gd name="connsiteY42" fmla="*/ 160729 h 563337"/>
                  <a:gd name="connsiteX43" fmla="*/ 310080 w 426738"/>
                  <a:gd name="connsiteY43" fmla="*/ 145847 h 563337"/>
                  <a:gd name="connsiteX44" fmla="*/ 306106 w 426738"/>
                  <a:gd name="connsiteY44" fmla="*/ 141878 h 563337"/>
                  <a:gd name="connsiteX45" fmla="*/ 286238 w 426738"/>
                  <a:gd name="connsiteY45" fmla="*/ 147831 h 563337"/>
                  <a:gd name="connsiteX46" fmla="*/ 285245 w 426738"/>
                  <a:gd name="connsiteY46" fmla="*/ 147831 h 563337"/>
                  <a:gd name="connsiteX47" fmla="*/ 281271 w 426738"/>
                  <a:gd name="connsiteY47" fmla="*/ 145847 h 563337"/>
                  <a:gd name="connsiteX48" fmla="*/ 274317 w 426738"/>
                  <a:gd name="connsiteY48" fmla="*/ 128980 h 563337"/>
                  <a:gd name="connsiteX49" fmla="*/ 246502 w 426738"/>
                  <a:gd name="connsiteY49" fmla="*/ 131957 h 563337"/>
                  <a:gd name="connsiteX50" fmla="*/ 151134 w 426738"/>
                  <a:gd name="connsiteY50" fmla="*/ 119058 h 563337"/>
                  <a:gd name="connsiteX51" fmla="*/ 212726 w 426738"/>
                  <a:gd name="connsiteY51" fmla="*/ 0 h 563337"/>
                  <a:gd name="connsiteX52" fmla="*/ 320014 w 426738"/>
                  <a:gd name="connsiteY52" fmla="*/ 133941 h 563337"/>
                  <a:gd name="connsiteX53" fmla="*/ 320014 w 426738"/>
                  <a:gd name="connsiteY53" fmla="*/ 134933 h 563337"/>
                  <a:gd name="connsiteX54" fmla="*/ 323988 w 426738"/>
                  <a:gd name="connsiteY54" fmla="*/ 166682 h 563337"/>
                  <a:gd name="connsiteX55" fmla="*/ 322001 w 426738"/>
                  <a:gd name="connsiteY55" fmla="*/ 171643 h 563337"/>
                  <a:gd name="connsiteX56" fmla="*/ 313060 w 426738"/>
                  <a:gd name="connsiteY56" fmla="*/ 187517 h 563337"/>
                  <a:gd name="connsiteX57" fmla="*/ 213719 w 426738"/>
                  <a:gd name="connsiteY57" fmla="*/ 276811 h 563337"/>
                  <a:gd name="connsiteX58" fmla="*/ 112391 w 426738"/>
                  <a:gd name="connsiteY58" fmla="*/ 188509 h 563337"/>
                  <a:gd name="connsiteX59" fmla="*/ 103451 w 426738"/>
                  <a:gd name="connsiteY59" fmla="*/ 171643 h 563337"/>
                  <a:gd name="connsiteX60" fmla="*/ 101464 w 426738"/>
                  <a:gd name="connsiteY60" fmla="*/ 167674 h 563337"/>
                  <a:gd name="connsiteX61" fmla="*/ 105437 w 426738"/>
                  <a:gd name="connsiteY61" fmla="*/ 135925 h 563337"/>
                  <a:gd name="connsiteX62" fmla="*/ 105437 w 426738"/>
                  <a:gd name="connsiteY62" fmla="*/ 133941 h 563337"/>
                  <a:gd name="connsiteX63" fmla="*/ 212726 w 426738"/>
                  <a:gd name="connsiteY63" fmla="*/ 0 h 56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6738" h="563337">
                    <a:moveTo>
                      <a:pt x="55845" y="536580"/>
                    </a:moveTo>
                    <a:lnTo>
                      <a:pt x="371677" y="536580"/>
                    </a:lnTo>
                    <a:lnTo>
                      <a:pt x="371677" y="563337"/>
                    </a:lnTo>
                    <a:lnTo>
                      <a:pt x="55845" y="563337"/>
                    </a:lnTo>
                    <a:close/>
                    <a:moveTo>
                      <a:pt x="113334" y="402793"/>
                    </a:moveTo>
                    <a:lnTo>
                      <a:pt x="321984" y="402793"/>
                    </a:lnTo>
                    <a:lnTo>
                      <a:pt x="321984" y="523679"/>
                    </a:lnTo>
                    <a:lnTo>
                      <a:pt x="318010" y="523679"/>
                    </a:lnTo>
                    <a:lnTo>
                      <a:pt x="113334" y="523679"/>
                    </a:lnTo>
                    <a:close/>
                    <a:moveTo>
                      <a:pt x="290306" y="252920"/>
                    </a:moveTo>
                    <a:lnTo>
                      <a:pt x="339972" y="261846"/>
                    </a:lnTo>
                    <a:cubicBezTo>
                      <a:pt x="352885" y="264821"/>
                      <a:pt x="363812" y="274739"/>
                      <a:pt x="366791" y="287633"/>
                    </a:cubicBezTo>
                    <a:lnTo>
                      <a:pt x="425397" y="480040"/>
                    </a:lnTo>
                    <a:cubicBezTo>
                      <a:pt x="428377" y="490950"/>
                      <a:pt x="426391" y="501860"/>
                      <a:pt x="419437" y="510786"/>
                    </a:cubicBezTo>
                    <a:cubicBezTo>
                      <a:pt x="413477" y="518720"/>
                      <a:pt x="402551" y="523679"/>
                      <a:pt x="391624" y="523679"/>
                    </a:cubicBezTo>
                    <a:lnTo>
                      <a:pt x="350898" y="523679"/>
                    </a:lnTo>
                    <a:lnTo>
                      <a:pt x="350898" y="387804"/>
                    </a:lnTo>
                    <a:lnTo>
                      <a:pt x="335999" y="373919"/>
                    </a:lnTo>
                    <a:lnTo>
                      <a:pt x="222760" y="373919"/>
                    </a:lnTo>
                    <a:close/>
                    <a:moveTo>
                      <a:pt x="137229" y="251965"/>
                    </a:moveTo>
                    <a:lnTo>
                      <a:pt x="204762" y="373939"/>
                    </a:lnTo>
                    <a:lnTo>
                      <a:pt x="98496" y="373939"/>
                    </a:lnTo>
                    <a:lnTo>
                      <a:pt x="84592" y="387822"/>
                    </a:lnTo>
                    <a:lnTo>
                      <a:pt x="84592" y="523679"/>
                    </a:lnTo>
                    <a:lnTo>
                      <a:pt x="34935" y="523679"/>
                    </a:lnTo>
                    <a:cubicBezTo>
                      <a:pt x="24010" y="523679"/>
                      <a:pt x="14079" y="518721"/>
                      <a:pt x="7127" y="510787"/>
                    </a:cubicBezTo>
                    <a:cubicBezTo>
                      <a:pt x="1168" y="501863"/>
                      <a:pt x="-1811" y="490954"/>
                      <a:pt x="1168" y="480046"/>
                    </a:cubicBezTo>
                    <a:lnTo>
                      <a:pt x="60757" y="287665"/>
                    </a:lnTo>
                    <a:cubicBezTo>
                      <a:pt x="63736" y="274773"/>
                      <a:pt x="74660" y="264857"/>
                      <a:pt x="87571" y="262873"/>
                    </a:cubicBezTo>
                    <a:close/>
                    <a:moveTo>
                      <a:pt x="151134" y="119058"/>
                    </a:moveTo>
                    <a:lnTo>
                      <a:pt x="140207" y="143862"/>
                    </a:lnTo>
                    <a:cubicBezTo>
                      <a:pt x="139213" y="144855"/>
                      <a:pt x="138220" y="145847"/>
                      <a:pt x="136233" y="145847"/>
                    </a:cubicBezTo>
                    <a:lnTo>
                      <a:pt x="119345" y="142870"/>
                    </a:lnTo>
                    <a:cubicBezTo>
                      <a:pt x="118352" y="144855"/>
                      <a:pt x="117358" y="145847"/>
                      <a:pt x="115371" y="146839"/>
                    </a:cubicBezTo>
                    <a:cubicBezTo>
                      <a:pt x="112391" y="147831"/>
                      <a:pt x="111398" y="154776"/>
                      <a:pt x="114378" y="160729"/>
                    </a:cubicBezTo>
                    <a:cubicBezTo>
                      <a:pt x="115371" y="162713"/>
                      <a:pt x="115371" y="164698"/>
                      <a:pt x="116365" y="166682"/>
                    </a:cubicBezTo>
                    <a:cubicBezTo>
                      <a:pt x="118352" y="169658"/>
                      <a:pt x="120339" y="175611"/>
                      <a:pt x="122325" y="177596"/>
                    </a:cubicBezTo>
                    <a:cubicBezTo>
                      <a:pt x="123319" y="178588"/>
                      <a:pt x="125306" y="179580"/>
                      <a:pt x="125306" y="181564"/>
                    </a:cubicBezTo>
                    <a:cubicBezTo>
                      <a:pt x="139213" y="229188"/>
                      <a:pt x="174976" y="261929"/>
                      <a:pt x="213719" y="261929"/>
                    </a:cubicBezTo>
                    <a:cubicBezTo>
                      <a:pt x="251469" y="261929"/>
                      <a:pt x="287232" y="228195"/>
                      <a:pt x="300146" y="181564"/>
                    </a:cubicBezTo>
                    <a:cubicBezTo>
                      <a:pt x="300146" y="179580"/>
                      <a:pt x="302133" y="177596"/>
                      <a:pt x="303126" y="176603"/>
                    </a:cubicBezTo>
                    <a:cubicBezTo>
                      <a:pt x="305113" y="174619"/>
                      <a:pt x="307100" y="168666"/>
                      <a:pt x="309087" y="165690"/>
                    </a:cubicBezTo>
                    <a:cubicBezTo>
                      <a:pt x="309087" y="163705"/>
                      <a:pt x="310080" y="161721"/>
                      <a:pt x="311073" y="160729"/>
                    </a:cubicBezTo>
                    <a:cubicBezTo>
                      <a:pt x="314054" y="153784"/>
                      <a:pt x="313060" y="147831"/>
                      <a:pt x="310080" y="145847"/>
                    </a:cubicBezTo>
                    <a:cubicBezTo>
                      <a:pt x="308093" y="144855"/>
                      <a:pt x="306106" y="143862"/>
                      <a:pt x="306106" y="141878"/>
                    </a:cubicBezTo>
                    <a:lnTo>
                      <a:pt x="286238" y="147831"/>
                    </a:lnTo>
                    <a:cubicBezTo>
                      <a:pt x="285245" y="147831"/>
                      <a:pt x="285245" y="147831"/>
                      <a:pt x="285245" y="147831"/>
                    </a:cubicBezTo>
                    <a:cubicBezTo>
                      <a:pt x="283258" y="147831"/>
                      <a:pt x="282265" y="146839"/>
                      <a:pt x="281271" y="145847"/>
                    </a:cubicBezTo>
                    <a:lnTo>
                      <a:pt x="274317" y="128980"/>
                    </a:lnTo>
                    <a:cubicBezTo>
                      <a:pt x="267363" y="130964"/>
                      <a:pt x="257429" y="131957"/>
                      <a:pt x="246502" y="131957"/>
                    </a:cubicBezTo>
                    <a:cubicBezTo>
                      <a:pt x="209746" y="131957"/>
                      <a:pt x="163055" y="122035"/>
                      <a:pt x="151134" y="119058"/>
                    </a:cubicBezTo>
                    <a:close/>
                    <a:moveTo>
                      <a:pt x="212726" y="0"/>
                    </a:moveTo>
                    <a:cubicBezTo>
                      <a:pt x="311073" y="0"/>
                      <a:pt x="320014" y="68459"/>
                      <a:pt x="320014" y="133941"/>
                    </a:cubicBezTo>
                    <a:lnTo>
                      <a:pt x="320014" y="134933"/>
                    </a:lnTo>
                    <a:cubicBezTo>
                      <a:pt x="327961" y="140886"/>
                      <a:pt x="329948" y="154776"/>
                      <a:pt x="323988" y="166682"/>
                    </a:cubicBezTo>
                    <a:cubicBezTo>
                      <a:pt x="323988" y="167674"/>
                      <a:pt x="322994" y="169658"/>
                      <a:pt x="322001" y="171643"/>
                    </a:cubicBezTo>
                    <a:cubicBezTo>
                      <a:pt x="319021" y="178588"/>
                      <a:pt x="317034" y="184541"/>
                      <a:pt x="313060" y="187517"/>
                    </a:cubicBezTo>
                    <a:cubicBezTo>
                      <a:pt x="298159" y="240101"/>
                      <a:pt x="257429" y="275819"/>
                      <a:pt x="213719" y="276811"/>
                    </a:cubicBezTo>
                    <a:cubicBezTo>
                      <a:pt x="170009" y="276811"/>
                      <a:pt x="128286" y="240101"/>
                      <a:pt x="112391" y="188509"/>
                    </a:cubicBezTo>
                    <a:cubicBezTo>
                      <a:pt x="108418" y="184541"/>
                      <a:pt x="106431" y="179580"/>
                      <a:pt x="103451" y="171643"/>
                    </a:cubicBezTo>
                    <a:cubicBezTo>
                      <a:pt x="102457" y="170651"/>
                      <a:pt x="101464" y="168666"/>
                      <a:pt x="101464" y="167674"/>
                    </a:cubicBezTo>
                    <a:cubicBezTo>
                      <a:pt x="95503" y="154776"/>
                      <a:pt x="97490" y="141878"/>
                      <a:pt x="105437" y="135925"/>
                    </a:cubicBezTo>
                    <a:cubicBezTo>
                      <a:pt x="105437" y="134933"/>
                      <a:pt x="105437" y="134933"/>
                      <a:pt x="105437" y="133941"/>
                    </a:cubicBezTo>
                    <a:cubicBezTo>
                      <a:pt x="105437" y="66474"/>
                      <a:pt x="113385" y="0"/>
                      <a:pt x="212726" y="0"/>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nvGrpSpPr>
            <p:cNvPr id="30" name="işliḑé">
              <a:extLst>
                <a:ext uri="{FF2B5EF4-FFF2-40B4-BE49-F238E27FC236}">
                  <a16:creationId xmlns:a16="http://schemas.microsoft.com/office/drawing/2014/main" id="{293CA719-3ACD-4556-AB11-A7A5288E134B}"/>
                </a:ext>
              </a:extLst>
            </p:cNvPr>
            <p:cNvGrpSpPr/>
            <p:nvPr/>
          </p:nvGrpSpPr>
          <p:grpSpPr>
            <a:xfrm>
              <a:off x="6553309" y="4493595"/>
              <a:ext cx="828438" cy="828658"/>
              <a:chOff x="6553309" y="4493595"/>
              <a:chExt cx="828438" cy="828658"/>
            </a:xfrm>
          </p:grpSpPr>
          <p:sp>
            <p:nvSpPr>
              <p:cNvPr id="57" name="íŝḷïḋé">
                <a:extLst>
                  <a:ext uri="{FF2B5EF4-FFF2-40B4-BE49-F238E27FC236}">
                    <a16:creationId xmlns:a16="http://schemas.microsoft.com/office/drawing/2014/main" id="{68FE0E34-9CE3-4B90-AFFD-F54CD0C56323}"/>
                  </a:ext>
                </a:extLst>
              </p:cNvPr>
              <p:cNvSpPr/>
              <p:nvPr/>
            </p:nvSpPr>
            <p:spPr>
              <a:xfrm>
                <a:off x="6553309" y="4493595"/>
                <a:ext cx="828438" cy="828658"/>
              </a:xfrm>
              <a:custGeom>
                <a:avLst/>
                <a:gdLst/>
                <a:ahLst/>
                <a:cxnLst>
                  <a:cxn ang="0">
                    <a:pos x="wd2" y="hd2"/>
                  </a:cxn>
                  <a:cxn ang="5400000">
                    <a:pos x="wd2" y="hd2"/>
                  </a:cxn>
                  <a:cxn ang="10800000">
                    <a:pos x="wd2" y="hd2"/>
                  </a:cxn>
                  <a:cxn ang="16200000">
                    <a:pos x="wd2" y="hd2"/>
                  </a:cxn>
                </a:cxnLst>
                <a:rect l="0" t="0" r="r" b="b"/>
                <a:pathLst>
                  <a:path w="18915" h="18915" extrusionOk="0">
                    <a:moveTo>
                      <a:pt x="14184" y="1268"/>
                    </a:moveTo>
                    <a:cubicBezTo>
                      <a:pt x="18708" y="3879"/>
                      <a:pt x="20257" y="9663"/>
                      <a:pt x="17646" y="14185"/>
                    </a:cubicBezTo>
                    <a:cubicBezTo>
                      <a:pt x="15035" y="18708"/>
                      <a:pt x="9252" y="20257"/>
                      <a:pt x="4729" y="17646"/>
                    </a:cubicBezTo>
                    <a:cubicBezTo>
                      <a:pt x="206" y="15035"/>
                      <a:pt x="-1343" y="9252"/>
                      <a:pt x="1268" y="4729"/>
                    </a:cubicBezTo>
                    <a:cubicBezTo>
                      <a:pt x="3879" y="207"/>
                      <a:pt x="9662" y="-1343"/>
                      <a:pt x="14184" y="1268"/>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58" name="íṧļídè">
                <a:extLst>
                  <a:ext uri="{FF2B5EF4-FFF2-40B4-BE49-F238E27FC236}">
                    <a16:creationId xmlns:a16="http://schemas.microsoft.com/office/drawing/2014/main" id="{1959FCDB-E825-4B88-96DD-45C411999BF1}"/>
                  </a:ext>
                </a:extLst>
              </p:cNvPr>
              <p:cNvSpPr/>
              <p:nvPr/>
            </p:nvSpPr>
            <p:spPr>
              <a:xfrm>
                <a:off x="6755658" y="4710449"/>
                <a:ext cx="423740" cy="394950"/>
              </a:xfrm>
              <a:custGeom>
                <a:avLst/>
                <a:gdLst>
                  <a:gd name="connsiteX0" fmla="*/ 103209 w 600657"/>
                  <a:gd name="connsiteY0" fmla="*/ 435200 h 559848"/>
                  <a:gd name="connsiteX1" fmla="*/ 103209 w 600657"/>
                  <a:gd name="connsiteY1" fmla="*/ 502743 h 559848"/>
                  <a:gd name="connsiteX2" fmla="*/ 121655 w 600657"/>
                  <a:gd name="connsiteY2" fmla="*/ 521164 h 559848"/>
                  <a:gd name="connsiteX3" fmla="*/ 544078 w 600657"/>
                  <a:gd name="connsiteY3" fmla="*/ 521164 h 559848"/>
                  <a:gd name="connsiteX4" fmla="*/ 562525 w 600657"/>
                  <a:gd name="connsiteY4" fmla="*/ 502743 h 559848"/>
                  <a:gd name="connsiteX5" fmla="*/ 564369 w 600657"/>
                  <a:gd name="connsiteY5" fmla="*/ 502743 h 559848"/>
                  <a:gd name="connsiteX6" fmla="*/ 564369 w 600657"/>
                  <a:gd name="connsiteY6" fmla="*/ 435200 h 559848"/>
                  <a:gd name="connsiteX7" fmla="*/ 121655 w 600657"/>
                  <a:gd name="connsiteY7" fmla="*/ 216604 h 559848"/>
                  <a:gd name="connsiteX8" fmla="*/ 103209 w 600657"/>
                  <a:gd name="connsiteY8" fmla="*/ 235025 h 559848"/>
                  <a:gd name="connsiteX9" fmla="*/ 103209 w 600657"/>
                  <a:gd name="connsiteY9" fmla="*/ 303183 h 559848"/>
                  <a:gd name="connsiteX10" fmla="*/ 562525 w 600657"/>
                  <a:gd name="connsiteY10" fmla="*/ 303183 h 559848"/>
                  <a:gd name="connsiteX11" fmla="*/ 562525 w 600657"/>
                  <a:gd name="connsiteY11" fmla="*/ 235025 h 559848"/>
                  <a:gd name="connsiteX12" fmla="*/ 544078 w 600657"/>
                  <a:gd name="connsiteY12" fmla="*/ 216604 h 559848"/>
                  <a:gd name="connsiteX13" fmla="*/ 121655 w 600657"/>
                  <a:gd name="connsiteY13" fmla="*/ 177920 h 559848"/>
                  <a:gd name="connsiteX14" fmla="*/ 544078 w 600657"/>
                  <a:gd name="connsiteY14" fmla="*/ 177920 h 559848"/>
                  <a:gd name="connsiteX15" fmla="*/ 600647 w 600657"/>
                  <a:gd name="connsiteY15" fmla="*/ 235025 h 559848"/>
                  <a:gd name="connsiteX16" fmla="*/ 600647 w 600657"/>
                  <a:gd name="connsiteY16" fmla="*/ 502743 h 559848"/>
                  <a:gd name="connsiteX17" fmla="*/ 544078 w 600657"/>
                  <a:gd name="connsiteY17" fmla="*/ 559848 h 559848"/>
                  <a:gd name="connsiteX18" fmla="*/ 121655 w 600657"/>
                  <a:gd name="connsiteY18" fmla="*/ 559848 h 559848"/>
                  <a:gd name="connsiteX19" fmla="*/ 64471 w 600657"/>
                  <a:gd name="connsiteY19" fmla="*/ 502743 h 559848"/>
                  <a:gd name="connsiteX20" fmla="*/ 64471 w 600657"/>
                  <a:gd name="connsiteY20" fmla="*/ 235025 h 559848"/>
                  <a:gd name="connsiteX21" fmla="*/ 121655 w 600657"/>
                  <a:gd name="connsiteY21" fmla="*/ 177920 h 559848"/>
                  <a:gd name="connsiteX22" fmla="*/ 472657 w 600657"/>
                  <a:gd name="connsiteY22" fmla="*/ 412 h 559848"/>
                  <a:gd name="connsiteX23" fmla="*/ 520129 w 600657"/>
                  <a:gd name="connsiteY23" fmla="*/ 42280 h 559848"/>
                  <a:gd name="connsiteX24" fmla="*/ 547800 w 600657"/>
                  <a:gd name="connsiteY24" fmla="*/ 149095 h 559848"/>
                  <a:gd name="connsiteX25" fmla="*/ 544111 w 600657"/>
                  <a:gd name="connsiteY25" fmla="*/ 149095 h 559848"/>
                  <a:gd name="connsiteX26" fmla="*/ 544111 w 600657"/>
                  <a:gd name="connsiteY26" fmla="*/ 147253 h 559848"/>
                  <a:gd name="connsiteX27" fmla="*/ 123515 w 600657"/>
                  <a:gd name="connsiteY27" fmla="*/ 147253 h 559848"/>
                  <a:gd name="connsiteX28" fmla="*/ 37428 w 600657"/>
                  <a:gd name="connsiteY28" fmla="*/ 233196 h 559848"/>
                  <a:gd name="connsiteX29" fmla="*/ 37428 w 600657"/>
                  <a:gd name="connsiteY29" fmla="*/ 311772 h 559848"/>
                  <a:gd name="connsiteX30" fmla="*/ 2379 w 600657"/>
                  <a:gd name="connsiteY30" fmla="*/ 179789 h 559848"/>
                  <a:gd name="connsiteX31" fmla="*/ 42962 w 600657"/>
                  <a:gd name="connsiteY31" fmla="*/ 110420 h 559848"/>
                  <a:gd name="connsiteX32" fmla="*/ 450645 w 600657"/>
                  <a:gd name="connsiteY32" fmla="*/ 2378 h 559848"/>
                  <a:gd name="connsiteX33" fmla="*/ 472657 w 600657"/>
                  <a:gd name="connsiteY33" fmla="*/ 412 h 5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657" h="559848">
                    <a:moveTo>
                      <a:pt x="103209" y="435200"/>
                    </a:moveTo>
                    <a:lnTo>
                      <a:pt x="103209" y="502743"/>
                    </a:lnTo>
                    <a:cubicBezTo>
                      <a:pt x="103209" y="511954"/>
                      <a:pt x="110587" y="521164"/>
                      <a:pt x="121655" y="521164"/>
                    </a:cubicBezTo>
                    <a:lnTo>
                      <a:pt x="544078" y="521164"/>
                    </a:lnTo>
                    <a:cubicBezTo>
                      <a:pt x="553301" y="521164"/>
                      <a:pt x="562525" y="513796"/>
                      <a:pt x="562525" y="502743"/>
                    </a:cubicBezTo>
                    <a:lnTo>
                      <a:pt x="564369" y="502743"/>
                    </a:lnTo>
                    <a:lnTo>
                      <a:pt x="564369" y="435200"/>
                    </a:lnTo>
                    <a:close/>
                    <a:moveTo>
                      <a:pt x="121655" y="216604"/>
                    </a:moveTo>
                    <a:cubicBezTo>
                      <a:pt x="112432" y="216604"/>
                      <a:pt x="103209" y="223972"/>
                      <a:pt x="103209" y="235025"/>
                    </a:cubicBezTo>
                    <a:lnTo>
                      <a:pt x="103209" y="303183"/>
                    </a:lnTo>
                    <a:lnTo>
                      <a:pt x="562525" y="303183"/>
                    </a:lnTo>
                    <a:lnTo>
                      <a:pt x="562525" y="235025"/>
                    </a:lnTo>
                    <a:cubicBezTo>
                      <a:pt x="562525" y="225815"/>
                      <a:pt x="555146" y="216604"/>
                      <a:pt x="544078" y="216604"/>
                    </a:cubicBezTo>
                    <a:close/>
                    <a:moveTo>
                      <a:pt x="121655" y="177920"/>
                    </a:moveTo>
                    <a:lnTo>
                      <a:pt x="544078" y="177920"/>
                    </a:lnTo>
                    <a:cubicBezTo>
                      <a:pt x="575437" y="177920"/>
                      <a:pt x="601262" y="203709"/>
                      <a:pt x="600647" y="235025"/>
                    </a:cubicBezTo>
                    <a:lnTo>
                      <a:pt x="600647" y="502743"/>
                    </a:lnTo>
                    <a:cubicBezTo>
                      <a:pt x="600647" y="534059"/>
                      <a:pt x="575437" y="559848"/>
                      <a:pt x="544078" y="559848"/>
                    </a:cubicBezTo>
                    <a:lnTo>
                      <a:pt x="121655" y="559848"/>
                    </a:lnTo>
                    <a:cubicBezTo>
                      <a:pt x="90296" y="559848"/>
                      <a:pt x="64471" y="534059"/>
                      <a:pt x="64471" y="502743"/>
                    </a:cubicBezTo>
                    <a:lnTo>
                      <a:pt x="64471" y="235025"/>
                    </a:lnTo>
                    <a:cubicBezTo>
                      <a:pt x="64471" y="203709"/>
                      <a:pt x="90296" y="177920"/>
                      <a:pt x="121655" y="177920"/>
                    </a:cubicBezTo>
                    <a:close/>
                    <a:moveTo>
                      <a:pt x="472657" y="412"/>
                    </a:moveTo>
                    <a:cubicBezTo>
                      <a:pt x="494534" y="3145"/>
                      <a:pt x="514595" y="19260"/>
                      <a:pt x="520129" y="42280"/>
                    </a:cubicBezTo>
                    <a:lnTo>
                      <a:pt x="547800" y="149095"/>
                    </a:lnTo>
                    <a:lnTo>
                      <a:pt x="544111" y="149095"/>
                    </a:lnTo>
                    <a:lnTo>
                      <a:pt x="544111" y="147253"/>
                    </a:lnTo>
                    <a:lnTo>
                      <a:pt x="123515" y="147253"/>
                    </a:lnTo>
                    <a:cubicBezTo>
                      <a:pt x="75552" y="147253"/>
                      <a:pt x="37428" y="185313"/>
                      <a:pt x="37428" y="233196"/>
                    </a:cubicBezTo>
                    <a:lnTo>
                      <a:pt x="37428" y="311772"/>
                    </a:lnTo>
                    <a:lnTo>
                      <a:pt x="2379" y="179789"/>
                    </a:lnTo>
                    <a:cubicBezTo>
                      <a:pt x="-6845" y="150936"/>
                      <a:pt x="11602" y="117787"/>
                      <a:pt x="42962" y="110420"/>
                    </a:cubicBezTo>
                    <a:lnTo>
                      <a:pt x="450645" y="2378"/>
                    </a:lnTo>
                    <a:cubicBezTo>
                      <a:pt x="457870" y="76"/>
                      <a:pt x="465364" y="-499"/>
                      <a:pt x="472657" y="412"/>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nvGrpSpPr>
            <p:cNvPr id="31" name="iṣļíďé">
              <a:extLst>
                <a:ext uri="{FF2B5EF4-FFF2-40B4-BE49-F238E27FC236}">
                  <a16:creationId xmlns:a16="http://schemas.microsoft.com/office/drawing/2014/main" id="{5BFD649E-E63D-44F0-941D-6EE6505D3ECE}"/>
                </a:ext>
              </a:extLst>
            </p:cNvPr>
            <p:cNvGrpSpPr/>
            <p:nvPr/>
          </p:nvGrpSpPr>
          <p:grpSpPr>
            <a:xfrm>
              <a:off x="4810253" y="4493593"/>
              <a:ext cx="828440" cy="828662"/>
              <a:chOff x="4810253" y="4493593"/>
              <a:chExt cx="828440" cy="828662"/>
            </a:xfrm>
          </p:grpSpPr>
          <p:sp>
            <p:nvSpPr>
              <p:cNvPr id="55" name="íṡļíḋe">
                <a:extLst>
                  <a:ext uri="{FF2B5EF4-FFF2-40B4-BE49-F238E27FC236}">
                    <a16:creationId xmlns:a16="http://schemas.microsoft.com/office/drawing/2014/main" id="{A4082EC1-5DBA-4B1E-BE0D-A27A3F42DF82}"/>
                  </a:ext>
                </a:extLst>
              </p:cNvPr>
              <p:cNvSpPr/>
              <p:nvPr/>
            </p:nvSpPr>
            <p:spPr>
              <a:xfrm>
                <a:off x="4810253" y="4493593"/>
                <a:ext cx="828440" cy="828662"/>
              </a:xfrm>
              <a:custGeom>
                <a:avLst/>
                <a:gdLst/>
                <a:ahLst/>
                <a:cxnLst>
                  <a:cxn ang="0">
                    <a:pos x="wd2" y="hd2"/>
                  </a:cxn>
                  <a:cxn ang="5400000">
                    <a:pos x="wd2" y="hd2"/>
                  </a:cxn>
                  <a:cxn ang="10800000">
                    <a:pos x="wd2" y="hd2"/>
                  </a:cxn>
                  <a:cxn ang="16200000">
                    <a:pos x="wd2" y="hd2"/>
                  </a:cxn>
                </a:cxnLst>
                <a:rect l="0" t="0" r="r" b="b"/>
                <a:pathLst>
                  <a:path w="18915" h="18914" extrusionOk="0">
                    <a:moveTo>
                      <a:pt x="14186" y="17646"/>
                    </a:moveTo>
                    <a:cubicBezTo>
                      <a:pt x="9662" y="20257"/>
                      <a:pt x="3880" y="18707"/>
                      <a:pt x="1269" y="14185"/>
                    </a:cubicBezTo>
                    <a:cubicBezTo>
                      <a:pt x="-1343" y="9662"/>
                      <a:pt x="207" y="3879"/>
                      <a:pt x="4730" y="1268"/>
                    </a:cubicBezTo>
                    <a:cubicBezTo>
                      <a:pt x="9252" y="-1343"/>
                      <a:pt x="15035" y="207"/>
                      <a:pt x="17647" y="4729"/>
                    </a:cubicBezTo>
                    <a:cubicBezTo>
                      <a:pt x="20257" y="9252"/>
                      <a:pt x="18708" y="15035"/>
                      <a:pt x="14186" y="17646"/>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56" name="ïsliḑé">
                <a:extLst>
                  <a:ext uri="{FF2B5EF4-FFF2-40B4-BE49-F238E27FC236}">
                    <a16:creationId xmlns:a16="http://schemas.microsoft.com/office/drawing/2014/main" id="{921F2743-BFA8-423E-B010-6F1DD5FE6E38}"/>
                  </a:ext>
                </a:extLst>
              </p:cNvPr>
              <p:cNvSpPr/>
              <p:nvPr/>
            </p:nvSpPr>
            <p:spPr>
              <a:xfrm>
                <a:off x="4995020" y="4719932"/>
                <a:ext cx="458906" cy="375984"/>
              </a:xfrm>
              <a:custGeom>
                <a:avLst/>
                <a:gdLst>
                  <a:gd name="connsiteX0" fmla="*/ 489893 w 608595"/>
                  <a:gd name="connsiteY0" fmla="*/ 258138 h 498625"/>
                  <a:gd name="connsiteX1" fmla="*/ 520885 w 608595"/>
                  <a:gd name="connsiteY1" fmla="*/ 261994 h 498625"/>
                  <a:gd name="connsiteX2" fmla="*/ 520885 w 608595"/>
                  <a:gd name="connsiteY2" fmla="*/ 451976 h 498625"/>
                  <a:gd name="connsiteX3" fmla="*/ 474161 w 608595"/>
                  <a:gd name="connsiteY3" fmla="*/ 498625 h 498625"/>
                  <a:gd name="connsiteX4" fmla="*/ 261454 w 608595"/>
                  <a:gd name="connsiteY4" fmla="*/ 498625 h 498625"/>
                  <a:gd name="connsiteX5" fmla="*/ 249773 w 608595"/>
                  <a:gd name="connsiteY5" fmla="*/ 497120 h 498625"/>
                  <a:gd name="connsiteX6" fmla="*/ 258251 w 608595"/>
                  <a:gd name="connsiteY6" fmla="*/ 489690 h 498625"/>
                  <a:gd name="connsiteX7" fmla="*/ 484617 w 608595"/>
                  <a:gd name="connsiteY7" fmla="*/ 263781 h 498625"/>
                  <a:gd name="connsiteX8" fmla="*/ 489893 w 608595"/>
                  <a:gd name="connsiteY8" fmla="*/ 258138 h 498625"/>
                  <a:gd name="connsiteX9" fmla="*/ 278908 w 608595"/>
                  <a:gd name="connsiteY9" fmla="*/ 178167 h 498625"/>
                  <a:gd name="connsiteX10" fmla="*/ 272785 w 608595"/>
                  <a:gd name="connsiteY10" fmla="*/ 184187 h 498625"/>
                  <a:gd name="connsiteX11" fmla="*/ 258937 w 608595"/>
                  <a:gd name="connsiteY11" fmla="*/ 186445 h 498625"/>
                  <a:gd name="connsiteX12" fmla="*/ 205902 w 608595"/>
                  <a:gd name="connsiteY12" fmla="*/ 192747 h 498625"/>
                  <a:gd name="connsiteX13" fmla="*/ 194126 w 608595"/>
                  <a:gd name="connsiteY13" fmla="*/ 238932 h 498625"/>
                  <a:gd name="connsiteX14" fmla="*/ 205902 w 608595"/>
                  <a:gd name="connsiteY14" fmla="*/ 269974 h 498625"/>
                  <a:gd name="connsiteX15" fmla="*/ 209199 w 608595"/>
                  <a:gd name="connsiteY15" fmla="*/ 282390 h 498625"/>
                  <a:gd name="connsiteX16" fmla="*/ 187815 w 608595"/>
                  <a:gd name="connsiteY16" fmla="*/ 298569 h 498625"/>
                  <a:gd name="connsiteX17" fmla="*/ 172272 w 608595"/>
                  <a:gd name="connsiteY17" fmla="*/ 286717 h 498625"/>
                  <a:gd name="connsiteX18" fmla="*/ 157576 w 608595"/>
                  <a:gd name="connsiteY18" fmla="*/ 259438 h 498625"/>
                  <a:gd name="connsiteX19" fmla="*/ 148533 w 608595"/>
                  <a:gd name="connsiteY19" fmla="*/ 255864 h 498625"/>
                  <a:gd name="connsiteX20" fmla="*/ 134497 w 608595"/>
                  <a:gd name="connsiteY20" fmla="*/ 263577 h 498625"/>
                  <a:gd name="connsiteX21" fmla="*/ 129975 w 608595"/>
                  <a:gd name="connsiteY21" fmla="*/ 275806 h 498625"/>
                  <a:gd name="connsiteX22" fmla="*/ 143352 w 608595"/>
                  <a:gd name="connsiteY22" fmla="*/ 300074 h 498625"/>
                  <a:gd name="connsiteX23" fmla="*/ 142410 w 608595"/>
                  <a:gd name="connsiteY23" fmla="*/ 311738 h 498625"/>
                  <a:gd name="connsiteX24" fmla="*/ 135250 w 608595"/>
                  <a:gd name="connsiteY24" fmla="*/ 319075 h 498625"/>
                  <a:gd name="connsiteX25" fmla="*/ 134968 w 608595"/>
                  <a:gd name="connsiteY25" fmla="*/ 328482 h 498625"/>
                  <a:gd name="connsiteX26" fmla="*/ 145613 w 608595"/>
                  <a:gd name="connsiteY26" fmla="*/ 339017 h 498625"/>
                  <a:gd name="connsiteX27" fmla="*/ 154562 w 608595"/>
                  <a:gd name="connsiteY27" fmla="*/ 338829 h 498625"/>
                  <a:gd name="connsiteX28" fmla="*/ 164453 w 608595"/>
                  <a:gd name="connsiteY28" fmla="*/ 329046 h 498625"/>
                  <a:gd name="connsiteX29" fmla="*/ 174909 w 608595"/>
                  <a:gd name="connsiteY29" fmla="*/ 327729 h 498625"/>
                  <a:gd name="connsiteX30" fmla="*/ 205431 w 608595"/>
                  <a:gd name="connsiteY30" fmla="*/ 334314 h 498625"/>
                  <a:gd name="connsiteX31" fmla="*/ 245466 w 608595"/>
                  <a:gd name="connsiteY31" fmla="*/ 272796 h 498625"/>
                  <a:gd name="connsiteX32" fmla="*/ 235293 w 608595"/>
                  <a:gd name="connsiteY32" fmla="*/ 245705 h 498625"/>
                  <a:gd name="connsiteX33" fmla="*/ 230771 w 608595"/>
                  <a:gd name="connsiteY33" fmla="*/ 229714 h 498625"/>
                  <a:gd name="connsiteX34" fmla="*/ 248858 w 608595"/>
                  <a:gd name="connsiteY34" fmla="*/ 216075 h 498625"/>
                  <a:gd name="connsiteX35" fmla="*/ 256394 w 608595"/>
                  <a:gd name="connsiteY35" fmla="*/ 221060 h 498625"/>
                  <a:gd name="connsiteX36" fmla="*/ 275234 w 608595"/>
                  <a:gd name="connsiteY36" fmla="*/ 249279 h 498625"/>
                  <a:gd name="connsiteX37" fmla="*/ 284089 w 608595"/>
                  <a:gd name="connsiteY37" fmla="*/ 252854 h 498625"/>
                  <a:gd name="connsiteX38" fmla="*/ 300103 w 608595"/>
                  <a:gd name="connsiteY38" fmla="*/ 244012 h 498625"/>
                  <a:gd name="connsiteX39" fmla="*/ 303118 w 608595"/>
                  <a:gd name="connsiteY39" fmla="*/ 235358 h 498625"/>
                  <a:gd name="connsiteX40" fmla="*/ 292756 w 608595"/>
                  <a:gd name="connsiteY40" fmla="*/ 216075 h 498625"/>
                  <a:gd name="connsiteX41" fmla="*/ 293886 w 608595"/>
                  <a:gd name="connsiteY41" fmla="*/ 201495 h 498625"/>
                  <a:gd name="connsiteX42" fmla="*/ 293886 w 608595"/>
                  <a:gd name="connsiteY42" fmla="*/ 182306 h 498625"/>
                  <a:gd name="connsiteX43" fmla="*/ 289741 w 608595"/>
                  <a:gd name="connsiteY43" fmla="*/ 178167 h 498625"/>
                  <a:gd name="connsiteX44" fmla="*/ 278908 w 608595"/>
                  <a:gd name="connsiteY44" fmla="*/ 178167 h 498625"/>
                  <a:gd name="connsiteX45" fmla="*/ 366092 w 608595"/>
                  <a:gd name="connsiteY45" fmla="*/ 69711 h 498625"/>
                  <a:gd name="connsiteX46" fmla="*/ 338726 w 608595"/>
                  <a:gd name="connsiteY46" fmla="*/ 80999 h 498625"/>
                  <a:gd name="connsiteX47" fmla="*/ 338726 w 608595"/>
                  <a:gd name="connsiteY47" fmla="*/ 135650 h 498625"/>
                  <a:gd name="connsiteX48" fmla="*/ 393457 w 608595"/>
                  <a:gd name="connsiteY48" fmla="*/ 135650 h 498625"/>
                  <a:gd name="connsiteX49" fmla="*/ 395059 w 608595"/>
                  <a:gd name="connsiteY49" fmla="*/ 133769 h 498625"/>
                  <a:gd name="connsiteX50" fmla="*/ 449696 w 608595"/>
                  <a:gd name="connsiteY50" fmla="*/ 164057 h 498625"/>
                  <a:gd name="connsiteX51" fmla="*/ 568767 w 608595"/>
                  <a:gd name="connsiteY51" fmla="*/ 173840 h 498625"/>
                  <a:gd name="connsiteX52" fmla="*/ 552187 w 608595"/>
                  <a:gd name="connsiteY52" fmla="*/ 143457 h 498625"/>
                  <a:gd name="connsiteX53" fmla="*/ 551434 w 608595"/>
                  <a:gd name="connsiteY53" fmla="*/ 142705 h 498625"/>
                  <a:gd name="connsiteX54" fmla="*/ 477956 w 608595"/>
                  <a:gd name="connsiteY54" fmla="*/ 96425 h 498625"/>
                  <a:gd name="connsiteX55" fmla="*/ 474753 w 608595"/>
                  <a:gd name="connsiteY55" fmla="*/ 95014 h 498625"/>
                  <a:gd name="connsiteX56" fmla="*/ 475507 w 608595"/>
                  <a:gd name="connsiteY56" fmla="*/ 149477 h 498625"/>
                  <a:gd name="connsiteX57" fmla="*/ 456007 w 608595"/>
                  <a:gd name="connsiteY57" fmla="*/ 142046 h 498625"/>
                  <a:gd name="connsiteX58" fmla="*/ 404385 w 608595"/>
                  <a:gd name="connsiteY58" fmla="*/ 114015 h 498625"/>
                  <a:gd name="connsiteX59" fmla="*/ 393457 w 608595"/>
                  <a:gd name="connsiteY59" fmla="*/ 80999 h 498625"/>
                  <a:gd name="connsiteX60" fmla="*/ 366092 w 608595"/>
                  <a:gd name="connsiteY60" fmla="*/ 69711 h 498625"/>
                  <a:gd name="connsiteX61" fmla="*/ 287857 w 608595"/>
                  <a:gd name="connsiteY61" fmla="*/ 9 h 498625"/>
                  <a:gd name="connsiteX62" fmla="*/ 423508 w 608595"/>
                  <a:gd name="connsiteY62" fmla="*/ 1985 h 498625"/>
                  <a:gd name="connsiteX63" fmla="*/ 474000 w 608595"/>
                  <a:gd name="connsiteY63" fmla="*/ 52403 h 498625"/>
                  <a:gd name="connsiteX64" fmla="*/ 474000 w 608595"/>
                  <a:gd name="connsiteY64" fmla="*/ 52779 h 498625"/>
                  <a:gd name="connsiteX65" fmla="*/ 493029 w 608595"/>
                  <a:gd name="connsiteY65" fmla="*/ 59928 h 498625"/>
                  <a:gd name="connsiteX66" fmla="*/ 579223 w 608595"/>
                  <a:gd name="connsiteY66" fmla="*/ 114579 h 498625"/>
                  <a:gd name="connsiteX67" fmla="*/ 580354 w 608595"/>
                  <a:gd name="connsiteY67" fmla="*/ 115708 h 498625"/>
                  <a:gd name="connsiteX68" fmla="*/ 605223 w 608595"/>
                  <a:gd name="connsiteY68" fmla="*/ 188890 h 498625"/>
                  <a:gd name="connsiteX69" fmla="*/ 535796 w 608595"/>
                  <a:gd name="connsiteY69" fmla="*/ 222753 h 498625"/>
                  <a:gd name="connsiteX70" fmla="*/ 471456 w 608595"/>
                  <a:gd name="connsiteY70" fmla="*/ 213065 h 498625"/>
                  <a:gd name="connsiteX71" fmla="*/ 456667 w 608595"/>
                  <a:gd name="connsiteY71" fmla="*/ 235640 h 498625"/>
                  <a:gd name="connsiteX72" fmla="*/ 230206 w 608595"/>
                  <a:gd name="connsiteY72" fmla="*/ 461771 h 498625"/>
                  <a:gd name="connsiteX73" fmla="*/ 164076 w 608595"/>
                  <a:gd name="connsiteY73" fmla="*/ 461771 h 498625"/>
                  <a:gd name="connsiteX74" fmla="*/ 13636 w 608595"/>
                  <a:gd name="connsiteY74" fmla="*/ 311550 h 498625"/>
                  <a:gd name="connsiteX75" fmla="*/ 13636 w 608595"/>
                  <a:gd name="connsiteY75" fmla="*/ 245517 h 498625"/>
                  <a:gd name="connsiteX76" fmla="*/ 239814 w 608595"/>
                  <a:gd name="connsiteY76" fmla="*/ 19386 h 498625"/>
                  <a:gd name="connsiteX77" fmla="*/ 287857 w 608595"/>
                  <a:gd name="connsiteY77" fmla="*/ 9 h 4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8595" h="498625">
                    <a:moveTo>
                      <a:pt x="489893" y="258138"/>
                    </a:moveTo>
                    <a:cubicBezTo>
                      <a:pt x="500537" y="260113"/>
                      <a:pt x="510900" y="261336"/>
                      <a:pt x="520885" y="261994"/>
                    </a:cubicBezTo>
                    <a:lnTo>
                      <a:pt x="520885" y="451976"/>
                    </a:lnTo>
                    <a:cubicBezTo>
                      <a:pt x="520885" y="477652"/>
                      <a:pt x="499972" y="498625"/>
                      <a:pt x="474161" y="498625"/>
                    </a:cubicBezTo>
                    <a:lnTo>
                      <a:pt x="261454" y="498625"/>
                    </a:lnTo>
                    <a:cubicBezTo>
                      <a:pt x="257403" y="498625"/>
                      <a:pt x="253541" y="498155"/>
                      <a:pt x="249773" y="497120"/>
                    </a:cubicBezTo>
                    <a:cubicBezTo>
                      <a:pt x="252787" y="494863"/>
                      <a:pt x="255613" y="492324"/>
                      <a:pt x="258251" y="489690"/>
                    </a:cubicBezTo>
                    <a:lnTo>
                      <a:pt x="484617" y="263781"/>
                    </a:lnTo>
                    <a:cubicBezTo>
                      <a:pt x="486501" y="261900"/>
                      <a:pt x="488291" y="260019"/>
                      <a:pt x="489893" y="258138"/>
                    </a:cubicBezTo>
                    <a:close/>
                    <a:moveTo>
                      <a:pt x="278908" y="178167"/>
                    </a:moveTo>
                    <a:cubicBezTo>
                      <a:pt x="276741" y="180236"/>
                      <a:pt x="274763" y="182212"/>
                      <a:pt x="272785" y="184187"/>
                    </a:cubicBezTo>
                    <a:cubicBezTo>
                      <a:pt x="266756" y="190207"/>
                      <a:pt x="266756" y="190113"/>
                      <a:pt x="258937" y="186445"/>
                    </a:cubicBezTo>
                    <a:cubicBezTo>
                      <a:pt x="240003" y="177697"/>
                      <a:pt x="222010" y="178543"/>
                      <a:pt x="205902" y="192747"/>
                    </a:cubicBezTo>
                    <a:cubicBezTo>
                      <a:pt x="191771" y="205257"/>
                      <a:pt x="189699" y="221342"/>
                      <a:pt x="194126" y="238932"/>
                    </a:cubicBezTo>
                    <a:cubicBezTo>
                      <a:pt x="196764" y="249844"/>
                      <a:pt x="201945" y="259721"/>
                      <a:pt x="205902" y="269974"/>
                    </a:cubicBezTo>
                    <a:cubicBezTo>
                      <a:pt x="207597" y="274018"/>
                      <a:pt x="208822" y="278157"/>
                      <a:pt x="209199" y="282390"/>
                    </a:cubicBezTo>
                    <a:cubicBezTo>
                      <a:pt x="210423" y="294995"/>
                      <a:pt x="199684" y="303272"/>
                      <a:pt x="187815" y="298569"/>
                    </a:cubicBezTo>
                    <a:cubicBezTo>
                      <a:pt x="181598" y="296123"/>
                      <a:pt x="176417" y="292079"/>
                      <a:pt x="172272" y="286717"/>
                    </a:cubicBezTo>
                    <a:cubicBezTo>
                      <a:pt x="165866" y="278439"/>
                      <a:pt x="160685" y="269503"/>
                      <a:pt x="157576" y="259438"/>
                    </a:cubicBezTo>
                    <a:cubicBezTo>
                      <a:pt x="155692" y="253606"/>
                      <a:pt x="154091" y="252948"/>
                      <a:pt x="148533" y="255864"/>
                    </a:cubicBezTo>
                    <a:cubicBezTo>
                      <a:pt x="143729" y="258310"/>
                      <a:pt x="139113" y="260943"/>
                      <a:pt x="134497" y="263577"/>
                    </a:cubicBezTo>
                    <a:cubicBezTo>
                      <a:pt x="128185" y="267152"/>
                      <a:pt x="127526" y="268845"/>
                      <a:pt x="129975" y="275806"/>
                    </a:cubicBezTo>
                    <a:cubicBezTo>
                      <a:pt x="132990" y="284648"/>
                      <a:pt x="137888" y="292549"/>
                      <a:pt x="143352" y="300074"/>
                    </a:cubicBezTo>
                    <a:cubicBezTo>
                      <a:pt x="147685" y="306000"/>
                      <a:pt x="147685" y="306376"/>
                      <a:pt x="142410" y="311738"/>
                    </a:cubicBezTo>
                    <a:cubicBezTo>
                      <a:pt x="139960" y="314184"/>
                      <a:pt x="137605" y="316629"/>
                      <a:pt x="135250" y="319075"/>
                    </a:cubicBezTo>
                    <a:cubicBezTo>
                      <a:pt x="132236" y="322085"/>
                      <a:pt x="131953" y="325283"/>
                      <a:pt x="134968" y="328482"/>
                    </a:cubicBezTo>
                    <a:cubicBezTo>
                      <a:pt x="138453" y="331962"/>
                      <a:pt x="142033" y="335630"/>
                      <a:pt x="145613" y="339017"/>
                    </a:cubicBezTo>
                    <a:cubicBezTo>
                      <a:pt x="148533" y="341839"/>
                      <a:pt x="151641" y="341745"/>
                      <a:pt x="154562" y="338829"/>
                    </a:cubicBezTo>
                    <a:cubicBezTo>
                      <a:pt x="157859" y="335630"/>
                      <a:pt x="161344" y="332432"/>
                      <a:pt x="164453" y="329046"/>
                    </a:cubicBezTo>
                    <a:cubicBezTo>
                      <a:pt x="167656" y="325566"/>
                      <a:pt x="170764" y="325283"/>
                      <a:pt x="174909" y="327729"/>
                    </a:cubicBezTo>
                    <a:cubicBezTo>
                      <a:pt x="184329" y="333091"/>
                      <a:pt x="194597" y="335348"/>
                      <a:pt x="205431" y="334314"/>
                    </a:cubicBezTo>
                    <a:cubicBezTo>
                      <a:pt x="235198" y="331492"/>
                      <a:pt x="254039" y="302332"/>
                      <a:pt x="245466" y="272796"/>
                    </a:cubicBezTo>
                    <a:cubicBezTo>
                      <a:pt x="242829" y="263483"/>
                      <a:pt x="238966" y="254547"/>
                      <a:pt x="235293" y="245705"/>
                    </a:cubicBezTo>
                    <a:cubicBezTo>
                      <a:pt x="233220" y="240532"/>
                      <a:pt x="231430" y="235264"/>
                      <a:pt x="230771" y="229714"/>
                    </a:cubicBezTo>
                    <a:cubicBezTo>
                      <a:pt x="229546" y="218709"/>
                      <a:pt x="238590" y="212030"/>
                      <a:pt x="248858" y="216075"/>
                    </a:cubicBezTo>
                    <a:cubicBezTo>
                      <a:pt x="251778" y="217204"/>
                      <a:pt x="254133" y="219085"/>
                      <a:pt x="256394" y="221060"/>
                    </a:cubicBezTo>
                    <a:cubicBezTo>
                      <a:pt x="265060" y="228868"/>
                      <a:pt x="271372" y="238274"/>
                      <a:pt x="275234" y="249279"/>
                    </a:cubicBezTo>
                    <a:cubicBezTo>
                      <a:pt x="277118" y="254829"/>
                      <a:pt x="278908" y="255488"/>
                      <a:pt x="284089" y="252854"/>
                    </a:cubicBezTo>
                    <a:cubicBezTo>
                      <a:pt x="289459" y="250032"/>
                      <a:pt x="294828" y="246928"/>
                      <a:pt x="300103" y="244012"/>
                    </a:cubicBezTo>
                    <a:cubicBezTo>
                      <a:pt x="303777" y="242037"/>
                      <a:pt x="304531" y="239121"/>
                      <a:pt x="303118" y="235358"/>
                    </a:cubicBezTo>
                    <a:cubicBezTo>
                      <a:pt x="300480" y="228491"/>
                      <a:pt x="297089" y="222095"/>
                      <a:pt x="292756" y="216075"/>
                    </a:cubicBezTo>
                    <a:cubicBezTo>
                      <a:pt x="287104" y="208267"/>
                      <a:pt x="287104" y="208267"/>
                      <a:pt x="293886" y="201495"/>
                    </a:cubicBezTo>
                    <a:cubicBezTo>
                      <a:pt x="303400" y="191900"/>
                      <a:pt x="303400" y="191900"/>
                      <a:pt x="293886" y="182306"/>
                    </a:cubicBezTo>
                    <a:lnTo>
                      <a:pt x="289741" y="178167"/>
                    </a:lnTo>
                    <a:cubicBezTo>
                      <a:pt x="285031" y="173840"/>
                      <a:pt x="283524" y="173840"/>
                      <a:pt x="278908" y="178167"/>
                    </a:cubicBezTo>
                    <a:close/>
                    <a:moveTo>
                      <a:pt x="366092" y="69711"/>
                    </a:moveTo>
                    <a:cubicBezTo>
                      <a:pt x="356177" y="69711"/>
                      <a:pt x="346262" y="73473"/>
                      <a:pt x="338726" y="80999"/>
                    </a:cubicBezTo>
                    <a:cubicBezTo>
                      <a:pt x="323654" y="96049"/>
                      <a:pt x="323654" y="120600"/>
                      <a:pt x="338726" y="135650"/>
                    </a:cubicBezTo>
                    <a:cubicBezTo>
                      <a:pt x="353798" y="150700"/>
                      <a:pt x="378385" y="150700"/>
                      <a:pt x="393457" y="135650"/>
                    </a:cubicBezTo>
                    <a:cubicBezTo>
                      <a:pt x="393928" y="135085"/>
                      <a:pt x="394588" y="134427"/>
                      <a:pt x="395059" y="133769"/>
                    </a:cubicBezTo>
                    <a:cubicBezTo>
                      <a:pt x="410508" y="145056"/>
                      <a:pt x="429348" y="155591"/>
                      <a:pt x="449696" y="164057"/>
                    </a:cubicBezTo>
                    <a:cubicBezTo>
                      <a:pt x="518934" y="192841"/>
                      <a:pt x="564528" y="183999"/>
                      <a:pt x="568767" y="173840"/>
                    </a:cubicBezTo>
                    <a:cubicBezTo>
                      <a:pt x="570180" y="170454"/>
                      <a:pt x="568578" y="159918"/>
                      <a:pt x="552187" y="143457"/>
                    </a:cubicBezTo>
                    <a:lnTo>
                      <a:pt x="551434" y="142705"/>
                    </a:lnTo>
                    <a:cubicBezTo>
                      <a:pt x="534289" y="125491"/>
                      <a:pt x="507630" y="108747"/>
                      <a:pt x="477956" y="96425"/>
                    </a:cubicBezTo>
                    <a:cubicBezTo>
                      <a:pt x="476826" y="95955"/>
                      <a:pt x="475884" y="95578"/>
                      <a:pt x="474753" y="95014"/>
                    </a:cubicBezTo>
                    <a:lnTo>
                      <a:pt x="475507" y="149477"/>
                    </a:lnTo>
                    <a:cubicBezTo>
                      <a:pt x="469196" y="147314"/>
                      <a:pt x="462790" y="144868"/>
                      <a:pt x="456007" y="142046"/>
                    </a:cubicBezTo>
                    <a:cubicBezTo>
                      <a:pt x="437073" y="134145"/>
                      <a:pt x="419174" y="124550"/>
                      <a:pt x="404385" y="114015"/>
                    </a:cubicBezTo>
                    <a:cubicBezTo>
                      <a:pt x="405986" y="102351"/>
                      <a:pt x="402501" y="90029"/>
                      <a:pt x="393457" y="80999"/>
                    </a:cubicBezTo>
                    <a:cubicBezTo>
                      <a:pt x="385921" y="73473"/>
                      <a:pt x="376006" y="69711"/>
                      <a:pt x="366092" y="69711"/>
                    </a:cubicBezTo>
                    <a:close/>
                    <a:moveTo>
                      <a:pt x="287857" y="9"/>
                    </a:moveTo>
                    <a:lnTo>
                      <a:pt x="423508" y="1985"/>
                    </a:lnTo>
                    <a:cubicBezTo>
                      <a:pt x="451203" y="2361"/>
                      <a:pt x="473623" y="24654"/>
                      <a:pt x="474000" y="52403"/>
                    </a:cubicBezTo>
                    <a:lnTo>
                      <a:pt x="474000" y="52779"/>
                    </a:lnTo>
                    <a:cubicBezTo>
                      <a:pt x="480406" y="54943"/>
                      <a:pt x="486811" y="57294"/>
                      <a:pt x="493029" y="59928"/>
                    </a:cubicBezTo>
                    <a:cubicBezTo>
                      <a:pt x="527695" y="74320"/>
                      <a:pt x="558216" y="93697"/>
                      <a:pt x="579223" y="114579"/>
                    </a:cubicBezTo>
                    <a:lnTo>
                      <a:pt x="580354" y="115708"/>
                    </a:lnTo>
                    <a:cubicBezTo>
                      <a:pt x="614172" y="150136"/>
                      <a:pt x="610404" y="176286"/>
                      <a:pt x="605223" y="188890"/>
                    </a:cubicBezTo>
                    <a:cubicBezTo>
                      <a:pt x="599948" y="201401"/>
                      <a:pt x="584027" y="222471"/>
                      <a:pt x="535796" y="222753"/>
                    </a:cubicBezTo>
                    <a:cubicBezTo>
                      <a:pt x="516296" y="222847"/>
                      <a:pt x="494159" y="219461"/>
                      <a:pt x="471456" y="213065"/>
                    </a:cubicBezTo>
                    <a:cubicBezTo>
                      <a:pt x="468065" y="221436"/>
                      <a:pt x="463167" y="229150"/>
                      <a:pt x="456667" y="235640"/>
                    </a:cubicBezTo>
                    <a:lnTo>
                      <a:pt x="230206" y="461771"/>
                    </a:lnTo>
                    <a:cubicBezTo>
                      <a:pt x="211931" y="479925"/>
                      <a:pt x="182351" y="479925"/>
                      <a:pt x="164076" y="461771"/>
                    </a:cubicBezTo>
                    <a:lnTo>
                      <a:pt x="13636" y="311550"/>
                    </a:lnTo>
                    <a:cubicBezTo>
                      <a:pt x="-4545" y="293302"/>
                      <a:pt x="-4545" y="263765"/>
                      <a:pt x="13636" y="245517"/>
                    </a:cubicBezTo>
                    <a:lnTo>
                      <a:pt x="239814" y="19386"/>
                    </a:lnTo>
                    <a:cubicBezTo>
                      <a:pt x="252532" y="6782"/>
                      <a:pt x="269865" y="-273"/>
                      <a:pt x="287857" y="9"/>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sp>
        <p:nvSpPr>
          <p:cNvPr id="4" name="弧形 3">
            <a:extLst>
              <a:ext uri="{FF2B5EF4-FFF2-40B4-BE49-F238E27FC236}">
                <a16:creationId xmlns:a16="http://schemas.microsoft.com/office/drawing/2014/main" id="{5C886B29-0636-494B-AFB0-BE8DEBE4C2DF}"/>
              </a:ext>
            </a:extLst>
          </p:cNvPr>
          <p:cNvSpPr/>
          <p:nvPr/>
        </p:nvSpPr>
        <p:spPr>
          <a:xfrm>
            <a:off x="4339908" y="0"/>
            <a:ext cx="6537960" cy="7434580"/>
          </a:xfrm>
          <a:prstGeom prst="arc">
            <a:avLst>
              <a:gd name="adj1" fmla="val 19504786"/>
              <a:gd name="adj2" fmla="val 3815305"/>
            </a:avLst>
          </a:prstGeom>
          <a:ln w="60325">
            <a:gradFill>
              <a:gsLst>
                <a:gs pos="0">
                  <a:schemeClr val="accent6">
                    <a:lumMod val="75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弧形 62">
            <a:extLst>
              <a:ext uri="{FF2B5EF4-FFF2-40B4-BE49-F238E27FC236}">
                <a16:creationId xmlns:a16="http://schemas.microsoft.com/office/drawing/2014/main" id="{2C5EF8FD-6468-4FF9-9A0C-A2C98B498745}"/>
              </a:ext>
            </a:extLst>
          </p:cNvPr>
          <p:cNvSpPr/>
          <p:nvPr/>
        </p:nvSpPr>
        <p:spPr>
          <a:xfrm flipH="1" flipV="1">
            <a:off x="1314133" y="0"/>
            <a:ext cx="6537960" cy="7434580"/>
          </a:xfrm>
          <a:prstGeom prst="arc">
            <a:avLst>
              <a:gd name="adj1" fmla="val 19504786"/>
              <a:gd name="adj2" fmla="val 3109672"/>
            </a:avLst>
          </a:prstGeom>
          <a:ln w="60325">
            <a:gradFill>
              <a:gsLst>
                <a:gs pos="0">
                  <a:schemeClr val="accent6">
                    <a:lumMod val="75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a:extLst>
              <a:ext uri="{FF2B5EF4-FFF2-40B4-BE49-F238E27FC236}">
                <a16:creationId xmlns:a16="http://schemas.microsoft.com/office/drawing/2014/main" id="{53223D42-10FE-401C-944C-520547A20298}"/>
              </a:ext>
            </a:extLst>
          </p:cNvPr>
          <p:cNvSpPr/>
          <p:nvPr/>
        </p:nvSpPr>
        <p:spPr>
          <a:xfrm flipH="1" flipV="1">
            <a:off x="1100379" y="-243068"/>
            <a:ext cx="6965468" cy="7920716"/>
          </a:xfrm>
          <a:prstGeom prst="arc">
            <a:avLst>
              <a:gd name="adj1" fmla="val 18766188"/>
              <a:gd name="adj2" fmla="val 3109672"/>
            </a:avLst>
          </a:prstGeom>
          <a:ln w="60325">
            <a:gradFill>
              <a:gsLst>
                <a:gs pos="0">
                  <a:schemeClr val="accent6">
                    <a:lumMod val="75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弧形 65">
            <a:extLst>
              <a:ext uri="{FF2B5EF4-FFF2-40B4-BE49-F238E27FC236}">
                <a16:creationId xmlns:a16="http://schemas.microsoft.com/office/drawing/2014/main" id="{9B726C4F-70E3-4B58-803F-1A854ED78325}"/>
              </a:ext>
            </a:extLst>
          </p:cNvPr>
          <p:cNvSpPr/>
          <p:nvPr/>
        </p:nvSpPr>
        <p:spPr>
          <a:xfrm>
            <a:off x="4059781" y="-318544"/>
            <a:ext cx="7098214" cy="8071668"/>
          </a:xfrm>
          <a:prstGeom prst="arc">
            <a:avLst>
              <a:gd name="adj1" fmla="val 18836674"/>
              <a:gd name="adj2" fmla="val 3815305"/>
            </a:avLst>
          </a:prstGeom>
          <a:ln w="60325">
            <a:gradFill>
              <a:gsLst>
                <a:gs pos="0">
                  <a:schemeClr val="accent6">
                    <a:lumMod val="75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2BA5928D-C83F-4F49-8B98-FC1598290692}"/>
              </a:ext>
            </a:extLst>
          </p:cNvPr>
          <p:cNvGrpSpPr/>
          <p:nvPr/>
        </p:nvGrpSpPr>
        <p:grpSpPr>
          <a:xfrm>
            <a:off x="2953773" y="4594025"/>
            <a:ext cx="1709668" cy="1017588"/>
            <a:chOff x="2581154" y="4675305"/>
            <a:chExt cx="1729891" cy="1017588"/>
          </a:xfrm>
        </p:grpSpPr>
        <p:sp>
          <p:nvSpPr>
            <p:cNvPr id="2" name="文本框 1">
              <a:extLst>
                <a:ext uri="{FF2B5EF4-FFF2-40B4-BE49-F238E27FC236}">
                  <a16:creationId xmlns:a16="http://schemas.microsoft.com/office/drawing/2014/main" id="{5B41A826-C9AF-4E56-851B-1E4C34F7B98E}"/>
                </a:ext>
              </a:extLst>
            </p:cNvPr>
            <p:cNvSpPr txBox="1"/>
            <p:nvPr/>
          </p:nvSpPr>
          <p:spPr>
            <a:xfrm>
              <a:off x="2740780" y="4675305"/>
              <a:ext cx="157026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输入标题</a:t>
              </a:r>
            </a:p>
          </p:txBody>
        </p:sp>
        <p:sp>
          <p:nvSpPr>
            <p:cNvPr id="3" name="文本框 2">
              <a:extLst>
                <a:ext uri="{FF2B5EF4-FFF2-40B4-BE49-F238E27FC236}">
                  <a16:creationId xmlns:a16="http://schemas.microsoft.com/office/drawing/2014/main" id="{AB61CF53-EE9A-411C-ABEC-64CE5D63E977}"/>
                </a:ext>
              </a:extLst>
            </p:cNvPr>
            <p:cNvSpPr txBox="1"/>
            <p:nvPr/>
          </p:nvSpPr>
          <p:spPr>
            <a:xfrm>
              <a:off x="2581154" y="5046562"/>
              <a:ext cx="1713053" cy="646331"/>
            </a:xfrm>
            <a:prstGeom prst="rect">
              <a:avLst/>
            </a:prstGeom>
            <a:noFill/>
          </p:spPr>
          <p:txBody>
            <a:bodyPr wrap="square" rtlCol="0">
              <a:spAutoFit/>
            </a:bodyPr>
            <a:lstStyle/>
            <a:p>
              <a:r>
                <a:rPr lang="zh-CN" altLang="en-US" dirty="0"/>
                <a:t>输入文本内容输入文本内容</a:t>
              </a:r>
            </a:p>
          </p:txBody>
        </p:sp>
      </p:grpSp>
      <p:grpSp>
        <p:nvGrpSpPr>
          <p:cNvPr id="32" name="组合 31">
            <a:extLst>
              <a:ext uri="{FF2B5EF4-FFF2-40B4-BE49-F238E27FC236}">
                <a16:creationId xmlns:a16="http://schemas.microsoft.com/office/drawing/2014/main" id="{DC34E266-208D-43D6-B189-E4DFF374E9D3}"/>
              </a:ext>
            </a:extLst>
          </p:cNvPr>
          <p:cNvGrpSpPr/>
          <p:nvPr/>
        </p:nvGrpSpPr>
        <p:grpSpPr>
          <a:xfrm>
            <a:off x="5259646" y="1241225"/>
            <a:ext cx="1693027" cy="1017588"/>
            <a:chOff x="2581154" y="4675305"/>
            <a:chExt cx="1713053" cy="1017588"/>
          </a:xfrm>
        </p:grpSpPr>
        <p:sp>
          <p:nvSpPr>
            <p:cNvPr id="33" name="文本框 32">
              <a:extLst>
                <a:ext uri="{FF2B5EF4-FFF2-40B4-BE49-F238E27FC236}">
                  <a16:creationId xmlns:a16="http://schemas.microsoft.com/office/drawing/2014/main" id="{7534E388-AC67-4A15-AB3E-06EEA2141F73}"/>
                </a:ext>
              </a:extLst>
            </p:cNvPr>
            <p:cNvSpPr txBox="1"/>
            <p:nvPr/>
          </p:nvSpPr>
          <p:spPr>
            <a:xfrm>
              <a:off x="2648258" y="4675305"/>
              <a:ext cx="157026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输入标题</a:t>
              </a:r>
            </a:p>
          </p:txBody>
        </p:sp>
        <p:sp>
          <p:nvSpPr>
            <p:cNvPr id="34" name="文本框 33">
              <a:extLst>
                <a:ext uri="{FF2B5EF4-FFF2-40B4-BE49-F238E27FC236}">
                  <a16:creationId xmlns:a16="http://schemas.microsoft.com/office/drawing/2014/main" id="{567BFE0A-82FB-4AEC-A4B6-D32E35D0E349}"/>
                </a:ext>
              </a:extLst>
            </p:cNvPr>
            <p:cNvSpPr txBox="1"/>
            <p:nvPr/>
          </p:nvSpPr>
          <p:spPr>
            <a:xfrm>
              <a:off x="2581154" y="5046562"/>
              <a:ext cx="1713053" cy="646331"/>
            </a:xfrm>
            <a:prstGeom prst="rect">
              <a:avLst/>
            </a:prstGeom>
            <a:noFill/>
          </p:spPr>
          <p:txBody>
            <a:bodyPr wrap="square" rtlCol="0">
              <a:spAutoFit/>
            </a:bodyPr>
            <a:lstStyle/>
            <a:p>
              <a:pPr algn="ctr"/>
              <a:r>
                <a:rPr lang="zh-CN" altLang="en-US" dirty="0"/>
                <a:t>输入文本内容输入文本内容</a:t>
              </a:r>
            </a:p>
          </p:txBody>
        </p:sp>
      </p:grpSp>
      <p:grpSp>
        <p:nvGrpSpPr>
          <p:cNvPr id="35" name="组合 34">
            <a:extLst>
              <a:ext uri="{FF2B5EF4-FFF2-40B4-BE49-F238E27FC236}">
                <a16:creationId xmlns:a16="http://schemas.microsoft.com/office/drawing/2014/main" id="{150522DC-8D71-4250-82F3-CE6B88652DE2}"/>
              </a:ext>
            </a:extLst>
          </p:cNvPr>
          <p:cNvGrpSpPr/>
          <p:nvPr/>
        </p:nvGrpSpPr>
        <p:grpSpPr>
          <a:xfrm>
            <a:off x="7820413" y="4563545"/>
            <a:ext cx="1693027" cy="1017588"/>
            <a:chOff x="2581154" y="4675305"/>
            <a:chExt cx="1713053" cy="1017588"/>
          </a:xfrm>
        </p:grpSpPr>
        <p:sp>
          <p:nvSpPr>
            <p:cNvPr id="36" name="文本框 35">
              <a:extLst>
                <a:ext uri="{FF2B5EF4-FFF2-40B4-BE49-F238E27FC236}">
                  <a16:creationId xmlns:a16="http://schemas.microsoft.com/office/drawing/2014/main" id="{5E79FB28-C261-47ED-A421-BC6DC02956D3}"/>
                </a:ext>
              </a:extLst>
            </p:cNvPr>
            <p:cNvSpPr txBox="1"/>
            <p:nvPr/>
          </p:nvSpPr>
          <p:spPr>
            <a:xfrm>
              <a:off x="2607138" y="4675305"/>
              <a:ext cx="136466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输入标题</a:t>
              </a:r>
            </a:p>
          </p:txBody>
        </p:sp>
        <p:sp>
          <p:nvSpPr>
            <p:cNvPr id="37" name="文本框 36">
              <a:extLst>
                <a:ext uri="{FF2B5EF4-FFF2-40B4-BE49-F238E27FC236}">
                  <a16:creationId xmlns:a16="http://schemas.microsoft.com/office/drawing/2014/main" id="{5D3402B4-F09D-43CB-89D8-C31649217D79}"/>
                </a:ext>
              </a:extLst>
            </p:cNvPr>
            <p:cNvSpPr txBox="1"/>
            <p:nvPr/>
          </p:nvSpPr>
          <p:spPr>
            <a:xfrm>
              <a:off x="2581154" y="5046562"/>
              <a:ext cx="1713053" cy="646331"/>
            </a:xfrm>
            <a:prstGeom prst="rect">
              <a:avLst/>
            </a:prstGeom>
            <a:noFill/>
          </p:spPr>
          <p:txBody>
            <a:bodyPr wrap="square" rtlCol="0">
              <a:spAutoFit/>
            </a:bodyPr>
            <a:lstStyle/>
            <a:p>
              <a:r>
                <a:rPr lang="zh-CN" altLang="en-US" dirty="0"/>
                <a:t>输入文本内容输入文本内容</a:t>
              </a:r>
            </a:p>
          </p:txBody>
        </p:sp>
      </p:grpSp>
    </p:spTree>
    <p:custDataLst>
      <p:tags r:id="rId1"/>
    </p:custDataLst>
    <p:extLst>
      <p:ext uri="{BB962C8B-B14F-4D97-AF65-F5344CB8AC3E}">
        <p14:creationId xmlns:p14="http://schemas.microsoft.com/office/powerpoint/2010/main" val="1827364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37EC218-982B-4295-9589-68FAD6C020FA}"/>
              </a:ext>
            </a:extLst>
          </p:cNvPr>
          <p:cNvSpPr>
            <a:spLocks noGrp="1"/>
          </p:cNvSpPr>
          <p:nvPr>
            <p:ph type="body" sz="quarter" idx="10"/>
          </p:nvPr>
        </p:nvSpPr>
        <p:spPr/>
        <p:txBody>
          <a:bodyPr/>
          <a:lstStyle/>
          <a:p>
            <a:r>
              <a:rPr lang="zh-CN" altLang="en-US" dirty="0"/>
              <a:t>金字塔结构</a:t>
            </a:r>
          </a:p>
        </p:txBody>
      </p:sp>
      <p:grpSp>
        <p:nvGrpSpPr>
          <p:cNvPr id="13" name="组合 12">
            <a:extLst>
              <a:ext uri="{FF2B5EF4-FFF2-40B4-BE49-F238E27FC236}">
                <a16:creationId xmlns:a16="http://schemas.microsoft.com/office/drawing/2014/main" id="{EA8D6F9C-17F7-4B64-8E6A-40157225D6CE}"/>
              </a:ext>
            </a:extLst>
          </p:cNvPr>
          <p:cNvGrpSpPr/>
          <p:nvPr/>
        </p:nvGrpSpPr>
        <p:grpSpPr>
          <a:xfrm>
            <a:off x="1091293" y="1439301"/>
            <a:ext cx="5251221" cy="4627097"/>
            <a:chOff x="1380853" y="1439301"/>
            <a:chExt cx="5251221" cy="4627097"/>
          </a:xfrm>
        </p:grpSpPr>
        <p:graphicFrame>
          <p:nvGraphicFramePr>
            <p:cNvPr id="4" name="图示 3">
              <a:extLst>
                <a:ext uri="{FF2B5EF4-FFF2-40B4-BE49-F238E27FC236}">
                  <a16:creationId xmlns:a16="http://schemas.microsoft.com/office/drawing/2014/main" id="{8D856D33-CCD4-429D-9380-6C138B6AD917}"/>
                </a:ext>
              </a:extLst>
            </p:cNvPr>
            <p:cNvGraphicFramePr/>
            <p:nvPr>
              <p:extLst>
                <p:ext uri="{D42A27DB-BD31-4B8C-83A1-F6EECF244321}">
                  <p14:modId xmlns:p14="http://schemas.microsoft.com/office/powerpoint/2010/main" val="1919533284"/>
                </p:ext>
              </p:extLst>
            </p:nvPr>
          </p:nvGraphicFramePr>
          <p:xfrm>
            <a:off x="1380853" y="1439301"/>
            <a:ext cx="4279799" cy="46270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 name="直接连接符 4">
              <a:extLst>
                <a:ext uri="{FF2B5EF4-FFF2-40B4-BE49-F238E27FC236}">
                  <a16:creationId xmlns:a16="http://schemas.microsoft.com/office/drawing/2014/main" id="{FC4D2A94-F4E0-44E3-925C-AB73B4E69DC0}"/>
                </a:ext>
              </a:extLst>
            </p:cNvPr>
            <p:cNvCxnSpPr>
              <a:cxnSpLocks/>
            </p:cNvCxnSpPr>
            <p:nvPr/>
          </p:nvCxnSpPr>
          <p:spPr>
            <a:xfrm>
              <a:off x="3893561" y="2239347"/>
              <a:ext cx="2707264" cy="0"/>
            </a:xfrm>
            <a:prstGeom prst="line">
              <a:avLst/>
            </a:prstGeom>
            <a:ln w="9525">
              <a:prstDash val="dashDot"/>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675F163-AE3C-4CF8-890E-E315F8BD767F}"/>
                </a:ext>
              </a:extLst>
            </p:cNvPr>
            <p:cNvCxnSpPr>
              <a:cxnSpLocks/>
            </p:cNvCxnSpPr>
            <p:nvPr/>
          </p:nvCxnSpPr>
          <p:spPr>
            <a:xfrm flipV="1">
              <a:off x="4503159" y="3536950"/>
              <a:ext cx="2097666" cy="9826"/>
            </a:xfrm>
            <a:prstGeom prst="line">
              <a:avLst/>
            </a:prstGeom>
            <a:ln w="9525">
              <a:prstDash val="dashDot"/>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71D5712-1E64-4C06-8C19-916E4A0AD4EB}"/>
                </a:ext>
              </a:extLst>
            </p:cNvPr>
            <p:cNvCxnSpPr>
              <a:cxnSpLocks/>
            </p:cNvCxnSpPr>
            <p:nvPr/>
          </p:nvCxnSpPr>
          <p:spPr>
            <a:xfrm>
              <a:off x="5186680" y="5045376"/>
              <a:ext cx="1445394" cy="0"/>
            </a:xfrm>
            <a:prstGeom prst="line">
              <a:avLst/>
            </a:prstGeom>
            <a:ln w="9525">
              <a:prstDash val="dashDot"/>
              <a:tailEnd type="ova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8EEDB1FF-4A2D-4B11-9686-D2C5AA0FCF41}"/>
              </a:ext>
            </a:extLst>
          </p:cNvPr>
          <p:cNvGrpSpPr/>
          <p:nvPr/>
        </p:nvGrpSpPr>
        <p:grpSpPr>
          <a:xfrm>
            <a:off x="6451600" y="1914515"/>
            <a:ext cx="4175760" cy="1223669"/>
            <a:chOff x="6451600" y="1650355"/>
            <a:chExt cx="4175760" cy="1223669"/>
          </a:xfrm>
        </p:grpSpPr>
        <p:sp>
          <p:nvSpPr>
            <p:cNvPr id="17" name="文本框 16">
              <a:extLst>
                <a:ext uri="{FF2B5EF4-FFF2-40B4-BE49-F238E27FC236}">
                  <a16:creationId xmlns:a16="http://schemas.microsoft.com/office/drawing/2014/main" id="{E3C50482-F469-47B4-8A1D-4B43332552BD}"/>
                </a:ext>
              </a:extLst>
            </p:cNvPr>
            <p:cNvSpPr txBox="1"/>
            <p:nvPr/>
          </p:nvSpPr>
          <p:spPr>
            <a:xfrm>
              <a:off x="6492240" y="1650355"/>
              <a:ext cx="141600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输入标题</a:t>
              </a:r>
            </a:p>
          </p:txBody>
        </p:sp>
        <p:sp>
          <p:nvSpPr>
            <p:cNvPr id="18" name="矩形 17">
              <a:extLst>
                <a:ext uri="{FF2B5EF4-FFF2-40B4-BE49-F238E27FC236}">
                  <a16:creationId xmlns:a16="http://schemas.microsoft.com/office/drawing/2014/main" id="{7B4C45D3-C0DE-455C-B1A0-16B127A4E734}"/>
                </a:ext>
              </a:extLst>
            </p:cNvPr>
            <p:cNvSpPr/>
            <p:nvPr/>
          </p:nvSpPr>
          <p:spPr>
            <a:xfrm>
              <a:off x="6451600" y="2089835"/>
              <a:ext cx="4175760" cy="646331"/>
            </a:xfrm>
            <a:prstGeom prst="rect">
              <a:avLst/>
            </a:prstGeom>
          </p:spPr>
          <p:txBody>
            <a:bodyPr wrap="square">
              <a:spAutoFit/>
            </a:bodyPr>
            <a:lstStyle/>
            <a:p>
              <a:pPr>
                <a:lnSpc>
                  <a:spcPct val="130000"/>
                </a:lnSpc>
              </a:pPr>
              <a:r>
                <a:rPr lang="zh-CN" altLang="en-US" dirty="0"/>
                <a:t>输入文本内容输入文本内容输入文本内容输入文本内容输入文本内容输入文本</a:t>
              </a:r>
            </a:p>
          </p:txBody>
        </p:sp>
      </p:grpSp>
      <p:grpSp>
        <p:nvGrpSpPr>
          <p:cNvPr id="20" name="组合 19">
            <a:extLst>
              <a:ext uri="{FF2B5EF4-FFF2-40B4-BE49-F238E27FC236}">
                <a16:creationId xmlns:a16="http://schemas.microsoft.com/office/drawing/2014/main" id="{78C95E1A-A0F7-48F4-A23D-A58D0F0EDABB}"/>
              </a:ext>
            </a:extLst>
          </p:cNvPr>
          <p:cNvGrpSpPr/>
          <p:nvPr/>
        </p:nvGrpSpPr>
        <p:grpSpPr>
          <a:xfrm>
            <a:off x="6451600" y="3293560"/>
            <a:ext cx="4175760" cy="1223669"/>
            <a:chOff x="6451600" y="1650355"/>
            <a:chExt cx="4175760" cy="1223669"/>
          </a:xfrm>
        </p:grpSpPr>
        <p:sp>
          <p:nvSpPr>
            <p:cNvPr id="21" name="文本框 20">
              <a:extLst>
                <a:ext uri="{FF2B5EF4-FFF2-40B4-BE49-F238E27FC236}">
                  <a16:creationId xmlns:a16="http://schemas.microsoft.com/office/drawing/2014/main" id="{E52BF35A-83CC-46B4-8103-6F90D9A1655E}"/>
                </a:ext>
              </a:extLst>
            </p:cNvPr>
            <p:cNvSpPr txBox="1"/>
            <p:nvPr/>
          </p:nvSpPr>
          <p:spPr>
            <a:xfrm>
              <a:off x="6492240" y="1650355"/>
              <a:ext cx="141600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输入标题</a:t>
              </a:r>
            </a:p>
          </p:txBody>
        </p:sp>
        <p:sp>
          <p:nvSpPr>
            <p:cNvPr id="22" name="矩形 21">
              <a:extLst>
                <a:ext uri="{FF2B5EF4-FFF2-40B4-BE49-F238E27FC236}">
                  <a16:creationId xmlns:a16="http://schemas.microsoft.com/office/drawing/2014/main" id="{701E0E23-B130-432A-B00C-D8E02B10D0EA}"/>
                </a:ext>
              </a:extLst>
            </p:cNvPr>
            <p:cNvSpPr/>
            <p:nvPr/>
          </p:nvSpPr>
          <p:spPr>
            <a:xfrm>
              <a:off x="6451600" y="2089835"/>
              <a:ext cx="4175760" cy="646331"/>
            </a:xfrm>
            <a:prstGeom prst="rect">
              <a:avLst/>
            </a:prstGeom>
          </p:spPr>
          <p:txBody>
            <a:bodyPr wrap="square">
              <a:spAutoFit/>
            </a:bodyPr>
            <a:lstStyle/>
            <a:p>
              <a:pPr>
                <a:lnSpc>
                  <a:spcPct val="130000"/>
                </a:lnSpc>
              </a:pPr>
              <a:r>
                <a:rPr lang="zh-CN" altLang="en-US" dirty="0"/>
                <a:t>输入文本内容输入文本内容输入文本内容输入文本内容输入文本内容输入文本</a:t>
              </a:r>
            </a:p>
          </p:txBody>
        </p:sp>
      </p:grpSp>
      <p:grpSp>
        <p:nvGrpSpPr>
          <p:cNvPr id="23" name="组合 22">
            <a:extLst>
              <a:ext uri="{FF2B5EF4-FFF2-40B4-BE49-F238E27FC236}">
                <a16:creationId xmlns:a16="http://schemas.microsoft.com/office/drawing/2014/main" id="{6D26B874-D021-432A-BB74-4A0AE3D7C840}"/>
              </a:ext>
            </a:extLst>
          </p:cNvPr>
          <p:cNvGrpSpPr/>
          <p:nvPr/>
        </p:nvGrpSpPr>
        <p:grpSpPr>
          <a:xfrm>
            <a:off x="6451600" y="4672606"/>
            <a:ext cx="4175760" cy="1223669"/>
            <a:chOff x="6451600" y="1650355"/>
            <a:chExt cx="4175760" cy="1223669"/>
          </a:xfrm>
        </p:grpSpPr>
        <p:sp>
          <p:nvSpPr>
            <p:cNvPr id="24" name="文本框 23">
              <a:extLst>
                <a:ext uri="{FF2B5EF4-FFF2-40B4-BE49-F238E27FC236}">
                  <a16:creationId xmlns:a16="http://schemas.microsoft.com/office/drawing/2014/main" id="{68E2E687-8CFE-45F4-BACB-484780F8604D}"/>
                </a:ext>
              </a:extLst>
            </p:cNvPr>
            <p:cNvSpPr txBox="1"/>
            <p:nvPr/>
          </p:nvSpPr>
          <p:spPr>
            <a:xfrm>
              <a:off x="6492240" y="1650355"/>
              <a:ext cx="141600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输入标题</a:t>
              </a:r>
            </a:p>
          </p:txBody>
        </p:sp>
        <p:sp>
          <p:nvSpPr>
            <p:cNvPr id="25" name="矩形 24">
              <a:extLst>
                <a:ext uri="{FF2B5EF4-FFF2-40B4-BE49-F238E27FC236}">
                  <a16:creationId xmlns:a16="http://schemas.microsoft.com/office/drawing/2014/main" id="{E70C2458-AAE6-41CE-8B79-B1F9EB03D8DC}"/>
                </a:ext>
              </a:extLst>
            </p:cNvPr>
            <p:cNvSpPr/>
            <p:nvPr/>
          </p:nvSpPr>
          <p:spPr>
            <a:xfrm>
              <a:off x="6451600" y="2089835"/>
              <a:ext cx="4175760" cy="646331"/>
            </a:xfrm>
            <a:prstGeom prst="rect">
              <a:avLst/>
            </a:prstGeom>
          </p:spPr>
          <p:txBody>
            <a:bodyPr wrap="square">
              <a:spAutoFit/>
            </a:bodyPr>
            <a:lstStyle/>
            <a:p>
              <a:pPr>
                <a:lnSpc>
                  <a:spcPct val="130000"/>
                </a:lnSpc>
              </a:pPr>
              <a:r>
                <a:rPr lang="zh-CN" altLang="en-US" dirty="0"/>
                <a:t>输入文本内容输入文本内容输入文本内容输入文本内容输入文本内容输入文本</a:t>
              </a:r>
            </a:p>
          </p:txBody>
        </p:sp>
      </p:grpSp>
      <p:sp>
        <p:nvSpPr>
          <p:cNvPr id="27" name="任意多边形: 形状 26">
            <a:extLst>
              <a:ext uri="{FF2B5EF4-FFF2-40B4-BE49-F238E27FC236}">
                <a16:creationId xmlns:a16="http://schemas.microsoft.com/office/drawing/2014/main" id="{8616E4F3-FAC1-4154-9F0C-B7092A582352}"/>
              </a:ext>
            </a:extLst>
          </p:cNvPr>
          <p:cNvSpPr/>
          <p:nvPr/>
        </p:nvSpPr>
        <p:spPr>
          <a:xfrm>
            <a:off x="912583" y="1212932"/>
            <a:ext cx="4642252" cy="4981930"/>
          </a:xfrm>
          <a:custGeom>
            <a:avLst/>
            <a:gdLst>
              <a:gd name="connsiteX0" fmla="*/ 2141316 w 4271058"/>
              <a:gd name="connsiteY0" fmla="*/ 0 h 4583575"/>
              <a:gd name="connsiteX1" fmla="*/ 0 w 4271058"/>
              <a:gd name="connsiteY1" fmla="*/ 4583575 h 4583575"/>
              <a:gd name="connsiteX2" fmla="*/ 4271058 w 4271058"/>
              <a:gd name="connsiteY2" fmla="*/ 4583575 h 4583575"/>
              <a:gd name="connsiteX3" fmla="*/ 2141316 w 4271058"/>
              <a:gd name="connsiteY3" fmla="*/ 0 h 4583575"/>
            </a:gdLst>
            <a:ahLst/>
            <a:cxnLst>
              <a:cxn ang="0">
                <a:pos x="connsiteX0" y="connsiteY0"/>
              </a:cxn>
              <a:cxn ang="0">
                <a:pos x="connsiteX1" y="connsiteY1"/>
              </a:cxn>
              <a:cxn ang="0">
                <a:pos x="connsiteX2" y="connsiteY2"/>
              </a:cxn>
              <a:cxn ang="0">
                <a:pos x="connsiteX3" y="connsiteY3"/>
              </a:cxn>
            </a:cxnLst>
            <a:rect l="l" t="t" r="r" b="b"/>
            <a:pathLst>
              <a:path w="4271058" h="4583575">
                <a:moveTo>
                  <a:pt x="2141316" y="0"/>
                </a:moveTo>
                <a:lnTo>
                  <a:pt x="0" y="4583575"/>
                </a:lnTo>
                <a:lnTo>
                  <a:pt x="4271058" y="4583575"/>
                </a:lnTo>
                <a:lnTo>
                  <a:pt x="2141316" y="0"/>
                </a:lnTo>
                <a:close/>
              </a:path>
            </a:pathLst>
          </a:cu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416890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a:extLst>
              <a:ext uri="{FF2B5EF4-FFF2-40B4-BE49-F238E27FC236}">
                <a16:creationId xmlns:a16="http://schemas.microsoft.com/office/drawing/2014/main" id="{B80187C3-54BF-4C25-B316-8EC365C4AE6D}"/>
              </a:ext>
            </a:extLst>
          </p:cNvPr>
          <p:cNvSpPr/>
          <p:nvPr/>
        </p:nvSpPr>
        <p:spPr>
          <a:xfrm>
            <a:off x="1562578" y="1485864"/>
            <a:ext cx="3622876" cy="3622876"/>
          </a:xfrm>
          <a:custGeom>
            <a:avLst/>
            <a:gdLst>
              <a:gd name="connsiteX0" fmla="*/ 1713899 w 3622876"/>
              <a:gd name="connsiteY0" fmla="*/ 55506 h 3622876"/>
              <a:gd name="connsiteX1" fmla="*/ 52932 w 3622876"/>
              <a:gd name="connsiteY1" fmla="*/ 1716473 h 3622876"/>
              <a:gd name="connsiteX2" fmla="*/ 1713899 w 3622876"/>
              <a:gd name="connsiteY2" fmla="*/ 3377440 h 3622876"/>
              <a:gd name="connsiteX3" fmla="*/ 3374866 w 3622876"/>
              <a:gd name="connsiteY3" fmla="*/ 1716473 h 3622876"/>
              <a:gd name="connsiteX4" fmla="*/ 1713899 w 3622876"/>
              <a:gd name="connsiteY4" fmla="*/ 55506 h 3622876"/>
              <a:gd name="connsiteX5" fmla="*/ 1811438 w 3622876"/>
              <a:gd name="connsiteY5" fmla="*/ 0 h 3622876"/>
              <a:gd name="connsiteX6" fmla="*/ 3622876 w 3622876"/>
              <a:gd name="connsiteY6" fmla="*/ 1811438 h 3622876"/>
              <a:gd name="connsiteX7" fmla="*/ 1811438 w 3622876"/>
              <a:gd name="connsiteY7" fmla="*/ 3622876 h 3622876"/>
              <a:gd name="connsiteX8" fmla="*/ 0 w 3622876"/>
              <a:gd name="connsiteY8" fmla="*/ 1811438 h 3622876"/>
              <a:gd name="connsiteX9" fmla="*/ 1811438 w 3622876"/>
              <a:gd name="connsiteY9" fmla="*/ 0 h 36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2876" h="3622876">
                <a:moveTo>
                  <a:pt x="1713899" y="55506"/>
                </a:moveTo>
                <a:cubicBezTo>
                  <a:pt x="796572" y="55506"/>
                  <a:pt x="52932" y="799146"/>
                  <a:pt x="52932" y="1716473"/>
                </a:cubicBezTo>
                <a:cubicBezTo>
                  <a:pt x="52932" y="2633800"/>
                  <a:pt x="796572" y="3377440"/>
                  <a:pt x="1713899" y="3377440"/>
                </a:cubicBezTo>
                <a:cubicBezTo>
                  <a:pt x="2631226" y="3377440"/>
                  <a:pt x="3374866" y="2633800"/>
                  <a:pt x="3374866" y="1716473"/>
                </a:cubicBezTo>
                <a:cubicBezTo>
                  <a:pt x="3374866" y="799146"/>
                  <a:pt x="2631226" y="55506"/>
                  <a:pt x="1713899" y="55506"/>
                </a:cubicBezTo>
                <a:close/>
                <a:moveTo>
                  <a:pt x="1811438" y="0"/>
                </a:moveTo>
                <a:cubicBezTo>
                  <a:pt x="2811868" y="0"/>
                  <a:pt x="3622876" y="811008"/>
                  <a:pt x="3622876" y="1811438"/>
                </a:cubicBezTo>
                <a:cubicBezTo>
                  <a:pt x="3622876" y="2811868"/>
                  <a:pt x="2811868" y="3622876"/>
                  <a:pt x="1811438" y="3622876"/>
                </a:cubicBezTo>
                <a:cubicBezTo>
                  <a:pt x="811008" y="3622876"/>
                  <a:pt x="0" y="2811868"/>
                  <a:pt x="0" y="1811438"/>
                </a:cubicBezTo>
                <a:cubicBezTo>
                  <a:pt x="0" y="811008"/>
                  <a:pt x="811008" y="0"/>
                  <a:pt x="1811438"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72FA6119-E26D-4002-A992-AD7E34888660}"/>
              </a:ext>
            </a:extLst>
          </p:cNvPr>
          <p:cNvSpPr>
            <a:spLocks noGrp="1"/>
          </p:cNvSpPr>
          <p:nvPr>
            <p:ph type="body" sz="quarter" idx="10"/>
          </p:nvPr>
        </p:nvSpPr>
        <p:spPr/>
        <p:txBody>
          <a:bodyPr/>
          <a:lstStyle/>
          <a:p>
            <a:r>
              <a:rPr lang="zh-CN" altLang="en-US" dirty="0"/>
              <a:t>单人物介绍</a:t>
            </a:r>
          </a:p>
        </p:txBody>
      </p:sp>
      <p:pic>
        <p:nvPicPr>
          <p:cNvPr id="12" name="图片占位符 11" descr="穿着绿色衣服的人&#10;&#10;描述已自动生成">
            <a:extLst>
              <a:ext uri="{FF2B5EF4-FFF2-40B4-BE49-F238E27FC236}">
                <a16:creationId xmlns:a16="http://schemas.microsoft.com/office/drawing/2014/main" id="{917DA1BE-8F9B-471C-814B-D0F096052559}"/>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t="15461" b="15461"/>
          <a:stretch/>
        </p:blipFill>
        <p:spPr>
          <a:xfrm>
            <a:off x="1615510" y="1574164"/>
            <a:ext cx="3321934" cy="3321934"/>
          </a:xfrm>
        </p:spPr>
      </p:pic>
      <p:grpSp>
        <p:nvGrpSpPr>
          <p:cNvPr id="23" name="组合 22">
            <a:extLst>
              <a:ext uri="{FF2B5EF4-FFF2-40B4-BE49-F238E27FC236}">
                <a16:creationId xmlns:a16="http://schemas.microsoft.com/office/drawing/2014/main" id="{0E57D950-D3B6-4C73-8EEA-4ABB00C7C59D}"/>
              </a:ext>
            </a:extLst>
          </p:cNvPr>
          <p:cNvGrpSpPr/>
          <p:nvPr/>
        </p:nvGrpSpPr>
        <p:grpSpPr>
          <a:xfrm>
            <a:off x="6030814" y="1694203"/>
            <a:ext cx="4386361" cy="4127028"/>
            <a:chOff x="5556250" y="1694203"/>
            <a:chExt cx="4386361" cy="4127028"/>
          </a:xfrm>
        </p:grpSpPr>
        <p:sp>
          <p:nvSpPr>
            <p:cNvPr id="17" name="文本框 16">
              <a:extLst>
                <a:ext uri="{FF2B5EF4-FFF2-40B4-BE49-F238E27FC236}">
                  <a16:creationId xmlns:a16="http://schemas.microsoft.com/office/drawing/2014/main" id="{EAEF0867-1803-42D9-845C-E51FF359B6A3}"/>
                </a:ext>
              </a:extLst>
            </p:cNvPr>
            <p:cNvSpPr txBox="1"/>
            <p:nvPr/>
          </p:nvSpPr>
          <p:spPr>
            <a:xfrm>
              <a:off x="6251313" y="1694203"/>
              <a:ext cx="2138424"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输入姓名</a:t>
              </a:r>
              <a:r>
                <a:rPr lang="zh-CN" altLang="en-US" sz="3200" b="1" dirty="0">
                  <a:solidFill>
                    <a:schemeClr val="accent5">
                      <a:lumMod val="7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32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8" name="edit-profile_64495">
              <a:extLst>
                <a:ext uri="{FF2B5EF4-FFF2-40B4-BE49-F238E27FC236}">
                  <a16:creationId xmlns:a16="http://schemas.microsoft.com/office/drawing/2014/main" id="{A732A8A9-E308-4A6B-84AA-995958180BC8}"/>
                </a:ext>
              </a:extLst>
            </p:cNvPr>
            <p:cNvSpPr>
              <a:spLocks noChangeAspect="1"/>
            </p:cNvSpPr>
            <p:nvPr/>
          </p:nvSpPr>
          <p:spPr bwMode="auto">
            <a:xfrm>
              <a:off x="5571239" y="1713554"/>
              <a:ext cx="524761" cy="522165"/>
            </a:xfrm>
            <a:custGeom>
              <a:avLst/>
              <a:gdLst>
                <a:gd name="T0" fmla="*/ 579 w 616"/>
                <a:gd name="T1" fmla="*/ 29 h 614"/>
                <a:gd name="T2" fmla="*/ 503 w 616"/>
                <a:gd name="T3" fmla="*/ 0 h 614"/>
                <a:gd name="T4" fmla="*/ 112 w 616"/>
                <a:gd name="T5" fmla="*/ 0 h 614"/>
                <a:gd name="T6" fmla="*/ 0 w 616"/>
                <a:gd name="T7" fmla="*/ 109 h 614"/>
                <a:gd name="T8" fmla="*/ 0 w 616"/>
                <a:gd name="T9" fmla="*/ 112 h 614"/>
                <a:gd name="T10" fmla="*/ 0 w 616"/>
                <a:gd name="T11" fmla="*/ 502 h 614"/>
                <a:gd name="T12" fmla="*/ 112 w 616"/>
                <a:gd name="T13" fmla="*/ 614 h 614"/>
                <a:gd name="T14" fmla="*/ 504 w 616"/>
                <a:gd name="T15" fmla="*/ 614 h 614"/>
                <a:gd name="T16" fmla="*/ 616 w 616"/>
                <a:gd name="T17" fmla="*/ 502 h 614"/>
                <a:gd name="T18" fmla="*/ 616 w 616"/>
                <a:gd name="T19" fmla="*/ 112 h 614"/>
                <a:gd name="T20" fmla="*/ 579 w 616"/>
                <a:gd name="T21" fmla="*/ 29 h 614"/>
                <a:gd name="T22" fmla="*/ 411 w 616"/>
                <a:gd name="T23" fmla="*/ 197 h 614"/>
                <a:gd name="T24" fmla="*/ 307 w 616"/>
                <a:gd name="T25" fmla="*/ 302 h 614"/>
                <a:gd name="T26" fmla="*/ 202 w 616"/>
                <a:gd name="T27" fmla="*/ 197 h 614"/>
                <a:gd name="T28" fmla="*/ 307 w 616"/>
                <a:gd name="T29" fmla="*/ 93 h 614"/>
                <a:gd name="T30" fmla="*/ 411 w 616"/>
                <a:gd name="T31" fmla="*/ 197 h 614"/>
                <a:gd name="T32" fmla="*/ 188 w 616"/>
                <a:gd name="T33" fmla="*/ 533 h 614"/>
                <a:gd name="T34" fmla="*/ 140 w 616"/>
                <a:gd name="T35" fmla="*/ 485 h 614"/>
                <a:gd name="T36" fmla="*/ 140 w 616"/>
                <a:gd name="T37" fmla="*/ 458 h 614"/>
                <a:gd name="T38" fmla="*/ 246 w 616"/>
                <a:gd name="T39" fmla="*/ 352 h 614"/>
                <a:gd name="T40" fmla="*/ 368 w 616"/>
                <a:gd name="T41" fmla="*/ 352 h 614"/>
                <a:gd name="T42" fmla="*/ 474 w 616"/>
                <a:gd name="T43" fmla="*/ 458 h 614"/>
                <a:gd name="T44" fmla="*/ 474 w 616"/>
                <a:gd name="T45" fmla="*/ 485 h 614"/>
                <a:gd name="T46" fmla="*/ 425 w 616"/>
                <a:gd name="T47" fmla="*/ 533 h 614"/>
                <a:gd name="T48" fmla="*/ 188 w 616"/>
                <a:gd name="T49" fmla="*/ 533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6" h="614">
                  <a:moveTo>
                    <a:pt x="579" y="29"/>
                  </a:moveTo>
                  <a:cubicBezTo>
                    <a:pt x="559" y="11"/>
                    <a:pt x="533" y="0"/>
                    <a:pt x="503" y="0"/>
                  </a:cubicBezTo>
                  <a:lnTo>
                    <a:pt x="112" y="0"/>
                  </a:lnTo>
                  <a:cubicBezTo>
                    <a:pt x="51" y="0"/>
                    <a:pt x="1" y="49"/>
                    <a:pt x="0" y="109"/>
                  </a:cubicBezTo>
                  <a:cubicBezTo>
                    <a:pt x="0" y="110"/>
                    <a:pt x="0" y="111"/>
                    <a:pt x="0" y="112"/>
                  </a:cubicBezTo>
                  <a:lnTo>
                    <a:pt x="0" y="502"/>
                  </a:lnTo>
                  <a:cubicBezTo>
                    <a:pt x="0" y="564"/>
                    <a:pt x="50" y="614"/>
                    <a:pt x="112" y="614"/>
                  </a:cubicBezTo>
                  <a:lnTo>
                    <a:pt x="504" y="614"/>
                  </a:lnTo>
                  <a:cubicBezTo>
                    <a:pt x="566" y="614"/>
                    <a:pt x="616" y="564"/>
                    <a:pt x="616" y="502"/>
                  </a:cubicBezTo>
                  <a:lnTo>
                    <a:pt x="616" y="112"/>
                  </a:lnTo>
                  <a:cubicBezTo>
                    <a:pt x="616" y="79"/>
                    <a:pt x="602" y="50"/>
                    <a:pt x="579" y="29"/>
                  </a:cubicBezTo>
                  <a:close/>
                  <a:moveTo>
                    <a:pt x="411" y="197"/>
                  </a:moveTo>
                  <a:cubicBezTo>
                    <a:pt x="411" y="255"/>
                    <a:pt x="365" y="302"/>
                    <a:pt x="307" y="302"/>
                  </a:cubicBezTo>
                  <a:cubicBezTo>
                    <a:pt x="249" y="302"/>
                    <a:pt x="202" y="255"/>
                    <a:pt x="202" y="197"/>
                  </a:cubicBezTo>
                  <a:cubicBezTo>
                    <a:pt x="202" y="139"/>
                    <a:pt x="249" y="93"/>
                    <a:pt x="307" y="93"/>
                  </a:cubicBezTo>
                  <a:cubicBezTo>
                    <a:pt x="365" y="93"/>
                    <a:pt x="411" y="139"/>
                    <a:pt x="411" y="197"/>
                  </a:cubicBezTo>
                  <a:close/>
                  <a:moveTo>
                    <a:pt x="188" y="533"/>
                  </a:moveTo>
                  <a:cubicBezTo>
                    <a:pt x="161" y="533"/>
                    <a:pt x="140" y="512"/>
                    <a:pt x="140" y="485"/>
                  </a:cubicBezTo>
                  <a:lnTo>
                    <a:pt x="140" y="458"/>
                  </a:lnTo>
                  <a:cubicBezTo>
                    <a:pt x="140" y="399"/>
                    <a:pt x="188" y="352"/>
                    <a:pt x="246" y="352"/>
                  </a:cubicBezTo>
                  <a:lnTo>
                    <a:pt x="368" y="352"/>
                  </a:lnTo>
                  <a:cubicBezTo>
                    <a:pt x="426" y="352"/>
                    <a:pt x="474" y="399"/>
                    <a:pt x="474" y="458"/>
                  </a:cubicBezTo>
                  <a:lnTo>
                    <a:pt x="474" y="485"/>
                  </a:lnTo>
                  <a:cubicBezTo>
                    <a:pt x="474" y="512"/>
                    <a:pt x="452" y="533"/>
                    <a:pt x="425" y="533"/>
                  </a:cubicBezTo>
                  <a:lnTo>
                    <a:pt x="188" y="533"/>
                  </a:lnTo>
                  <a:close/>
                </a:path>
              </a:pathLst>
            </a:custGeom>
            <a:solidFill>
              <a:schemeClr val="accent1"/>
            </a:solidFill>
            <a:ln>
              <a:noFill/>
            </a:ln>
          </p:spPr>
        </p:sp>
        <p:sp>
          <p:nvSpPr>
            <p:cNvPr id="21" name="diploma_65977">
              <a:extLst>
                <a:ext uri="{FF2B5EF4-FFF2-40B4-BE49-F238E27FC236}">
                  <a16:creationId xmlns:a16="http://schemas.microsoft.com/office/drawing/2014/main" id="{A949CDF3-07F1-485C-9646-1BF2DB10A294}"/>
                </a:ext>
              </a:extLst>
            </p:cNvPr>
            <p:cNvSpPr>
              <a:spLocks noChangeAspect="1"/>
            </p:cNvSpPr>
            <p:nvPr/>
          </p:nvSpPr>
          <p:spPr bwMode="auto">
            <a:xfrm>
              <a:off x="5556250" y="2614872"/>
              <a:ext cx="543608" cy="609685"/>
            </a:xfrm>
            <a:custGeom>
              <a:avLst/>
              <a:gdLst>
                <a:gd name="T0" fmla="*/ 399 w 465"/>
                <a:gd name="T1" fmla="*/ 0 h 586"/>
                <a:gd name="T2" fmla="*/ 67 w 465"/>
                <a:gd name="T3" fmla="*/ 0 h 586"/>
                <a:gd name="T4" fmla="*/ 0 w 465"/>
                <a:gd name="T5" fmla="*/ 67 h 586"/>
                <a:gd name="T6" fmla="*/ 0 w 465"/>
                <a:gd name="T7" fmla="*/ 519 h 586"/>
                <a:gd name="T8" fmla="*/ 67 w 465"/>
                <a:gd name="T9" fmla="*/ 586 h 586"/>
                <a:gd name="T10" fmla="*/ 399 w 465"/>
                <a:gd name="T11" fmla="*/ 586 h 586"/>
                <a:gd name="T12" fmla="*/ 465 w 465"/>
                <a:gd name="T13" fmla="*/ 519 h 586"/>
                <a:gd name="T14" fmla="*/ 465 w 465"/>
                <a:gd name="T15" fmla="*/ 67 h 586"/>
                <a:gd name="T16" fmla="*/ 399 w 465"/>
                <a:gd name="T17" fmla="*/ 0 h 586"/>
                <a:gd name="T18" fmla="*/ 64 w 465"/>
                <a:gd name="T19" fmla="*/ 272 h 586"/>
                <a:gd name="T20" fmla="*/ 92 w 465"/>
                <a:gd name="T21" fmla="*/ 219 h 586"/>
                <a:gd name="T22" fmla="*/ 72 w 465"/>
                <a:gd name="T23" fmla="*/ 169 h 586"/>
                <a:gd name="T24" fmla="*/ 143 w 465"/>
                <a:gd name="T25" fmla="*/ 99 h 586"/>
                <a:gd name="T26" fmla="*/ 214 w 465"/>
                <a:gd name="T27" fmla="*/ 169 h 586"/>
                <a:gd name="T28" fmla="*/ 193 w 465"/>
                <a:gd name="T29" fmla="*/ 219 h 586"/>
                <a:gd name="T30" fmla="*/ 222 w 465"/>
                <a:gd name="T31" fmla="*/ 272 h 586"/>
                <a:gd name="T32" fmla="*/ 221 w 465"/>
                <a:gd name="T33" fmla="*/ 280 h 586"/>
                <a:gd name="T34" fmla="*/ 213 w 465"/>
                <a:gd name="T35" fmla="*/ 282 h 586"/>
                <a:gd name="T36" fmla="*/ 189 w 465"/>
                <a:gd name="T37" fmla="*/ 272 h 586"/>
                <a:gd name="T38" fmla="*/ 184 w 465"/>
                <a:gd name="T39" fmla="*/ 298 h 586"/>
                <a:gd name="T40" fmla="*/ 178 w 465"/>
                <a:gd name="T41" fmla="*/ 303 h 586"/>
                <a:gd name="T42" fmla="*/ 177 w 465"/>
                <a:gd name="T43" fmla="*/ 303 h 586"/>
                <a:gd name="T44" fmla="*/ 171 w 465"/>
                <a:gd name="T45" fmla="*/ 299 h 586"/>
                <a:gd name="T46" fmla="*/ 143 w 465"/>
                <a:gd name="T47" fmla="*/ 247 h 586"/>
                <a:gd name="T48" fmla="*/ 114 w 465"/>
                <a:gd name="T49" fmla="*/ 299 h 586"/>
                <a:gd name="T50" fmla="*/ 108 w 465"/>
                <a:gd name="T51" fmla="*/ 303 h 586"/>
                <a:gd name="T52" fmla="*/ 107 w 465"/>
                <a:gd name="T53" fmla="*/ 303 h 586"/>
                <a:gd name="T54" fmla="*/ 101 w 465"/>
                <a:gd name="T55" fmla="*/ 298 h 586"/>
                <a:gd name="T56" fmla="*/ 96 w 465"/>
                <a:gd name="T57" fmla="*/ 272 h 586"/>
                <a:gd name="T58" fmla="*/ 72 w 465"/>
                <a:gd name="T59" fmla="*/ 282 h 586"/>
                <a:gd name="T60" fmla="*/ 65 w 465"/>
                <a:gd name="T61" fmla="*/ 280 h 586"/>
                <a:gd name="T62" fmla="*/ 64 w 465"/>
                <a:gd name="T63" fmla="*/ 272 h 586"/>
                <a:gd name="T64" fmla="*/ 376 w 465"/>
                <a:gd name="T65" fmla="*/ 487 h 586"/>
                <a:gd name="T66" fmla="*/ 89 w 465"/>
                <a:gd name="T67" fmla="*/ 487 h 586"/>
                <a:gd name="T68" fmla="*/ 63 w 465"/>
                <a:gd name="T69" fmla="*/ 460 h 586"/>
                <a:gd name="T70" fmla="*/ 89 w 465"/>
                <a:gd name="T71" fmla="*/ 434 h 586"/>
                <a:gd name="T72" fmla="*/ 376 w 465"/>
                <a:gd name="T73" fmla="*/ 434 h 586"/>
                <a:gd name="T74" fmla="*/ 403 w 465"/>
                <a:gd name="T75" fmla="*/ 460 h 586"/>
                <a:gd name="T76" fmla="*/ 376 w 465"/>
                <a:gd name="T77" fmla="*/ 487 h 586"/>
                <a:gd name="T78" fmla="*/ 376 w 465"/>
                <a:gd name="T79" fmla="*/ 387 h 586"/>
                <a:gd name="T80" fmla="*/ 89 w 465"/>
                <a:gd name="T81" fmla="*/ 387 h 586"/>
                <a:gd name="T82" fmla="*/ 63 w 465"/>
                <a:gd name="T83" fmla="*/ 360 h 586"/>
                <a:gd name="T84" fmla="*/ 89 w 465"/>
                <a:gd name="T85" fmla="*/ 334 h 586"/>
                <a:gd name="T86" fmla="*/ 376 w 465"/>
                <a:gd name="T87" fmla="*/ 334 h 586"/>
                <a:gd name="T88" fmla="*/ 403 w 465"/>
                <a:gd name="T89" fmla="*/ 360 h 586"/>
                <a:gd name="T90" fmla="*/ 376 w 465"/>
                <a:gd name="T91" fmla="*/ 387 h 586"/>
                <a:gd name="T92" fmla="*/ 376 w 465"/>
                <a:gd name="T93" fmla="*/ 287 h 586"/>
                <a:gd name="T94" fmla="*/ 289 w 465"/>
                <a:gd name="T95" fmla="*/ 287 h 586"/>
                <a:gd name="T96" fmla="*/ 263 w 465"/>
                <a:gd name="T97" fmla="*/ 260 h 586"/>
                <a:gd name="T98" fmla="*/ 289 w 465"/>
                <a:gd name="T99" fmla="*/ 234 h 586"/>
                <a:gd name="T100" fmla="*/ 376 w 465"/>
                <a:gd name="T101" fmla="*/ 234 h 586"/>
                <a:gd name="T102" fmla="*/ 403 w 465"/>
                <a:gd name="T103" fmla="*/ 260 h 586"/>
                <a:gd name="T104" fmla="*/ 376 w 465"/>
                <a:gd name="T105" fmla="*/ 28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5" h="586">
                  <a:moveTo>
                    <a:pt x="399" y="0"/>
                  </a:moveTo>
                  <a:lnTo>
                    <a:pt x="67" y="0"/>
                  </a:lnTo>
                  <a:cubicBezTo>
                    <a:pt x="30" y="0"/>
                    <a:pt x="0" y="30"/>
                    <a:pt x="0" y="67"/>
                  </a:cubicBezTo>
                  <a:lnTo>
                    <a:pt x="0" y="519"/>
                  </a:lnTo>
                  <a:cubicBezTo>
                    <a:pt x="0" y="556"/>
                    <a:pt x="30" y="586"/>
                    <a:pt x="67" y="586"/>
                  </a:cubicBezTo>
                  <a:lnTo>
                    <a:pt x="399" y="586"/>
                  </a:lnTo>
                  <a:cubicBezTo>
                    <a:pt x="435" y="586"/>
                    <a:pt x="465" y="556"/>
                    <a:pt x="465" y="519"/>
                  </a:cubicBezTo>
                  <a:lnTo>
                    <a:pt x="465" y="67"/>
                  </a:lnTo>
                  <a:cubicBezTo>
                    <a:pt x="465" y="30"/>
                    <a:pt x="435" y="0"/>
                    <a:pt x="399" y="0"/>
                  </a:cubicBezTo>
                  <a:close/>
                  <a:moveTo>
                    <a:pt x="64" y="272"/>
                  </a:moveTo>
                  <a:lnTo>
                    <a:pt x="92" y="219"/>
                  </a:lnTo>
                  <a:cubicBezTo>
                    <a:pt x="80" y="206"/>
                    <a:pt x="72" y="189"/>
                    <a:pt x="72" y="169"/>
                  </a:cubicBezTo>
                  <a:cubicBezTo>
                    <a:pt x="72" y="130"/>
                    <a:pt x="104" y="99"/>
                    <a:pt x="143" y="99"/>
                  </a:cubicBezTo>
                  <a:cubicBezTo>
                    <a:pt x="182" y="99"/>
                    <a:pt x="214" y="130"/>
                    <a:pt x="214" y="169"/>
                  </a:cubicBezTo>
                  <a:cubicBezTo>
                    <a:pt x="214" y="189"/>
                    <a:pt x="206" y="206"/>
                    <a:pt x="193" y="219"/>
                  </a:cubicBezTo>
                  <a:lnTo>
                    <a:pt x="222" y="272"/>
                  </a:lnTo>
                  <a:cubicBezTo>
                    <a:pt x="223" y="275"/>
                    <a:pt x="223" y="278"/>
                    <a:pt x="221" y="280"/>
                  </a:cubicBezTo>
                  <a:cubicBezTo>
                    <a:pt x="219" y="282"/>
                    <a:pt x="216" y="283"/>
                    <a:pt x="213" y="282"/>
                  </a:cubicBezTo>
                  <a:lnTo>
                    <a:pt x="189" y="272"/>
                  </a:lnTo>
                  <a:lnTo>
                    <a:pt x="184" y="298"/>
                  </a:lnTo>
                  <a:cubicBezTo>
                    <a:pt x="184" y="300"/>
                    <a:pt x="181" y="303"/>
                    <a:pt x="178" y="303"/>
                  </a:cubicBezTo>
                  <a:cubicBezTo>
                    <a:pt x="178" y="303"/>
                    <a:pt x="178" y="303"/>
                    <a:pt x="177" y="303"/>
                  </a:cubicBezTo>
                  <a:cubicBezTo>
                    <a:pt x="175" y="303"/>
                    <a:pt x="172" y="302"/>
                    <a:pt x="171" y="299"/>
                  </a:cubicBezTo>
                  <a:lnTo>
                    <a:pt x="143" y="247"/>
                  </a:lnTo>
                  <a:lnTo>
                    <a:pt x="114" y="299"/>
                  </a:lnTo>
                  <a:cubicBezTo>
                    <a:pt x="113" y="302"/>
                    <a:pt x="111" y="303"/>
                    <a:pt x="108" y="303"/>
                  </a:cubicBezTo>
                  <a:cubicBezTo>
                    <a:pt x="108" y="303"/>
                    <a:pt x="108" y="303"/>
                    <a:pt x="107" y="303"/>
                  </a:cubicBezTo>
                  <a:cubicBezTo>
                    <a:pt x="104" y="303"/>
                    <a:pt x="102" y="300"/>
                    <a:pt x="101" y="298"/>
                  </a:cubicBezTo>
                  <a:lnTo>
                    <a:pt x="96" y="272"/>
                  </a:lnTo>
                  <a:lnTo>
                    <a:pt x="72" y="282"/>
                  </a:lnTo>
                  <a:cubicBezTo>
                    <a:pt x="70" y="283"/>
                    <a:pt x="66" y="282"/>
                    <a:pt x="65" y="280"/>
                  </a:cubicBezTo>
                  <a:cubicBezTo>
                    <a:pt x="63" y="278"/>
                    <a:pt x="62" y="275"/>
                    <a:pt x="64" y="272"/>
                  </a:cubicBezTo>
                  <a:close/>
                  <a:moveTo>
                    <a:pt x="376" y="487"/>
                  </a:moveTo>
                  <a:lnTo>
                    <a:pt x="89" y="487"/>
                  </a:lnTo>
                  <a:cubicBezTo>
                    <a:pt x="75" y="487"/>
                    <a:pt x="63" y="475"/>
                    <a:pt x="63" y="460"/>
                  </a:cubicBezTo>
                  <a:cubicBezTo>
                    <a:pt x="63" y="446"/>
                    <a:pt x="75" y="434"/>
                    <a:pt x="89" y="434"/>
                  </a:cubicBezTo>
                  <a:lnTo>
                    <a:pt x="376" y="434"/>
                  </a:lnTo>
                  <a:cubicBezTo>
                    <a:pt x="391" y="434"/>
                    <a:pt x="403" y="446"/>
                    <a:pt x="403" y="460"/>
                  </a:cubicBezTo>
                  <a:cubicBezTo>
                    <a:pt x="403" y="475"/>
                    <a:pt x="391" y="487"/>
                    <a:pt x="376" y="487"/>
                  </a:cubicBezTo>
                  <a:close/>
                  <a:moveTo>
                    <a:pt x="376" y="387"/>
                  </a:moveTo>
                  <a:lnTo>
                    <a:pt x="89" y="387"/>
                  </a:lnTo>
                  <a:cubicBezTo>
                    <a:pt x="75" y="387"/>
                    <a:pt x="63" y="375"/>
                    <a:pt x="63" y="360"/>
                  </a:cubicBezTo>
                  <a:cubicBezTo>
                    <a:pt x="63" y="346"/>
                    <a:pt x="75" y="334"/>
                    <a:pt x="89" y="334"/>
                  </a:cubicBezTo>
                  <a:lnTo>
                    <a:pt x="376" y="334"/>
                  </a:lnTo>
                  <a:cubicBezTo>
                    <a:pt x="391" y="334"/>
                    <a:pt x="403" y="346"/>
                    <a:pt x="403" y="360"/>
                  </a:cubicBezTo>
                  <a:cubicBezTo>
                    <a:pt x="403" y="375"/>
                    <a:pt x="391" y="387"/>
                    <a:pt x="376" y="387"/>
                  </a:cubicBezTo>
                  <a:close/>
                  <a:moveTo>
                    <a:pt x="376" y="287"/>
                  </a:moveTo>
                  <a:lnTo>
                    <a:pt x="289" y="287"/>
                  </a:lnTo>
                  <a:cubicBezTo>
                    <a:pt x="275" y="287"/>
                    <a:pt x="263" y="275"/>
                    <a:pt x="263" y="260"/>
                  </a:cubicBezTo>
                  <a:cubicBezTo>
                    <a:pt x="263" y="246"/>
                    <a:pt x="275" y="234"/>
                    <a:pt x="289" y="234"/>
                  </a:cubicBezTo>
                  <a:lnTo>
                    <a:pt x="376" y="234"/>
                  </a:lnTo>
                  <a:cubicBezTo>
                    <a:pt x="391" y="234"/>
                    <a:pt x="403" y="246"/>
                    <a:pt x="403" y="260"/>
                  </a:cubicBezTo>
                  <a:cubicBezTo>
                    <a:pt x="403" y="275"/>
                    <a:pt x="391" y="287"/>
                    <a:pt x="376" y="287"/>
                  </a:cubicBezTo>
                  <a:close/>
                </a:path>
              </a:pathLst>
            </a:custGeom>
            <a:solidFill>
              <a:schemeClr val="accent1"/>
            </a:solidFill>
            <a:ln>
              <a:noFill/>
            </a:ln>
          </p:spPr>
          <p:txBody>
            <a:bodyPr/>
            <a:lstStyle/>
            <a:p>
              <a:endParaRPr lang="zh-CN" altLang="en-US" dirty="0"/>
            </a:p>
          </p:txBody>
        </p:sp>
        <p:sp>
          <p:nvSpPr>
            <p:cNvPr id="22" name="文本框 21">
              <a:extLst>
                <a:ext uri="{FF2B5EF4-FFF2-40B4-BE49-F238E27FC236}">
                  <a16:creationId xmlns:a16="http://schemas.microsoft.com/office/drawing/2014/main" id="{C1A30790-85A0-4D04-B61B-205439088B0B}"/>
                </a:ext>
              </a:extLst>
            </p:cNvPr>
            <p:cNvSpPr txBox="1"/>
            <p:nvPr/>
          </p:nvSpPr>
          <p:spPr>
            <a:xfrm>
              <a:off x="6227142" y="2453834"/>
              <a:ext cx="3715469" cy="336739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输入自己的主要荣誉或者简历</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输入自己的主要荣誉或者简历</a:t>
              </a: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输入自己的主要荣誉或者简历</a:t>
              </a: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输入自己的主要荣誉或者简历</a:t>
              </a: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输入自己的主要荣誉或者简历</a:t>
              </a: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输入自己的主要荣誉或者简历</a:t>
              </a: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输入自己的主要荣誉或者简历</a:t>
              </a:r>
            </a:p>
            <a:p>
              <a:pPr algn="just">
                <a:lnSpc>
                  <a:spcPct val="150000"/>
                </a:lnSpc>
              </a:pPr>
              <a:endParaRPr lang="zh-CN" altLang="en-US" dirty="0">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199546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FA6119-E26D-4002-A992-AD7E34888660}"/>
              </a:ext>
            </a:extLst>
          </p:cNvPr>
          <p:cNvSpPr>
            <a:spLocks noGrp="1"/>
          </p:cNvSpPr>
          <p:nvPr>
            <p:ph type="body" sz="quarter" idx="10"/>
          </p:nvPr>
        </p:nvSpPr>
        <p:spPr/>
        <p:txBody>
          <a:bodyPr/>
          <a:lstStyle/>
          <a:p>
            <a:r>
              <a:rPr lang="zh-CN" altLang="en-US" dirty="0"/>
              <a:t>团队介绍</a:t>
            </a:r>
          </a:p>
        </p:txBody>
      </p:sp>
      <p:pic>
        <p:nvPicPr>
          <p:cNvPr id="27" name="图片占位符 26" descr="穿着绿色衣服的人&#10;&#10;描述已自动生成">
            <a:extLst>
              <a:ext uri="{FF2B5EF4-FFF2-40B4-BE49-F238E27FC236}">
                <a16:creationId xmlns:a16="http://schemas.microsoft.com/office/drawing/2014/main" id="{584FB460-C37A-45D4-81E8-C3DA8C630CF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5428" b="15428"/>
          <a:stretch>
            <a:fillRect/>
          </a:stretch>
        </p:blipFill>
        <p:spPr/>
      </p:pic>
      <p:pic>
        <p:nvPicPr>
          <p:cNvPr id="29" name="图片占位符 28" descr="穿着绿色衣服的人&#10;&#10;描述已自动生成">
            <a:extLst>
              <a:ext uri="{FF2B5EF4-FFF2-40B4-BE49-F238E27FC236}">
                <a16:creationId xmlns:a16="http://schemas.microsoft.com/office/drawing/2014/main" id="{6D916B49-F555-4E18-8D9A-DA5EC83C145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5428" b="15428"/>
          <a:stretch>
            <a:fillRect/>
          </a:stretch>
        </p:blipFill>
        <p:spPr/>
      </p:pic>
      <p:pic>
        <p:nvPicPr>
          <p:cNvPr id="31" name="图片占位符 30" descr="穿着绿色衣服的人&#10;&#10;描述已自动生成">
            <a:extLst>
              <a:ext uri="{FF2B5EF4-FFF2-40B4-BE49-F238E27FC236}">
                <a16:creationId xmlns:a16="http://schemas.microsoft.com/office/drawing/2014/main" id="{F37EAD42-B252-41D3-B57C-8D31F0535BA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5461" b="15461"/>
          <a:stretch>
            <a:fillRect/>
          </a:stretch>
        </p:blipFill>
        <p:spPr/>
      </p:pic>
      <p:pic>
        <p:nvPicPr>
          <p:cNvPr id="11" name="图片占位符 10" descr="穿着绿色衣服的人&#10;&#10;描述已自动生成">
            <a:extLst>
              <a:ext uri="{FF2B5EF4-FFF2-40B4-BE49-F238E27FC236}">
                <a16:creationId xmlns:a16="http://schemas.microsoft.com/office/drawing/2014/main" id="{3C25F4F0-FD41-411C-8497-382DA05859C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5461" b="15461"/>
          <a:stretch>
            <a:fillRect/>
          </a:stretch>
        </p:blipFill>
        <p:spPr/>
      </p:pic>
      <p:pic>
        <p:nvPicPr>
          <p:cNvPr id="13" name="图片占位符 12" descr="穿着绿色衣服的人&#10;&#10;描述已自动生成">
            <a:extLst>
              <a:ext uri="{FF2B5EF4-FFF2-40B4-BE49-F238E27FC236}">
                <a16:creationId xmlns:a16="http://schemas.microsoft.com/office/drawing/2014/main" id="{616A4389-A7FC-4894-A58B-EE8045A91074}"/>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5461" b="15461"/>
          <a:stretch>
            <a:fillRect/>
          </a:stretch>
        </p:blipFill>
        <p:spPr/>
      </p:pic>
      <p:pic>
        <p:nvPicPr>
          <p:cNvPr id="20" name="图片占位符 19" descr="穿着绿色衣服的人&#10;&#10;描述已自动生成">
            <a:extLst>
              <a:ext uri="{FF2B5EF4-FFF2-40B4-BE49-F238E27FC236}">
                <a16:creationId xmlns:a16="http://schemas.microsoft.com/office/drawing/2014/main" id="{406F7E36-7E72-44B2-8B80-FDF55E749D77}"/>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15493" b="15493"/>
          <a:stretch>
            <a:fillRect/>
          </a:stretch>
        </p:blipFill>
        <p:spPr/>
      </p:pic>
      <p:sp>
        <p:nvSpPr>
          <p:cNvPr id="9" name="任意多边形: 形状 8">
            <a:extLst>
              <a:ext uri="{FF2B5EF4-FFF2-40B4-BE49-F238E27FC236}">
                <a16:creationId xmlns:a16="http://schemas.microsoft.com/office/drawing/2014/main" id="{52FE897A-D180-40C0-8551-7F63F81A9940}"/>
              </a:ext>
            </a:extLst>
          </p:cNvPr>
          <p:cNvSpPr/>
          <p:nvPr/>
        </p:nvSpPr>
        <p:spPr>
          <a:xfrm>
            <a:off x="939490" y="1217275"/>
            <a:ext cx="1854201" cy="1854201"/>
          </a:xfrm>
          <a:custGeom>
            <a:avLst/>
            <a:gdLst>
              <a:gd name="connsiteX0" fmla="*/ 1024358 w 2071868"/>
              <a:gd name="connsiteY0" fmla="*/ 23152 h 2071868"/>
              <a:gd name="connsiteX1" fmla="*/ 69447 w 2071868"/>
              <a:gd name="connsiteY1" fmla="*/ 978063 h 2071868"/>
              <a:gd name="connsiteX2" fmla="*/ 1024358 w 2071868"/>
              <a:gd name="connsiteY2" fmla="*/ 1932974 h 2071868"/>
              <a:gd name="connsiteX3" fmla="*/ 1979269 w 2071868"/>
              <a:gd name="connsiteY3" fmla="*/ 978063 h 2071868"/>
              <a:gd name="connsiteX4" fmla="*/ 1024358 w 2071868"/>
              <a:gd name="connsiteY4" fmla="*/ 23152 h 2071868"/>
              <a:gd name="connsiteX5" fmla="*/ 1035934 w 2071868"/>
              <a:gd name="connsiteY5" fmla="*/ 0 h 2071868"/>
              <a:gd name="connsiteX6" fmla="*/ 2071868 w 2071868"/>
              <a:gd name="connsiteY6" fmla="*/ 1035934 h 2071868"/>
              <a:gd name="connsiteX7" fmla="*/ 1035934 w 2071868"/>
              <a:gd name="connsiteY7" fmla="*/ 2071868 h 2071868"/>
              <a:gd name="connsiteX8" fmla="*/ 0 w 2071868"/>
              <a:gd name="connsiteY8" fmla="*/ 1035934 h 2071868"/>
              <a:gd name="connsiteX9" fmla="*/ 1035934 w 2071868"/>
              <a:gd name="connsiteY9" fmla="*/ 0 h 207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868" h="2071868">
                <a:moveTo>
                  <a:pt x="1024358" y="23152"/>
                </a:moveTo>
                <a:cubicBezTo>
                  <a:pt x="496975" y="23152"/>
                  <a:pt x="69447" y="450680"/>
                  <a:pt x="69447" y="978063"/>
                </a:cubicBezTo>
                <a:cubicBezTo>
                  <a:pt x="69447" y="1505446"/>
                  <a:pt x="496975" y="1932974"/>
                  <a:pt x="1024358" y="1932974"/>
                </a:cubicBezTo>
                <a:cubicBezTo>
                  <a:pt x="1551741" y="1932974"/>
                  <a:pt x="1979269" y="1505446"/>
                  <a:pt x="1979269" y="978063"/>
                </a:cubicBezTo>
                <a:cubicBezTo>
                  <a:pt x="1979269" y="450680"/>
                  <a:pt x="1551741" y="23152"/>
                  <a:pt x="1024358" y="23152"/>
                </a:cubicBezTo>
                <a:close/>
                <a:moveTo>
                  <a:pt x="1035934" y="0"/>
                </a:moveTo>
                <a:cubicBezTo>
                  <a:pt x="1608065" y="0"/>
                  <a:pt x="2071868" y="463803"/>
                  <a:pt x="2071868" y="1035934"/>
                </a:cubicBezTo>
                <a:cubicBezTo>
                  <a:pt x="2071868" y="1608065"/>
                  <a:pt x="1608065" y="2071868"/>
                  <a:pt x="1035934" y="2071868"/>
                </a:cubicBezTo>
                <a:cubicBezTo>
                  <a:pt x="463803" y="2071868"/>
                  <a:pt x="0" y="1608065"/>
                  <a:pt x="0" y="1035934"/>
                </a:cubicBezTo>
                <a:cubicBezTo>
                  <a:pt x="0" y="463803"/>
                  <a:pt x="463803" y="0"/>
                  <a:pt x="1035934"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3CBF8B1-39C2-4200-A929-0A06C4903903}"/>
              </a:ext>
            </a:extLst>
          </p:cNvPr>
          <p:cNvSpPr/>
          <p:nvPr/>
        </p:nvSpPr>
        <p:spPr>
          <a:xfrm>
            <a:off x="4546361" y="1240425"/>
            <a:ext cx="1819715" cy="1838441"/>
          </a:xfrm>
          <a:custGeom>
            <a:avLst/>
            <a:gdLst>
              <a:gd name="connsiteX0" fmla="*/ 1024358 w 2071868"/>
              <a:gd name="connsiteY0" fmla="*/ 23152 h 2071868"/>
              <a:gd name="connsiteX1" fmla="*/ 69447 w 2071868"/>
              <a:gd name="connsiteY1" fmla="*/ 978063 h 2071868"/>
              <a:gd name="connsiteX2" fmla="*/ 1024358 w 2071868"/>
              <a:gd name="connsiteY2" fmla="*/ 1932974 h 2071868"/>
              <a:gd name="connsiteX3" fmla="*/ 1979269 w 2071868"/>
              <a:gd name="connsiteY3" fmla="*/ 978063 h 2071868"/>
              <a:gd name="connsiteX4" fmla="*/ 1024358 w 2071868"/>
              <a:gd name="connsiteY4" fmla="*/ 23152 h 2071868"/>
              <a:gd name="connsiteX5" fmla="*/ 1035934 w 2071868"/>
              <a:gd name="connsiteY5" fmla="*/ 0 h 2071868"/>
              <a:gd name="connsiteX6" fmla="*/ 2071868 w 2071868"/>
              <a:gd name="connsiteY6" fmla="*/ 1035934 h 2071868"/>
              <a:gd name="connsiteX7" fmla="*/ 1035934 w 2071868"/>
              <a:gd name="connsiteY7" fmla="*/ 2071868 h 2071868"/>
              <a:gd name="connsiteX8" fmla="*/ 0 w 2071868"/>
              <a:gd name="connsiteY8" fmla="*/ 1035934 h 2071868"/>
              <a:gd name="connsiteX9" fmla="*/ 1035934 w 2071868"/>
              <a:gd name="connsiteY9" fmla="*/ 0 h 207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868" h="2071868">
                <a:moveTo>
                  <a:pt x="1024358" y="23152"/>
                </a:moveTo>
                <a:cubicBezTo>
                  <a:pt x="496975" y="23152"/>
                  <a:pt x="69447" y="450680"/>
                  <a:pt x="69447" y="978063"/>
                </a:cubicBezTo>
                <a:cubicBezTo>
                  <a:pt x="69447" y="1505446"/>
                  <a:pt x="496975" y="1932974"/>
                  <a:pt x="1024358" y="1932974"/>
                </a:cubicBezTo>
                <a:cubicBezTo>
                  <a:pt x="1551741" y="1932974"/>
                  <a:pt x="1979269" y="1505446"/>
                  <a:pt x="1979269" y="978063"/>
                </a:cubicBezTo>
                <a:cubicBezTo>
                  <a:pt x="1979269" y="450680"/>
                  <a:pt x="1551741" y="23152"/>
                  <a:pt x="1024358" y="23152"/>
                </a:cubicBezTo>
                <a:close/>
                <a:moveTo>
                  <a:pt x="1035934" y="0"/>
                </a:moveTo>
                <a:cubicBezTo>
                  <a:pt x="1608065" y="0"/>
                  <a:pt x="2071868" y="463803"/>
                  <a:pt x="2071868" y="1035934"/>
                </a:cubicBezTo>
                <a:cubicBezTo>
                  <a:pt x="2071868" y="1608065"/>
                  <a:pt x="1608065" y="2071868"/>
                  <a:pt x="1035934" y="2071868"/>
                </a:cubicBezTo>
                <a:cubicBezTo>
                  <a:pt x="463803" y="2071868"/>
                  <a:pt x="0" y="1608065"/>
                  <a:pt x="0" y="1035934"/>
                </a:cubicBezTo>
                <a:cubicBezTo>
                  <a:pt x="0" y="463803"/>
                  <a:pt x="463803" y="0"/>
                  <a:pt x="1035934"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B6D0D835-4E38-4D6C-8F0A-82463B127511}"/>
              </a:ext>
            </a:extLst>
          </p:cNvPr>
          <p:cNvSpPr/>
          <p:nvPr/>
        </p:nvSpPr>
        <p:spPr>
          <a:xfrm>
            <a:off x="8141656" y="1240426"/>
            <a:ext cx="1835721" cy="1826866"/>
          </a:xfrm>
          <a:custGeom>
            <a:avLst/>
            <a:gdLst>
              <a:gd name="connsiteX0" fmla="*/ 1024358 w 2071868"/>
              <a:gd name="connsiteY0" fmla="*/ 23152 h 2071868"/>
              <a:gd name="connsiteX1" fmla="*/ 69447 w 2071868"/>
              <a:gd name="connsiteY1" fmla="*/ 978063 h 2071868"/>
              <a:gd name="connsiteX2" fmla="*/ 1024358 w 2071868"/>
              <a:gd name="connsiteY2" fmla="*/ 1932974 h 2071868"/>
              <a:gd name="connsiteX3" fmla="*/ 1979269 w 2071868"/>
              <a:gd name="connsiteY3" fmla="*/ 978063 h 2071868"/>
              <a:gd name="connsiteX4" fmla="*/ 1024358 w 2071868"/>
              <a:gd name="connsiteY4" fmla="*/ 23152 h 2071868"/>
              <a:gd name="connsiteX5" fmla="*/ 1035934 w 2071868"/>
              <a:gd name="connsiteY5" fmla="*/ 0 h 2071868"/>
              <a:gd name="connsiteX6" fmla="*/ 2071868 w 2071868"/>
              <a:gd name="connsiteY6" fmla="*/ 1035934 h 2071868"/>
              <a:gd name="connsiteX7" fmla="*/ 1035934 w 2071868"/>
              <a:gd name="connsiteY7" fmla="*/ 2071868 h 2071868"/>
              <a:gd name="connsiteX8" fmla="*/ 0 w 2071868"/>
              <a:gd name="connsiteY8" fmla="*/ 1035934 h 2071868"/>
              <a:gd name="connsiteX9" fmla="*/ 1035934 w 2071868"/>
              <a:gd name="connsiteY9" fmla="*/ 0 h 207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868" h="2071868">
                <a:moveTo>
                  <a:pt x="1024358" y="23152"/>
                </a:moveTo>
                <a:cubicBezTo>
                  <a:pt x="496975" y="23152"/>
                  <a:pt x="69447" y="450680"/>
                  <a:pt x="69447" y="978063"/>
                </a:cubicBezTo>
                <a:cubicBezTo>
                  <a:pt x="69447" y="1505446"/>
                  <a:pt x="496975" y="1932974"/>
                  <a:pt x="1024358" y="1932974"/>
                </a:cubicBezTo>
                <a:cubicBezTo>
                  <a:pt x="1551741" y="1932974"/>
                  <a:pt x="1979269" y="1505446"/>
                  <a:pt x="1979269" y="978063"/>
                </a:cubicBezTo>
                <a:cubicBezTo>
                  <a:pt x="1979269" y="450680"/>
                  <a:pt x="1551741" y="23152"/>
                  <a:pt x="1024358" y="23152"/>
                </a:cubicBezTo>
                <a:close/>
                <a:moveTo>
                  <a:pt x="1035934" y="0"/>
                </a:moveTo>
                <a:cubicBezTo>
                  <a:pt x="1608065" y="0"/>
                  <a:pt x="2071868" y="463803"/>
                  <a:pt x="2071868" y="1035934"/>
                </a:cubicBezTo>
                <a:cubicBezTo>
                  <a:pt x="2071868" y="1608065"/>
                  <a:pt x="1608065" y="2071868"/>
                  <a:pt x="1035934" y="2071868"/>
                </a:cubicBezTo>
                <a:cubicBezTo>
                  <a:pt x="463803" y="2071868"/>
                  <a:pt x="0" y="1608065"/>
                  <a:pt x="0" y="1035934"/>
                </a:cubicBezTo>
                <a:cubicBezTo>
                  <a:pt x="0" y="463803"/>
                  <a:pt x="463803" y="0"/>
                  <a:pt x="1035934"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9776DCFD-E206-48B9-A76B-C5AB3D116974}"/>
              </a:ext>
            </a:extLst>
          </p:cNvPr>
          <p:cNvSpPr/>
          <p:nvPr/>
        </p:nvSpPr>
        <p:spPr>
          <a:xfrm>
            <a:off x="927915" y="4159947"/>
            <a:ext cx="1854201" cy="1854201"/>
          </a:xfrm>
          <a:custGeom>
            <a:avLst/>
            <a:gdLst>
              <a:gd name="connsiteX0" fmla="*/ 1024358 w 2071868"/>
              <a:gd name="connsiteY0" fmla="*/ 23152 h 2071868"/>
              <a:gd name="connsiteX1" fmla="*/ 69447 w 2071868"/>
              <a:gd name="connsiteY1" fmla="*/ 978063 h 2071868"/>
              <a:gd name="connsiteX2" fmla="*/ 1024358 w 2071868"/>
              <a:gd name="connsiteY2" fmla="*/ 1932974 h 2071868"/>
              <a:gd name="connsiteX3" fmla="*/ 1979269 w 2071868"/>
              <a:gd name="connsiteY3" fmla="*/ 978063 h 2071868"/>
              <a:gd name="connsiteX4" fmla="*/ 1024358 w 2071868"/>
              <a:gd name="connsiteY4" fmla="*/ 23152 h 2071868"/>
              <a:gd name="connsiteX5" fmla="*/ 1035934 w 2071868"/>
              <a:gd name="connsiteY5" fmla="*/ 0 h 2071868"/>
              <a:gd name="connsiteX6" fmla="*/ 2071868 w 2071868"/>
              <a:gd name="connsiteY6" fmla="*/ 1035934 h 2071868"/>
              <a:gd name="connsiteX7" fmla="*/ 1035934 w 2071868"/>
              <a:gd name="connsiteY7" fmla="*/ 2071868 h 2071868"/>
              <a:gd name="connsiteX8" fmla="*/ 0 w 2071868"/>
              <a:gd name="connsiteY8" fmla="*/ 1035934 h 2071868"/>
              <a:gd name="connsiteX9" fmla="*/ 1035934 w 2071868"/>
              <a:gd name="connsiteY9" fmla="*/ 0 h 207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868" h="2071868">
                <a:moveTo>
                  <a:pt x="1024358" y="23152"/>
                </a:moveTo>
                <a:cubicBezTo>
                  <a:pt x="496975" y="23152"/>
                  <a:pt x="69447" y="450680"/>
                  <a:pt x="69447" y="978063"/>
                </a:cubicBezTo>
                <a:cubicBezTo>
                  <a:pt x="69447" y="1505446"/>
                  <a:pt x="496975" y="1932974"/>
                  <a:pt x="1024358" y="1932974"/>
                </a:cubicBezTo>
                <a:cubicBezTo>
                  <a:pt x="1551741" y="1932974"/>
                  <a:pt x="1979269" y="1505446"/>
                  <a:pt x="1979269" y="978063"/>
                </a:cubicBezTo>
                <a:cubicBezTo>
                  <a:pt x="1979269" y="450680"/>
                  <a:pt x="1551741" y="23152"/>
                  <a:pt x="1024358" y="23152"/>
                </a:cubicBezTo>
                <a:close/>
                <a:moveTo>
                  <a:pt x="1035934" y="0"/>
                </a:moveTo>
                <a:cubicBezTo>
                  <a:pt x="1608065" y="0"/>
                  <a:pt x="2071868" y="463803"/>
                  <a:pt x="2071868" y="1035934"/>
                </a:cubicBezTo>
                <a:cubicBezTo>
                  <a:pt x="2071868" y="1608065"/>
                  <a:pt x="1608065" y="2071868"/>
                  <a:pt x="1035934" y="2071868"/>
                </a:cubicBezTo>
                <a:cubicBezTo>
                  <a:pt x="463803" y="2071868"/>
                  <a:pt x="0" y="1608065"/>
                  <a:pt x="0" y="1035934"/>
                </a:cubicBezTo>
                <a:cubicBezTo>
                  <a:pt x="0" y="463803"/>
                  <a:pt x="463803" y="0"/>
                  <a:pt x="1035934"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52D6CA04-3A8B-4B03-9EC1-F45D1A9FE570}"/>
              </a:ext>
            </a:extLst>
          </p:cNvPr>
          <p:cNvSpPr/>
          <p:nvPr/>
        </p:nvSpPr>
        <p:spPr>
          <a:xfrm>
            <a:off x="4523211" y="4159947"/>
            <a:ext cx="1854201" cy="1854201"/>
          </a:xfrm>
          <a:custGeom>
            <a:avLst/>
            <a:gdLst>
              <a:gd name="connsiteX0" fmla="*/ 1024358 w 2071868"/>
              <a:gd name="connsiteY0" fmla="*/ 23152 h 2071868"/>
              <a:gd name="connsiteX1" fmla="*/ 69447 w 2071868"/>
              <a:gd name="connsiteY1" fmla="*/ 978063 h 2071868"/>
              <a:gd name="connsiteX2" fmla="*/ 1024358 w 2071868"/>
              <a:gd name="connsiteY2" fmla="*/ 1932974 h 2071868"/>
              <a:gd name="connsiteX3" fmla="*/ 1979269 w 2071868"/>
              <a:gd name="connsiteY3" fmla="*/ 978063 h 2071868"/>
              <a:gd name="connsiteX4" fmla="*/ 1024358 w 2071868"/>
              <a:gd name="connsiteY4" fmla="*/ 23152 h 2071868"/>
              <a:gd name="connsiteX5" fmla="*/ 1035934 w 2071868"/>
              <a:gd name="connsiteY5" fmla="*/ 0 h 2071868"/>
              <a:gd name="connsiteX6" fmla="*/ 2071868 w 2071868"/>
              <a:gd name="connsiteY6" fmla="*/ 1035934 h 2071868"/>
              <a:gd name="connsiteX7" fmla="*/ 1035934 w 2071868"/>
              <a:gd name="connsiteY7" fmla="*/ 2071868 h 2071868"/>
              <a:gd name="connsiteX8" fmla="*/ 0 w 2071868"/>
              <a:gd name="connsiteY8" fmla="*/ 1035934 h 2071868"/>
              <a:gd name="connsiteX9" fmla="*/ 1035934 w 2071868"/>
              <a:gd name="connsiteY9" fmla="*/ 0 h 207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868" h="2071868">
                <a:moveTo>
                  <a:pt x="1024358" y="23152"/>
                </a:moveTo>
                <a:cubicBezTo>
                  <a:pt x="496975" y="23152"/>
                  <a:pt x="69447" y="450680"/>
                  <a:pt x="69447" y="978063"/>
                </a:cubicBezTo>
                <a:cubicBezTo>
                  <a:pt x="69447" y="1505446"/>
                  <a:pt x="496975" y="1932974"/>
                  <a:pt x="1024358" y="1932974"/>
                </a:cubicBezTo>
                <a:cubicBezTo>
                  <a:pt x="1551741" y="1932974"/>
                  <a:pt x="1979269" y="1505446"/>
                  <a:pt x="1979269" y="978063"/>
                </a:cubicBezTo>
                <a:cubicBezTo>
                  <a:pt x="1979269" y="450680"/>
                  <a:pt x="1551741" y="23152"/>
                  <a:pt x="1024358" y="23152"/>
                </a:cubicBezTo>
                <a:close/>
                <a:moveTo>
                  <a:pt x="1035934" y="0"/>
                </a:moveTo>
                <a:cubicBezTo>
                  <a:pt x="1608065" y="0"/>
                  <a:pt x="2071868" y="463803"/>
                  <a:pt x="2071868" y="1035934"/>
                </a:cubicBezTo>
                <a:cubicBezTo>
                  <a:pt x="2071868" y="1608065"/>
                  <a:pt x="1608065" y="2071868"/>
                  <a:pt x="1035934" y="2071868"/>
                </a:cubicBezTo>
                <a:cubicBezTo>
                  <a:pt x="463803" y="2071868"/>
                  <a:pt x="0" y="1608065"/>
                  <a:pt x="0" y="1035934"/>
                </a:cubicBezTo>
                <a:cubicBezTo>
                  <a:pt x="0" y="463803"/>
                  <a:pt x="463803" y="0"/>
                  <a:pt x="1035934"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30526514-38AD-4330-9B2B-62DA3C611ED2}"/>
              </a:ext>
            </a:extLst>
          </p:cNvPr>
          <p:cNvSpPr/>
          <p:nvPr/>
        </p:nvSpPr>
        <p:spPr>
          <a:xfrm>
            <a:off x="8118506" y="4159947"/>
            <a:ext cx="1854201" cy="1854201"/>
          </a:xfrm>
          <a:custGeom>
            <a:avLst/>
            <a:gdLst>
              <a:gd name="connsiteX0" fmla="*/ 1024358 w 2071868"/>
              <a:gd name="connsiteY0" fmla="*/ 23152 h 2071868"/>
              <a:gd name="connsiteX1" fmla="*/ 69447 w 2071868"/>
              <a:gd name="connsiteY1" fmla="*/ 978063 h 2071868"/>
              <a:gd name="connsiteX2" fmla="*/ 1024358 w 2071868"/>
              <a:gd name="connsiteY2" fmla="*/ 1932974 h 2071868"/>
              <a:gd name="connsiteX3" fmla="*/ 1979269 w 2071868"/>
              <a:gd name="connsiteY3" fmla="*/ 978063 h 2071868"/>
              <a:gd name="connsiteX4" fmla="*/ 1024358 w 2071868"/>
              <a:gd name="connsiteY4" fmla="*/ 23152 h 2071868"/>
              <a:gd name="connsiteX5" fmla="*/ 1035934 w 2071868"/>
              <a:gd name="connsiteY5" fmla="*/ 0 h 2071868"/>
              <a:gd name="connsiteX6" fmla="*/ 2071868 w 2071868"/>
              <a:gd name="connsiteY6" fmla="*/ 1035934 h 2071868"/>
              <a:gd name="connsiteX7" fmla="*/ 1035934 w 2071868"/>
              <a:gd name="connsiteY7" fmla="*/ 2071868 h 2071868"/>
              <a:gd name="connsiteX8" fmla="*/ 0 w 2071868"/>
              <a:gd name="connsiteY8" fmla="*/ 1035934 h 2071868"/>
              <a:gd name="connsiteX9" fmla="*/ 1035934 w 2071868"/>
              <a:gd name="connsiteY9" fmla="*/ 0 h 207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868" h="2071868">
                <a:moveTo>
                  <a:pt x="1024358" y="23152"/>
                </a:moveTo>
                <a:cubicBezTo>
                  <a:pt x="496975" y="23152"/>
                  <a:pt x="69447" y="450680"/>
                  <a:pt x="69447" y="978063"/>
                </a:cubicBezTo>
                <a:cubicBezTo>
                  <a:pt x="69447" y="1505446"/>
                  <a:pt x="496975" y="1932974"/>
                  <a:pt x="1024358" y="1932974"/>
                </a:cubicBezTo>
                <a:cubicBezTo>
                  <a:pt x="1551741" y="1932974"/>
                  <a:pt x="1979269" y="1505446"/>
                  <a:pt x="1979269" y="978063"/>
                </a:cubicBezTo>
                <a:cubicBezTo>
                  <a:pt x="1979269" y="450680"/>
                  <a:pt x="1551741" y="23152"/>
                  <a:pt x="1024358" y="23152"/>
                </a:cubicBezTo>
                <a:close/>
                <a:moveTo>
                  <a:pt x="1035934" y="0"/>
                </a:moveTo>
                <a:cubicBezTo>
                  <a:pt x="1608065" y="0"/>
                  <a:pt x="2071868" y="463803"/>
                  <a:pt x="2071868" y="1035934"/>
                </a:cubicBezTo>
                <a:cubicBezTo>
                  <a:pt x="2071868" y="1608065"/>
                  <a:pt x="1608065" y="2071868"/>
                  <a:pt x="1035934" y="2071868"/>
                </a:cubicBezTo>
                <a:cubicBezTo>
                  <a:pt x="463803" y="2071868"/>
                  <a:pt x="0" y="1608065"/>
                  <a:pt x="0" y="1035934"/>
                </a:cubicBezTo>
                <a:cubicBezTo>
                  <a:pt x="0" y="463803"/>
                  <a:pt x="463803" y="0"/>
                  <a:pt x="1035934"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C929BEFB-3624-4241-8015-2399424E08B7}"/>
              </a:ext>
            </a:extLst>
          </p:cNvPr>
          <p:cNvGrpSpPr/>
          <p:nvPr/>
        </p:nvGrpSpPr>
        <p:grpSpPr>
          <a:xfrm>
            <a:off x="2808910" y="1388480"/>
            <a:ext cx="1678329" cy="1514647"/>
            <a:chOff x="2808910" y="1388480"/>
            <a:chExt cx="1678329" cy="1514647"/>
          </a:xfrm>
        </p:grpSpPr>
        <p:sp>
          <p:nvSpPr>
            <p:cNvPr id="30" name="文本框 29">
              <a:extLst>
                <a:ext uri="{FF2B5EF4-FFF2-40B4-BE49-F238E27FC236}">
                  <a16:creationId xmlns:a16="http://schemas.microsoft.com/office/drawing/2014/main" id="{1B460E49-9EBA-4290-92E5-D9CB73AF8B50}"/>
                </a:ext>
              </a:extLst>
            </p:cNvPr>
            <p:cNvSpPr txBox="1"/>
            <p:nvPr/>
          </p:nvSpPr>
          <p:spPr>
            <a:xfrm>
              <a:off x="2982531" y="1388480"/>
              <a:ext cx="121534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输入姓名</a:t>
              </a:r>
            </a:p>
          </p:txBody>
        </p:sp>
        <p:cxnSp>
          <p:nvCxnSpPr>
            <p:cNvPr id="33" name="直接连接符 32">
              <a:extLst>
                <a:ext uri="{FF2B5EF4-FFF2-40B4-BE49-F238E27FC236}">
                  <a16:creationId xmlns:a16="http://schemas.microsoft.com/office/drawing/2014/main" id="{AE9FEC38-41D4-4588-B5A5-C398B27CF994}"/>
                </a:ext>
              </a:extLst>
            </p:cNvPr>
            <p:cNvCxnSpPr>
              <a:cxnSpLocks/>
            </p:cNvCxnSpPr>
            <p:nvPr/>
          </p:nvCxnSpPr>
          <p:spPr>
            <a:xfrm>
              <a:off x="2952834" y="1927486"/>
              <a:ext cx="1271928" cy="0"/>
            </a:xfrm>
            <a:prstGeom prst="line">
              <a:avLst/>
            </a:prstGeom>
            <a:ln w="25400">
              <a:gradFill flip="none" rotWithShape="1">
                <a:gsLst>
                  <a:gs pos="100000">
                    <a:schemeClr val="accent1">
                      <a:lumMod val="5000"/>
                      <a:lumOff val="95000"/>
                      <a:alpha val="0"/>
                    </a:schemeClr>
                  </a:gs>
                  <a:gs pos="0">
                    <a:schemeClr val="accent5">
                      <a:lumMod val="7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E9B25632-338F-4BA8-9C6C-A74E26256BD8}"/>
                </a:ext>
              </a:extLst>
            </p:cNvPr>
            <p:cNvSpPr txBox="1"/>
            <p:nvPr/>
          </p:nvSpPr>
          <p:spPr>
            <a:xfrm>
              <a:off x="2808910" y="2021988"/>
              <a:ext cx="1678329" cy="881139"/>
            </a:xfrm>
            <a:prstGeom prst="rect">
              <a:avLst/>
            </a:prstGeom>
            <a:noFill/>
          </p:spPr>
          <p:txBody>
            <a:bodyPr wrap="square" rtlCol="0">
              <a:spAutoFit/>
            </a:bodyPr>
            <a:lstStyle/>
            <a:p>
              <a:pPr>
                <a:lnSpc>
                  <a:spcPct val="150000"/>
                </a:lnSpc>
              </a:pPr>
              <a:r>
                <a:rPr lang="zh-CN" altLang="en-US" dirty="0"/>
                <a:t>输入人物简介输入人物简介</a:t>
              </a:r>
            </a:p>
          </p:txBody>
        </p:sp>
      </p:grpSp>
      <p:grpSp>
        <p:nvGrpSpPr>
          <p:cNvPr id="38" name="组合 37">
            <a:extLst>
              <a:ext uri="{FF2B5EF4-FFF2-40B4-BE49-F238E27FC236}">
                <a16:creationId xmlns:a16="http://schemas.microsoft.com/office/drawing/2014/main" id="{10DA76F0-A759-4984-B8D6-84CC87177DFE}"/>
              </a:ext>
            </a:extLst>
          </p:cNvPr>
          <p:cNvGrpSpPr/>
          <p:nvPr/>
        </p:nvGrpSpPr>
        <p:grpSpPr>
          <a:xfrm>
            <a:off x="6410566" y="1355685"/>
            <a:ext cx="1678329" cy="1514647"/>
            <a:chOff x="2808910" y="1388480"/>
            <a:chExt cx="1678329" cy="1514647"/>
          </a:xfrm>
        </p:grpSpPr>
        <p:sp>
          <p:nvSpPr>
            <p:cNvPr id="39" name="文本框 38">
              <a:extLst>
                <a:ext uri="{FF2B5EF4-FFF2-40B4-BE49-F238E27FC236}">
                  <a16:creationId xmlns:a16="http://schemas.microsoft.com/office/drawing/2014/main" id="{9E2E6528-EB98-472B-824A-B3AEA92ACA29}"/>
                </a:ext>
              </a:extLst>
            </p:cNvPr>
            <p:cNvSpPr txBox="1"/>
            <p:nvPr/>
          </p:nvSpPr>
          <p:spPr>
            <a:xfrm>
              <a:off x="2982531" y="1388480"/>
              <a:ext cx="121534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输入姓名</a:t>
              </a:r>
            </a:p>
          </p:txBody>
        </p:sp>
        <p:cxnSp>
          <p:nvCxnSpPr>
            <p:cNvPr id="40" name="直接连接符 39">
              <a:extLst>
                <a:ext uri="{FF2B5EF4-FFF2-40B4-BE49-F238E27FC236}">
                  <a16:creationId xmlns:a16="http://schemas.microsoft.com/office/drawing/2014/main" id="{50877AE7-25ED-41AF-864D-19BD90590529}"/>
                </a:ext>
              </a:extLst>
            </p:cNvPr>
            <p:cNvCxnSpPr>
              <a:cxnSpLocks/>
            </p:cNvCxnSpPr>
            <p:nvPr/>
          </p:nvCxnSpPr>
          <p:spPr>
            <a:xfrm>
              <a:off x="2952834" y="1927486"/>
              <a:ext cx="1271928" cy="0"/>
            </a:xfrm>
            <a:prstGeom prst="line">
              <a:avLst/>
            </a:prstGeom>
            <a:ln w="25400">
              <a:gradFill flip="none" rotWithShape="1">
                <a:gsLst>
                  <a:gs pos="100000">
                    <a:schemeClr val="accent1">
                      <a:lumMod val="5000"/>
                      <a:lumOff val="95000"/>
                      <a:alpha val="0"/>
                    </a:schemeClr>
                  </a:gs>
                  <a:gs pos="0">
                    <a:schemeClr val="accent5">
                      <a:lumMod val="7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E8FC2AD8-1E97-43D4-BD59-51EB8D194C5A}"/>
                </a:ext>
              </a:extLst>
            </p:cNvPr>
            <p:cNvSpPr txBox="1"/>
            <p:nvPr/>
          </p:nvSpPr>
          <p:spPr>
            <a:xfrm>
              <a:off x="2808910" y="2021988"/>
              <a:ext cx="1678329" cy="881139"/>
            </a:xfrm>
            <a:prstGeom prst="rect">
              <a:avLst/>
            </a:prstGeom>
            <a:noFill/>
          </p:spPr>
          <p:txBody>
            <a:bodyPr wrap="square" rtlCol="0">
              <a:spAutoFit/>
            </a:bodyPr>
            <a:lstStyle>
              <a:defPPr>
                <a:defRPr lang="zh-CN"/>
              </a:defPPr>
              <a:lvl1pPr>
                <a:lnSpc>
                  <a:spcPct val="150000"/>
                </a:lnSpc>
              </a:lvl1pPr>
            </a:lstStyle>
            <a:p>
              <a:r>
                <a:rPr lang="zh-CN" altLang="en-US" dirty="0"/>
                <a:t>输入人物简介输入人物简介</a:t>
              </a:r>
            </a:p>
          </p:txBody>
        </p:sp>
      </p:grpSp>
      <p:grpSp>
        <p:nvGrpSpPr>
          <p:cNvPr id="42" name="组合 41">
            <a:extLst>
              <a:ext uri="{FF2B5EF4-FFF2-40B4-BE49-F238E27FC236}">
                <a16:creationId xmlns:a16="http://schemas.microsoft.com/office/drawing/2014/main" id="{A7625E23-F8DD-4E92-A5AD-E47CC819F369}"/>
              </a:ext>
            </a:extLst>
          </p:cNvPr>
          <p:cNvGrpSpPr/>
          <p:nvPr/>
        </p:nvGrpSpPr>
        <p:grpSpPr>
          <a:xfrm>
            <a:off x="10079740" y="1355685"/>
            <a:ext cx="1678329" cy="1514647"/>
            <a:chOff x="2808910" y="1388480"/>
            <a:chExt cx="1678329" cy="1514647"/>
          </a:xfrm>
        </p:grpSpPr>
        <p:sp>
          <p:nvSpPr>
            <p:cNvPr id="43" name="文本框 42">
              <a:extLst>
                <a:ext uri="{FF2B5EF4-FFF2-40B4-BE49-F238E27FC236}">
                  <a16:creationId xmlns:a16="http://schemas.microsoft.com/office/drawing/2014/main" id="{5260803A-5802-4EAA-875B-016C15F2426E}"/>
                </a:ext>
              </a:extLst>
            </p:cNvPr>
            <p:cNvSpPr txBox="1"/>
            <p:nvPr/>
          </p:nvSpPr>
          <p:spPr>
            <a:xfrm>
              <a:off x="2982531" y="1388480"/>
              <a:ext cx="121534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输入姓名</a:t>
              </a:r>
            </a:p>
          </p:txBody>
        </p:sp>
        <p:cxnSp>
          <p:nvCxnSpPr>
            <p:cNvPr id="44" name="直接连接符 43">
              <a:extLst>
                <a:ext uri="{FF2B5EF4-FFF2-40B4-BE49-F238E27FC236}">
                  <a16:creationId xmlns:a16="http://schemas.microsoft.com/office/drawing/2014/main" id="{F93695B4-6CF3-4747-AEF2-D84B6E1887F9}"/>
                </a:ext>
              </a:extLst>
            </p:cNvPr>
            <p:cNvCxnSpPr>
              <a:cxnSpLocks/>
            </p:cNvCxnSpPr>
            <p:nvPr/>
          </p:nvCxnSpPr>
          <p:spPr>
            <a:xfrm>
              <a:off x="2952834" y="1927486"/>
              <a:ext cx="1271928" cy="0"/>
            </a:xfrm>
            <a:prstGeom prst="line">
              <a:avLst/>
            </a:prstGeom>
            <a:ln w="25400">
              <a:gradFill flip="none" rotWithShape="1">
                <a:gsLst>
                  <a:gs pos="100000">
                    <a:schemeClr val="accent1">
                      <a:lumMod val="5000"/>
                      <a:lumOff val="95000"/>
                      <a:alpha val="0"/>
                    </a:schemeClr>
                  </a:gs>
                  <a:gs pos="0">
                    <a:schemeClr val="accent5">
                      <a:lumMod val="7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9256A50C-319D-4754-99FA-3A468F3319A6}"/>
                </a:ext>
              </a:extLst>
            </p:cNvPr>
            <p:cNvSpPr txBox="1"/>
            <p:nvPr/>
          </p:nvSpPr>
          <p:spPr>
            <a:xfrm>
              <a:off x="2808910" y="2021988"/>
              <a:ext cx="1678329" cy="881139"/>
            </a:xfrm>
            <a:prstGeom prst="rect">
              <a:avLst/>
            </a:prstGeom>
            <a:noFill/>
          </p:spPr>
          <p:txBody>
            <a:bodyPr wrap="square" rtlCol="0">
              <a:spAutoFit/>
            </a:bodyPr>
            <a:lstStyle>
              <a:defPPr>
                <a:defRPr lang="zh-CN"/>
              </a:defPPr>
              <a:lvl1pPr>
                <a:lnSpc>
                  <a:spcPct val="150000"/>
                </a:lnSpc>
              </a:lvl1pPr>
            </a:lstStyle>
            <a:p>
              <a:r>
                <a:rPr lang="zh-CN" altLang="en-US" dirty="0"/>
                <a:t>输入人物简介输入人物简介</a:t>
              </a:r>
            </a:p>
          </p:txBody>
        </p:sp>
      </p:grpSp>
      <p:grpSp>
        <p:nvGrpSpPr>
          <p:cNvPr id="46" name="组合 45">
            <a:extLst>
              <a:ext uri="{FF2B5EF4-FFF2-40B4-BE49-F238E27FC236}">
                <a16:creationId xmlns:a16="http://schemas.microsoft.com/office/drawing/2014/main" id="{6ED11D10-CC36-42ED-B226-91C82CC85880}"/>
              </a:ext>
            </a:extLst>
          </p:cNvPr>
          <p:cNvGrpSpPr/>
          <p:nvPr/>
        </p:nvGrpSpPr>
        <p:grpSpPr>
          <a:xfrm>
            <a:off x="2808910" y="4388253"/>
            <a:ext cx="1678329" cy="1514647"/>
            <a:chOff x="2808910" y="1388480"/>
            <a:chExt cx="1678329" cy="1514647"/>
          </a:xfrm>
        </p:grpSpPr>
        <p:sp>
          <p:nvSpPr>
            <p:cNvPr id="47" name="文本框 46">
              <a:extLst>
                <a:ext uri="{FF2B5EF4-FFF2-40B4-BE49-F238E27FC236}">
                  <a16:creationId xmlns:a16="http://schemas.microsoft.com/office/drawing/2014/main" id="{73E1B8FC-C1C0-469A-BF21-F2A6FD1750D9}"/>
                </a:ext>
              </a:extLst>
            </p:cNvPr>
            <p:cNvSpPr txBox="1"/>
            <p:nvPr/>
          </p:nvSpPr>
          <p:spPr>
            <a:xfrm>
              <a:off x="2982531" y="1388480"/>
              <a:ext cx="121534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输入姓名</a:t>
              </a:r>
            </a:p>
          </p:txBody>
        </p:sp>
        <p:cxnSp>
          <p:nvCxnSpPr>
            <p:cNvPr id="48" name="直接连接符 47">
              <a:extLst>
                <a:ext uri="{FF2B5EF4-FFF2-40B4-BE49-F238E27FC236}">
                  <a16:creationId xmlns:a16="http://schemas.microsoft.com/office/drawing/2014/main" id="{88AA272E-388B-4D80-8906-1CF7878390E8}"/>
                </a:ext>
              </a:extLst>
            </p:cNvPr>
            <p:cNvCxnSpPr>
              <a:cxnSpLocks/>
            </p:cNvCxnSpPr>
            <p:nvPr/>
          </p:nvCxnSpPr>
          <p:spPr>
            <a:xfrm>
              <a:off x="2952834" y="1927486"/>
              <a:ext cx="1271928" cy="0"/>
            </a:xfrm>
            <a:prstGeom prst="line">
              <a:avLst/>
            </a:prstGeom>
            <a:ln w="25400">
              <a:gradFill flip="none" rotWithShape="1">
                <a:gsLst>
                  <a:gs pos="100000">
                    <a:schemeClr val="accent1">
                      <a:lumMod val="5000"/>
                      <a:lumOff val="95000"/>
                      <a:alpha val="0"/>
                    </a:schemeClr>
                  </a:gs>
                  <a:gs pos="0">
                    <a:schemeClr val="accent5">
                      <a:lumMod val="7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F11B371E-A1F8-416B-8723-45D433565659}"/>
                </a:ext>
              </a:extLst>
            </p:cNvPr>
            <p:cNvSpPr txBox="1"/>
            <p:nvPr/>
          </p:nvSpPr>
          <p:spPr>
            <a:xfrm>
              <a:off x="2808910" y="2021988"/>
              <a:ext cx="1678329" cy="881139"/>
            </a:xfrm>
            <a:prstGeom prst="rect">
              <a:avLst/>
            </a:prstGeom>
            <a:noFill/>
          </p:spPr>
          <p:txBody>
            <a:bodyPr wrap="square" rtlCol="0">
              <a:spAutoFit/>
            </a:bodyPr>
            <a:lstStyle>
              <a:defPPr>
                <a:defRPr lang="zh-CN"/>
              </a:defPPr>
              <a:lvl1pPr>
                <a:lnSpc>
                  <a:spcPct val="150000"/>
                </a:lnSpc>
              </a:lvl1pPr>
            </a:lstStyle>
            <a:p>
              <a:r>
                <a:rPr lang="zh-CN" altLang="en-US" dirty="0"/>
                <a:t>输入人物简介输入人物简介</a:t>
              </a:r>
            </a:p>
          </p:txBody>
        </p:sp>
      </p:grpSp>
      <p:grpSp>
        <p:nvGrpSpPr>
          <p:cNvPr id="50" name="组合 49">
            <a:extLst>
              <a:ext uri="{FF2B5EF4-FFF2-40B4-BE49-F238E27FC236}">
                <a16:creationId xmlns:a16="http://schemas.microsoft.com/office/drawing/2014/main" id="{4748CD8A-CF2C-4641-9A7E-2E3340F36D13}"/>
              </a:ext>
            </a:extLst>
          </p:cNvPr>
          <p:cNvGrpSpPr/>
          <p:nvPr/>
        </p:nvGrpSpPr>
        <p:grpSpPr>
          <a:xfrm>
            <a:off x="6387417" y="4390182"/>
            <a:ext cx="1678329" cy="1514647"/>
            <a:chOff x="2808910" y="1388480"/>
            <a:chExt cx="1678329" cy="1514647"/>
          </a:xfrm>
        </p:grpSpPr>
        <p:sp>
          <p:nvSpPr>
            <p:cNvPr id="51" name="文本框 50">
              <a:extLst>
                <a:ext uri="{FF2B5EF4-FFF2-40B4-BE49-F238E27FC236}">
                  <a16:creationId xmlns:a16="http://schemas.microsoft.com/office/drawing/2014/main" id="{52E2E085-1BCC-4BA9-983F-49AC711DBF6A}"/>
                </a:ext>
              </a:extLst>
            </p:cNvPr>
            <p:cNvSpPr txBox="1"/>
            <p:nvPr/>
          </p:nvSpPr>
          <p:spPr>
            <a:xfrm>
              <a:off x="2982531" y="1388480"/>
              <a:ext cx="121534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输入姓名</a:t>
              </a:r>
            </a:p>
          </p:txBody>
        </p:sp>
        <p:cxnSp>
          <p:nvCxnSpPr>
            <p:cNvPr id="52" name="直接连接符 51">
              <a:extLst>
                <a:ext uri="{FF2B5EF4-FFF2-40B4-BE49-F238E27FC236}">
                  <a16:creationId xmlns:a16="http://schemas.microsoft.com/office/drawing/2014/main" id="{62AF217D-2B2E-4C84-ABDB-BB6D49248FE9}"/>
                </a:ext>
              </a:extLst>
            </p:cNvPr>
            <p:cNvCxnSpPr>
              <a:cxnSpLocks/>
            </p:cNvCxnSpPr>
            <p:nvPr/>
          </p:nvCxnSpPr>
          <p:spPr>
            <a:xfrm>
              <a:off x="2952834" y="1927486"/>
              <a:ext cx="1271928" cy="0"/>
            </a:xfrm>
            <a:prstGeom prst="line">
              <a:avLst/>
            </a:prstGeom>
            <a:ln w="25400">
              <a:gradFill flip="none" rotWithShape="1">
                <a:gsLst>
                  <a:gs pos="100000">
                    <a:schemeClr val="accent1">
                      <a:lumMod val="5000"/>
                      <a:lumOff val="95000"/>
                      <a:alpha val="0"/>
                    </a:schemeClr>
                  </a:gs>
                  <a:gs pos="0">
                    <a:schemeClr val="accent5">
                      <a:lumMod val="7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85E2C831-7133-46D8-BDFE-903946AEFADD}"/>
                </a:ext>
              </a:extLst>
            </p:cNvPr>
            <p:cNvSpPr txBox="1"/>
            <p:nvPr/>
          </p:nvSpPr>
          <p:spPr>
            <a:xfrm>
              <a:off x="2808910" y="2021988"/>
              <a:ext cx="1678329" cy="881139"/>
            </a:xfrm>
            <a:prstGeom prst="rect">
              <a:avLst/>
            </a:prstGeom>
            <a:noFill/>
          </p:spPr>
          <p:txBody>
            <a:bodyPr wrap="square" rtlCol="0">
              <a:spAutoFit/>
            </a:bodyPr>
            <a:lstStyle>
              <a:defPPr>
                <a:defRPr lang="zh-CN"/>
              </a:defPPr>
              <a:lvl1pPr>
                <a:lnSpc>
                  <a:spcPct val="150000"/>
                </a:lnSpc>
              </a:lvl1pPr>
            </a:lstStyle>
            <a:p>
              <a:r>
                <a:rPr lang="zh-CN" altLang="en-US" dirty="0"/>
                <a:t>输入人物简介输入人物简介</a:t>
              </a:r>
            </a:p>
          </p:txBody>
        </p:sp>
      </p:grpSp>
      <p:grpSp>
        <p:nvGrpSpPr>
          <p:cNvPr id="54" name="组合 53">
            <a:extLst>
              <a:ext uri="{FF2B5EF4-FFF2-40B4-BE49-F238E27FC236}">
                <a16:creationId xmlns:a16="http://schemas.microsoft.com/office/drawing/2014/main" id="{499A5EF4-0A85-4957-9031-760B449264E4}"/>
              </a:ext>
            </a:extLst>
          </p:cNvPr>
          <p:cNvGrpSpPr/>
          <p:nvPr/>
        </p:nvGrpSpPr>
        <p:grpSpPr>
          <a:xfrm>
            <a:off x="10093245" y="4357387"/>
            <a:ext cx="1678329" cy="1514647"/>
            <a:chOff x="2808910" y="1388480"/>
            <a:chExt cx="1678329" cy="1514647"/>
          </a:xfrm>
        </p:grpSpPr>
        <p:sp>
          <p:nvSpPr>
            <p:cNvPr id="55" name="文本框 54">
              <a:extLst>
                <a:ext uri="{FF2B5EF4-FFF2-40B4-BE49-F238E27FC236}">
                  <a16:creationId xmlns:a16="http://schemas.microsoft.com/office/drawing/2014/main" id="{9EA4745E-1B45-4039-BFD2-82AEE95851B4}"/>
                </a:ext>
              </a:extLst>
            </p:cNvPr>
            <p:cNvSpPr txBox="1"/>
            <p:nvPr/>
          </p:nvSpPr>
          <p:spPr>
            <a:xfrm>
              <a:off x="2982531" y="1388480"/>
              <a:ext cx="121534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输入姓名</a:t>
              </a:r>
            </a:p>
          </p:txBody>
        </p:sp>
        <p:cxnSp>
          <p:nvCxnSpPr>
            <p:cNvPr id="56" name="直接连接符 55">
              <a:extLst>
                <a:ext uri="{FF2B5EF4-FFF2-40B4-BE49-F238E27FC236}">
                  <a16:creationId xmlns:a16="http://schemas.microsoft.com/office/drawing/2014/main" id="{9C3F835A-9159-4539-9ABA-E08CFC32B398}"/>
                </a:ext>
              </a:extLst>
            </p:cNvPr>
            <p:cNvCxnSpPr>
              <a:cxnSpLocks/>
            </p:cNvCxnSpPr>
            <p:nvPr/>
          </p:nvCxnSpPr>
          <p:spPr>
            <a:xfrm>
              <a:off x="2952834" y="1927486"/>
              <a:ext cx="1271928" cy="0"/>
            </a:xfrm>
            <a:prstGeom prst="line">
              <a:avLst/>
            </a:prstGeom>
            <a:ln w="25400">
              <a:gradFill flip="none" rotWithShape="1">
                <a:gsLst>
                  <a:gs pos="100000">
                    <a:schemeClr val="accent1">
                      <a:lumMod val="5000"/>
                      <a:lumOff val="95000"/>
                      <a:alpha val="0"/>
                    </a:schemeClr>
                  </a:gs>
                  <a:gs pos="0">
                    <a:schemeClr val="accent5">
                      <a:lumMod val="7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8DC7920C-B82E-425E-91E6-7C1E0208E6B9}"/>
                </a:ext>
              </a:extLst>
            </p:cNvPr>
            <p:cNvSpPr txBox="1"/>
            <p:nvPr/>
          </p:nvSpPr>
          <p:spPr>
            <a:xfrm>
              <a:off x="2808910" y="2021988"/>
              <a:ext cx="1678329" cy="881139"/>
            </a:xfrm>
            <a:prstGeom prst="rect">
              <a:avLst/>
            </a:prstGeom>
            <a:noFill/>
          </p:spPr>
          <p:txBody>
            <a:bodyPr wrap="square" rtlCol="0">
              <a:spAutoFit/>
            </a:bodyPr>
            <a:lstStyle>
              <a:defPPr>
                <a:defRPr lang="zh-CN"/>
              </a:defPPr>
              <a:lvl1pPr>
                <a:lnSpc>
                  <a:spcPct val="150000"/>
                </a:lnSpc>
              </a:lvl1pPr>
            </a:lstStyle>
            <a:p>
              <a:r>
                <a:rPr lang="zh-CN" altLang="en-US" dirty="0"/>
                <a:t>输入人物简介输入人物简介</a:t>
              </a:r>
            </a:p>
          </p:txBody>
        </p:sp>
      </p:grpSp>
    </p:spTree>
    <p:extLst>
      <p:ext uri="{BB962C8B-B14F-4D97-AF65-F5344CB8AC3E}">
        <p14:creationId xmlns:p14="http://schemas.microsoft.com/office/powerpoint/2010/main" val="2408309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FA6119-E26D-4002-A992-AD7E34888660}"/>
              </a:ext>
            </a:extLst>
          </p:cNvPr>
          <p:cNvSpPr>
            <a:spLocks noGrp="1"/>
          </p:cNvSpPr>
          <p:nvPr>
            <p:ph type="body" sz="quarter" idx="10"/>
          </p:nvPr>
        </p:nvSpPr>
        <p:spPr/>
        <p:txBody>
          <a:bodyPr/>
          <a:lstStyle/>
          <a:p>
            <a:r>
              <a:rPr lang="zh-CN" altLang="en-US" dirty="0"/>
              <a:t>荣誉页</a:t>
            </a:r>
          </a:p>
        </p:txBody>
      </p:sp>
      <p:grpSp>
        <p:nvGrpSpPr>
          <p:cNvPr id="13" name="组合 12">
            <a:extLst>
              <a:ext uri="{FF2B5EF4-FFF2-40B4-BE49-F238E27FC236}">
                <a16:creationId xmlns:a16="http://schemas.microsoft.com/office/drawing/2014/main" id="{52577E54-A609-47BA-B90B-1265C01642C4}"/>
              </a:ext>
            </a:extLst>
          </p:cNvPr>
          <p:cNvGrpSpPr/>
          <p:nvPr/>
        </p:nvGrpSpPr>
        <p:grpSpPr>
          <a:xfrm>
            <a:off x="968058" y="2153305"/>
            <a:ext cx="2500561" cy="1255016"/>
            <a:chOff x="947738" y="1725986"/>
            <a:chExt cx="2500561" cy="1255016"/>
          </a:xfrm>
        </p:grpSpPr>
        <p:grpSp>
          <p:nvGrpSpPr>
            <p:cNvPr id="8" name="组合 7">
              <a:extLst>
                <a:ext uri="{FF2B5EF4-FFF2-40B4-BE49-F238E27FC236}">
                  <a16:creationId xmlns:a16="http://schemas.microsoft.com/office/drawing/2014/main" id="{37A1CFF3-AF34-4CD7-B2B0-7F77398B62AC}"/>
                </a:ext>
              </a:extLst>
            </p:cNvPr>
            <p:cNvGrpSpPr/>
            <p:nvPr/>
          </p:nvGrpSpPr>
          <p:grpSpPr>
            <a:xfrm>
              <a:off x="947738" y="1725986"/>
              <a:ext cx="2500561" cy="1255016"/>
              <a:chOff x="5248257" y="3991080"/>
              <a:chExt cx="2500561" cy="1255016"/>
            </a:xfrm>
            <a:solidFill>
              <a:schemeClr val="accent1"/>
            </a:solidFill>
          </p:grpSpPr>
          <p:sp>
            <p:nvSpPr>
              <p:cNvPr id="9" name="任意多边形: 形状 8">
                <a:extLst>
                  <a:ext uri="{FF2B5EF4-FFF2-40B4-BE49-F238E27FC236}">
                    <a16:creationId xmlns:a16="http://schemas.microsoft.com/office/drawing/2014/main" id="{802D8B6E-671A-4A09-87FB-84A8BF30368E}"/>
                  </a:ext>
                </a:extLst>
              </p:cNvPr>
              <p:cNvSpPr/>
              <p:nvPr/>
            </p:nvSpPr>
            <p:spPr>
              <a:xfrm>
                <a:off x="6544423" y="3991080"/>
                <a:ext cx="1204395" cy="1255000"/>
              </a:xfrm>
              <a:custGeom>
                <a:avLst/>
                <a:gdLst>
                  <a:gd name="connsiteX0" fmla="*/ 824705 w 1204395"/>
                  <a:gd name="connsiteY0" fmla="*/ 410935 h 1255000"/>
                  <a:gd name="connsiteX1" fmla="*/ 911155 w 1204395"/>
                  <a:gd name="connsiteY1" fmla="*/ 473871 h 1255000"/>
                  <a:gd name="connsiteX2" fmla="*/ 930823 w 1204395"/>
                  <a:gd name="connsiteY2" fmla="*/ 377452 h 1255000"/>
                  <a:gd name="connsiteX3" fmla="*/ 825008 w 1204395"/>
                  <a:gd name="connsiteY3" fmla="*/ 296619 h 1255000"/>
                  <a:gd name="connsiteX4" fmla="*/ 824705 w 1204395"/>
                  <a:gd name="connsiteY4" fmla="*/ 410935 h 1255000"/>
                  <a:gd name="connsiteX5" fmla="*/ 660155 w 1204395"/>
                  <a:gd name="connsiteY5" fmla="*/ 663959 h 1255000"/>
                  <a:gd name="connsiteX6" fmla="*/ 727172 w 1204395"/>
                  <a:gd name="connsiteY6" fmla="*/ 747356 h 1255000"/>
                  <a:gd name="connsiteX7" fmla="*/ 770811 w 1204395"/>
                  <a:gd name="connsiteY7" fmla="*/ 660113 h 1255000"/>
                  <a:gd name="connsiteX8" fmla="*/ 689843 w 1204395"/>
                  <a:gd name="connsiteY8" fmla="*/ 554720 h 1255000"/>
                  <a:gd name="connsiteX9" fmla="*/ 660205 w 1204395"/>
                  <a:gd name="connsiteY9" fmla="*/ 663909 h 1255000"/>
                  <a:gd name="connsiteX10" fmla="*/ 750569 w 1204395"/>
                  <a:gd name="connsiteY10" fmla="*/ 543368 h 1255000"/>
                  <a:gd name="connsiteX11" fmla="*/ 828011 w 1204395"/>
                  <a:gd name="connsiteY11" fmla="*/ 617133 h 1255000"/>
                  <a:gd name="connsiteX12" fmla="*/ 856400 w 1204395"/>
                  <a:gd name="connsiteY12" fmla="*/ 599742 h 1255000"/>
                  <a:gd name="connsiteX13" fmla="*/ 859993 w 1204395"/>
                  <a:gd name="connsiteY13" fmla="*/ 524442 h 1255000"/>
                  <a:gd name="connsiteX14" fmla="*/ 765919 w 1204395"/>
                  <a:gd name="connsiteY14" fmla="*/ 430604 h 1255000"/>
                  <a:gd name="connsiteX15" fmla="*/ 765801 w 1204395"/>
                  <a:gd name="connsiteY15" fmla="*/ 430806 h 1255000"/>
                  <a:gd name="connsiteX16" fmla="*/ 750619 w 1204395"/>
                  <a:gd name="connsiteY16" fmla="*/ 543317 h 1255000"/>
                  <a:gd name="connsiteX17" fmla="*/ 554576 w 1204395"/>
                  <a:gd name="connsiteY17" fmla="*/ 771630 h 1255000"/>
                  <a:gd name="connsiteX18" fmla="*/ 609955 w 1204395"/>
                  <a:gd name="connsiteY18" fmla="*/ 863106 h 1255000"/>
                  <a:gd name="connsiteX19" fmla="*/ 664777 w 1204395"/>
                  <a:gd name="connsiteY19" fmla="*/ 782493 h 1255000"/>
                  <a:gd name="connsiteX20" fmla="*/ 598451 w 1204395"/>
                  <a:gd name="connsiteY20" fmla="*/ 667266 h 1255000"/>
                  <a:gd name="connsiteX21" fmla="*/ 554576 w 1204395"/>
                  <a:gd name="connsiteY21" fmla="*/ 771630 h 1255000"/>
                  <a:gd name="connsiteX22" fmla="*/ 1033028 w 1204395"/>
                  <a:gd name="connsiteY22" fmla="*/ 202241 h 1255000"/>
                  <a:gd name="connsiteX23" fmla="*/ 1107552 w 1204395"/>
                  <a:gd name="connsiteY23" fmla="*/ 126519 h 1255000"/>
                  <a:gd name="connsiteX24" fmla="*/ 1061687 w 1204395"/>
                  <a:gd name="connsiteY24" fmla="*/ 7 h 1255000"/>
                  <a:gd name="connsiteX25" fmla="*/ 990520 w 1204395"/>
                  <a:gd name="connsiteY25" fmla="*/ 108453 h 1255000"/>
                  <a:gd name="connsiteX26" fmla="*/ 1033028 w 1204395"/>
                  <a:gd name="connsiteY26" fmla="*/ 202241 h 1255000"/>
                  <a:gd name="connsiteX27" fmla="*/ 435284 w 1204395"/>
                  <a:gd name="connsiteY27" fmla="*/ 864625 h 1255000"/>
                  <a:gd name="connsiteX28" fmla="*/ 477825 w 1204395"/>
                  <a:gd name="connsiteY28" fmla="*/ 962781 h 1255000"/>
                  <a:gd name="connsiteX29" fmla="*/ 543258 w 1204395"/>
                  <a:gd name="connsiteY29" fmla="*/ 889893 h 1255000"/>
                  <a:gd name="connsiteX30" fmla="*/ 492855 w 1204395"/>
                  <a:gd name="connsiteY30" fmla="*/ 766856 h 1255000"/>
                  <a:gd name="connsiteX31" fmla="*/ 435284 w 1204395"/>
                  <a:gd name="connsiteY31" fmla="*/ 864625 h 1255000"/>
                  <a:gd name="connsiteX32" fmla="*/ 880893 w 1204395"/>
                  <a:gd name="connsiteY32" fmla="*/ 268617 h 1255000"/>
                  <a:gd name="connsiteX33" fmla="*/ 974984 w 1204395"/>
                  <a:gd name="connsiteY33" fmla="*/ 319543 h 1255000"/>
                  <a:gd name="connsiteX34" fmla="*/ 981580 w 1204395"/>
                  <a:gd name="connsiteY34" fmla="*/ 220138 h 1255000"/>
                  <a:gd name="connsiteX35" fmla="*/ 865998 w 1204395"/>
                  <a:gd name="connsiteY35" fmla="*/ 153862 h 1255000"/>
                  <a:gd name="connsiteX36" fmla="*/ 880893 w 1204395"/>
                  <a:gd name="connsiteY36" fmla="*/ 268617 h 1255000"/>
                  <a:gd name="connsiteX37" fmla="*/ 1021170 w 1204395"/>
                  <a:gd name="connsiteY37" fmla="*/ 335095 h 1255000"/>
                  <a:gd name="connsiteX38" fmla="*/ 1127845 w 1204395"/>
                  <a:gd name="connsiteY38" fmla="*/ 347308 h 1255000"/>
                  <a:gd name="connsiteX39" fmla="*/ 1205186 w 1204395"/>
                  <a:gd name="connsiteY39" fmla="*/ 226936 h 1255000"/>
                  <a:gd name="connsiteX40" fmla="*/ 1070577 w 1204395"/>
                  <a:gd name="connsiteY40" fmla="*/ 242438 h 1255000"/>
                  <a:gd name="connsiteX41" fmla="*/ 1021170 w 1204395"/>
                  <a:gd name="connsiteY41" fmla="*/ 335095 h 1255000"/>
                  <a:gd name="connsiteX42" fmla="*/ 954911 w 1204395"/>
                  <a:gd name="connsiteY42" fmla="*/ 495445 h 1255000"/>
                  <a:gd name="connsiteX43" fmla="*/ 1058921 w 1204395"/>
                  <a:gd name="connsiteY43" fmla="*/ 522114 h 1255000"/>
                  <a:gd name="connsiteX44" fmla="*/ 1151207 w 1204395"/>
                  <a:gd name="connsiteY44" fmla="*/ 414984 h 1255000"/>
                  <a:gd name="connsiteX45" fmla="*/ 1015957 w 1204395"/>
                  <a:gd name="connsiteY45" fmla="*/ 411458 h 1255000"/>
                  <a:gd name="connsiteX46" fmla="*/ 954911 w 1204395"/>
                  <a:gd name="connsiteY46" fmla="*/ 495445 h 1255000"/>
                  <a:gd name="connsiteX47" fmla="*/ 763659 w 1204395"/>
                  <a:gd name="connsiteY47" fmla="*/ 779591 h 1255000"/>
                  <a:gd name="connsiteX48" fmla="*/ 856889 w 1204395"/>
                  <a:gd name="connsiteY48" fmla="*/ 832777 h 1255000"/>
                  <a:gd name="connsiteX49" fmla="*/ 973146 w 1204395"/>
                  <a:gd name="connsiteY49" fmla="*/ 755048 h 1255000"/>
                  <a:gd name="connsiteX50" fmla="*/ 844036 w 1204395"/>
                  <a:gd name="connsiteY50" fmla="*/ 715441 h 1255000"/>
                  <a:gd name="connsiteX51" fmla="*/ 763659 w 1204395"/>
                  <a:gd name="connsiteY51" fmla="*/ 779591 h 1255000"/>
                  <a:gd name="connsiteX52" fmla="*/ 641751 w 1204395"/>
                  <a:gd name="connsiteY52" fmla="*/ 899963 h 1255000"/>
                  <a:gd name="connsiteX53" fmla="*/ 727206 w 1204395"/>
                  <a:gd name="connsiteY53" fmla="*/ 965075 h 1255000"/>
                  <a:gd name="connsiteX54" fmla="*/ 852554 w 1204395"/>
                  <a:gd name="connsiteY54" fmla="*/ 903388 h 1255000"/>
                  <a:gd name="connsiteX55" fmla="*/ 729922 w 1204395"/>
                  <a:gd name="connsiteY55" fmla="*/ 846997 h 1255000"/>
                  <a:gd name="connsiteX56" fmla="*/ 641751 w 1204395"/>
                  <a:gd name="connsiteY56" fmla="*/ 899963 h 1255000"/>
                  <a:gd name="connsiteX57" fmla="*/ 873623 w 1204395"/>
                  <a:gd name="connsiteY57" fmla="*/ 610504 h 1255000"/>
                  <a:gd name="connsiteX58" fmla="*/ 868427 w 1204395"/>
                  <a:gd name="connsiteY58" fmla="*/ 644240 h 1255000"/>
                  <a:gd name="connsiteX59" fmla="*/ 967950 w 1204395"/>
                  <a:gd name="connsiteY59" fmla="*/ 684640 h 1255000"/>
                  <a:gd name="connsiteX60" fmla="*/ 1073107 w 1204395"/>
                  <a:gd name="connsiteY60" fmla="*/ 591696 h 1255000"/>
                  <a:gd name="connsiteX61" fmla="*/ 1073310 w 1204395"/>
                  <a:gd name="connsiteY61" fmla="*/ 591493 h 1255000"/>
                  <a:gd name="connsiteX62" fmla="*/ 939898 w 1204395"/>
                  <a:gd name="connsiteY62" fmla="*/ 569564 h 1255000"/>
                  <a:gd name="connsiteX63" fmla="*/ 873623 w 1204395"/>
                  <a:gd name="connsiteY63" fmla="*/ 610504 h 1255000"/>
                  <a:gd name="connsiteX64" fmla="*/ 303627 w 1204395"/>
                  <a:gd name="connsiteY64" fmla="*/ 941443 h 1255000"/>
                  <a:gd name="connsiteX65" fmla="*/ 332539 w 1204395"/>
                  <a:gd name="connsiteY65" fmla="*/ 1044440 h 1255000"/>
                  <a:gd name="connsiteX66" fmla="*/ 407805 w 1204395"/>
                  <a:gd name="connsiteY66" fmla="*/ 980594 h 1255000"/>
                  <a:gd name="connsiteX67" fmla="*/ 374507 w 1204395"/>
                  <a:gd name="connsiteY67" fmla="*/ 851821 h 1255000"/>
                  <a:gd name="connsiteX68" fmla="*/ 303627 w 1204395"/>
                  <a:gd name="connsiteY68" fmla="*/ 941443 h 1255000"/>
                  <a:gd name="connsiteX69" fmla="*/ 504477 w 1204395"/>
                  <a:gd name="connsiteY69" fmla="*/ 1003535 h 1255000"/>
                  <a:gd name="connsiteX70" fmla="*/ 580587 w 1204395"/>
                  <a:gd name="connsiteY70" fmla="*/ 1079324 h 1255000"/>
                  <a:gd name="connsiteX71" fmla="*/ 713391 w 1204395"/>
                  <a:gd name="connsiteY71" fmla="*/ 1034555 h 1255000"/>
                  <a:gd name="connsiteX72" fmla="*/ 599210 w 1204395"/>
                  <a:gd name="connsiteY72" fmla="*/ 962477 h 1255000"/>
                  <a:gd name="connsiteX73" fmla="*/ 504477 w 1204395"/>
                  <a:gd name="connsiteY73" fmla="*/ 1003535 h 1255000"/>
                  <a:gd name="connsiteX74" fmla="*/ 256514 w 1204395"/>
                  <a:gd name="connsiteY74" fmla="*/ 1126673 h 1255000"/>
                  <a:gd name="connsiteX75" fmla="*/ 220196 w 1204395"/>
                  <a:gd name="connsiteY75" fmla="*/ 1139881 h 1255000"/>
                  <a:gd name="connsiteX76" fmla="*/ 185144 w 1204395"/>
                  <a:gd name="connsiteY76" fmla="*/ 1128984 h 1255000"/>
                  <a:gd name="connsiteX77" fmla="*/ 206162 w 1204395"/>
                  <a:gd name="connsiteY77" fmla="*/ 1099448 h 1255000"/>
                  <a:gd name="connsiteX78" fmla="*/ 241248 w 1204395"/>
                  <a:gd name="connsiteY78" fmla="*/ 1086763 h 1255000"/>
                  <a:gd name="connsiteX79" fmla="*/ 264863 w 1204395"/>
                  <a:gd name="connsiteY79" fmla="*/ 1032177 h 1255000"/>
                  <a:gd name="connsiteX80" fmla="*/ 244790 w 1204395"/>
                  <a:gd name="connsiteY80" fmla="*/ 920762 h 1255000"/>
                  <a:gd name="connsiteX81" fmla="*/ 161157 w 1204395"/>
                  <a:gd name="connsiteY81" fmla="*/ 1000482 h 1255000"/>
                  <a:gd name="connsiteX82" fmla="*/ 153043 w 1204395"/>
                  <a:gd name="connsiteY82" fmla="*/ 1025396 h 1255000"/>
                  <a:gd name="connsiteX83" fmla="*/ 52256 w 1204395"/>
                  <a:gd name="connsiteY83" fmla="*/ 1141888 h 1255000"/>
                  <a:gd name="connsiteX84" fmla="*/ 25975 w 1204395"/>
                  <a:gd name="connsiteY84" fmla="*/ 1147084 h 1255000"/>
                  <a:gd name="connsiteX85" fmla="*/ 14 w 1204395"/>
                  <a:gd name="connsiteY85" fmla="*/ 1173247 h 1255000"/>
                  <a:gd name="connsiteX86" fmla="*/ 33751 w 1204395"/>
                  <a:gd name="connsiteY86" fmla="*/ 1189103 h 1255000"/>
                  <a:gd name="connsiteX87" fmla="*/ 61044 w 1204395"/>
                  <a:gd name="connsiteY87" fmla="*/ 1183756 h 1255000"/>
                  <a:gd name="connsiteX88" fmla="*/ 219606 w 1204395"/>
                  <a:gd name="connsiteY88" fmla="*/ 1231897 h 1255000"/>
                  <a:gd name="connsiteX89" fmla="*/ 244014 w 1204395"/>
                  <a:gd name="connsiteY89" fmla="*/ 1246118 h 1255000"/>
                  <a:gd name="connsiteX90" fmla="*/ 386619 w 1204395"/>
                  <a:gd name="connsiteY90" fmla="*/ 1237380 h 1255000"/>
                  <a:gd name="connsiteX91" fmla="*/ 314085 w 1204395"/>
                  <a:gd name="connsiteY91" fmla="*/ 1148771 h 1255000"/>
                  <a:gd name="connsiteX92" fmla="*/ 256547 w 1204395"/>
                  <a:gd name="connsiteY92" fmla="*/ 1126673 h 1255000"/>
                  <a:gd name="connsiteX93" fmla="*/ 353456 w 1204395"/>
                  <a:gd name="connsiteY93" fmla="*/ 1088382 h 1255000"/>
                  <a:gd name="connsiteX94" fmla="*/ 418837 w 1204395"/>
                  <a:gd name="connsiteY94" fmla="*/ 1173651 h 1255000"/>
                  <a:gd name="connsiteX95" fmla="*/ 557444 w 1204395"/>
                  <a:gd name="connsiteY95" fmla="*/ 1146561 h 1255000"/>
                  <a:gd name="connsiteX96" fmla="*/ 453586 w 1204395"/>
                  <a:gd name="connsiteY96" fmla="*/ 1060010 h 1255000"/>
                  <a:gd name="connsiteX97" fmla="*/ 353489 w 1204395"/>
                  <a:gd name="connsiteY97" fmla="*/ 1088382 h 125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04395" h="1255000">
                    <a:moveTo>
                      <a:pt x="824705" y="410935"/>
                    </a:moveTo>
                    <a:cubicBezTo>
                      <a:pt x="846785" y="459954"/>
                      <a:pt x="880707" y="482794"/>
                      <a:pt x="911155" y="473871"/>
                    </a:cubicBezTo>
                    <a:cubicBezTo>
                      <a:pt x="941281" y="465437"/>
                      <a:pt x="955181" y="427584"/>
                      <a:pt x="930823" y="377452"/>
                    </a:cubicBezTo>
                    <a:cubicBezTo>
                      <a:pt x="906179" y="327269"/>
                      <a:pt x="824772" y="296821"/>
                      <a:pt x="825008" y="296619"/>
                    </a:cubicBezTo>
                    <a:cubicBezTo>
                      <a:pt x="825346" y="297108"/>
                      <a:pt x="803147" y="362439"/>
                      <a:pt x="824705" y="410935"/>
                    </a:cubicBezTo>
                    <a:close/>
                    <a:moveTo>
                      <a:pt x="660155" y="663959"/>
                    </a:moveTo>
                    <a:cubicBezTo>
                      <a:pt x="668825" y="716808"/>
                      <a:pt x="695578" y="747761"/>
                      <a:pt x="727172" y="747356"/>
                    </a:cubicBezTo>
                    <a:cubicBezTo>
                      <a:pt x="758412" y="747103"/>
                      <a:pt x="781320" y="714682"/>
                      <a:pt x="770811" y="660113"/>
                    </a:cubicBezTo>
                    <a:cubicBezTo>
                      <a:pt x="760302" y="605545"/>
                      <a:pt x="689674" y="554872"/>
                      <a:pt x="689843" y="554720"/>
                    </a:cubicBezTo>
                    <a:cubicBezTo>
                      <a:pt x="690146" y="555193"/>
                      <a:pt x="652024" y="611482"/>
                      <a:pt x="660205" y="663909"/>
                    </a:cubicBezTo>
                    <a:close/>
                    <a:moveTo>
                      <a:pt x="750569" y="543368"/>
                    </a:moveTo>
                    <a:cubicBezTo>
                      <a:pt x="766054" y="594631"/>
                      <a:pt x="796703" y="621789"/>
                      <a:pt x="828011" y="617133"/>
                    </a:cubicBezTo>
                    <a:cubicBezTo>
                      <a:pt x="839481" y="615552"/>
                      <a:pt x="849771" y="609247"/>
                      <a:pt x="856400" y="599742"/>
                    </a:cubicBezTo>
                    <a:cubicBezTo>
                      <a:pt x="867888" y="583734"/>
                      <a:pt x="871059" y="557369"/>
                      <a:pt x="859993" y="524442"/>
                    </a:cubicBezTo>
                    <a:cubicBezTo>
                      <a:pt x="842298" y="471863"/>
                      <a:pt x="765700" y="430772"/>
                      <a:pt x="765919" y="430604"/>
                    </a:cubicBezTo>
                    <a:cubicBezTo>
                      <a:pt x="766138" y="430435"/>
                      <a:pt x="765919" y="430806"/>
                      <a:pt x="765801" y="430806"/>
                    </a:cubicBezTo>
                    <a:cubicBezTo>
                      <a:pt x="766138" y="431228"/>
                      <a:pt x="735607" y="492527"/>
                      <a:pt x="750619" y="543317"/>
                    </a:cubicBezTo>
                    <a:close/>
                    <a:moveTo>
                      <a:pt x="554576" y="771630"/>
                    </a:moveTo>
                    <a:cubicBezTo>
                      <a:pt x="556128" y="825203"/>
                      <a:pt x="578479" y="859345"/>
                      <a:pt x="609955" y="863106"/>
                    </a:cubicBezTo>
                    <a:cubicBezTo>
                      <a:pt x="640874" y="867003"/>
                      <a:pt x="668032" y="837804"/>
                      <a:pt x="664777" y="782493"/>
                    </a:cubicBezTo>
                    <a:cubicBezTo>
                      <a:pt x="661521" y="727182"/>
                      <a:pt x="598214" y="667400"/>
                      <a:pt x="598451" y="667266"/>
                    </a:cubicBezTo>
                    <a:cubicBezTo>
                      <a:pt x="598670" y="667822"/>
                      <a:pt x="553362" y="718562"/>
                      <a:pt x="554576" y="771630"/>
                    </a:cubicBezTo>
                    <a:close/>
                    <a:moveTo>
                      <a:pt x="1033028" y="202241"/>
                    </a:moveTo>
                    <a:cubicBezTo>
                      <a:pt x="1064673" y="209697"/>
                      <a:pt x="1098376" y="185204"/>
                      <a:pt x="1107552" y="126519"/>
                    </a:cubicBezTo>
                    <a:cubicBezTo>
                      <a:pt x="1117100" y="67075"/>
                      <a:pt x="1061772" y="-786"/>
                      <a:pt x="1061687" y="7"/>
                    </a:cubicBezTo>
                    <a:cubicBezTo>
                      <a:pt x="1061603" y="800"/>
                      <a:pt x="998954" y="56735"/>
                      <a:pt x="990520" y="108453"/>
                    </a:cubicBezTo>
                    <a:cubicBezTo>
                      <a:pt x="982187" y="161065"/>
                      <a:pt x="1001012" y="194701"/>
                      <a:pt x="1033028" y="202241"/>
                    </a:cubicBezTo>
                    <a:close/>
                    <a:moveTo>
                      <a:pt x="435284" y="864625"/>
                    </a:moveTo>
                    <a:cubicBezTo>
                      <a:pt x="429414" y="918063"/>
                      <a:pt x="447091" y="954954"/>
                      <a:pt x="477825" y="962781"/>
                    </a:cubicBezTo>
                    <a:cubicBezTo>
                      <a:pt x="508188" y="970675"/>
                      <a:pt x="539040" y="945255"/>
                      <a:pt x="543258" y="889893"/>
                    </a:cubicBezTo>
                    <a:cubicBezTo>
                      <a:pt x="547475" y="834531"/>
                      <a:pt x="492653" y="766940"/>
                      <a:pt x="492855" y="766856"/>
                    </a:cubicBezTo>
                    <a:cubicBezTo>
                      <a:pt x="492956" y="767345"/>
                      <a:pt x="441255" y="811810"/>
                      <a:pt x="435284" y="864625"/>
                    </a:cubicBezTo>
                    <a:close/>
                    <a:moveTo>
                      <a:pt x="880893" y="268617"/>
                    </a:moveTo>
                    <a:cubicBezTo>
                      <a:pt x="909249" y="314617"/>
                      <a:pt x="945836" y="332717"/>
                      <a:pt x="974984" y="319543"/>
                    </a:cubicBezTo>
                    <a:cubicBezTo>
                      <a:pt x="1003660" y="306807"/>
                      <a:pt x="1012466" y="267150"/>
                      <a:pt x="981580" y="220138"/>
                    </a:cubicBezTo>
                    <a:cubicBezTo>
                      <a:pt x="950694" y="173126"/>
                      <a:pt x="865813" y="154166"/>
                      <a:pt x="865998" y="153862"/>
                    </a:cubicBezTo>
                    <a:cubicBezTo>
                      <a:pt x="866454" y="154352"/>
                      <a:pt x="853027" y="223073"/>
                      <a:pt x="880893" y="268617"/>
                    </a:cubicBezTo>
                    <a:close/>
                    <a:moveTo>
                      <a:pt x="1021170" y="335095"/>
                    </a:moveTo>
                    <a:cubicBezTo>
                      <a:pt x="1035828" y="363299"/>
                      <a:pt x="1075334" y="375579"/>
                      <a:pt x="1127845" y="347308"/>
                    </a:cubicBezTo>
                    <a:cubicBezTo>
                      <a:pt x="1181250" y="319189"/>
                      <a:pt x="1205945" y="226885"/>
                      <a:pt x="1205186" y="226936"/>
                    </a:cubicBezTo>
                    <a:cubicBezTo>
                      <a:pt x="1205186" y="226649"/>
                      <a:pt x="1120203" y="212783"/>
                      <a:pt x="1070577" y="242438"/>
                    </a:cubicBezTo>
                    <a:cubicBezTo>
                      <a:pt x="1020950" y="272092"/>
                      <a:pt x="1006444" y="306386"/>
                      <a:pt x="1021170" y="335095"/>
                    </a:cubicBezTo>
                    <a:close/>
                    <a:moveTo>
                      <a:pt x="954911" y="495445"/>
                    </a:moveTo>
                    <a:cubicBezTo>
                      <a:pt x="965740" y="525133"/>
                      <a:pt x="1003239" y="542575"/>
                      <a:pt x="1058921" y="522114"/>
                    </a:cubicBezTo>
                    <a:cubicBezTo>
                      <a:pt x="1115362" y="501771"/>
                      <a:pt x="1151848" y="415017"/>
                      <a:pt x="1151207" y="414984"/>
                    </a:cubicBezTo>
                    <a:cubicBezTo>
                      <a:pt x="1151207" y="414629"/>
                      <a:pt x="1068856" y="389361"/>
                      <a:pt x="1015957" y="411458"/>
                    </a:cubicBezTo>
                    <a:cubicBezTo>
                      <a:pt x="963058" y="433555"/>
                      <a:pt x="944031" y="465217"/>
                      <a:pt x="954911" y="495445"/>
                    </a:cubicBezTo>
                    <a:close/>
                    <a:moveTo>
                      <a:pt x="763659" y="779591"/>
                    </a:moveTo>
                    <a:cubicBezTo>
                      <a:pt x="766408" y="810967"/>
                      <a:pt x="798036" y="837585"/>
                      <a:pt x="856889" y="832777"/>
                    </a:cubicBezTo>
                    <a:cubicBezTo>
                      <a:pt x="916451" y="828273"/>
                      <a:pt x="973871" y="755183"/>
                      <a:pt x="973146" y="755048"/>
                    </a:cubicBezTo>
                    <a:cubicBezTo>
                      <a:pt x="973146" y="754812"/>
                      <a:pt x="900612" y="708542"/>
                      <a:pt x="844036" y="715441"/>
                    </a:cubicBezTo>
                    <a:cubicBezTo>
                      <a:pt x="787460" y="722340"/>
                      <a:pt x="761078" y="747626"/>
                      <a:pt x="763659" y="779591"/>
                    </a:cubicBezTo>
                    <a:close/>
                    <a:moveTo>
                      <a:pt x="641751" y="899963"/>
                    </a:moveTo>
                    <a:cubicBezTo>
                      <a:pt x="640301" y="931541"/>
                      <a:pt x="668117" y="962089"/>
                      <a:pt x="727206" y="965075"/>
                    </a:cubicBezTo>
                    <a:cubicBezTo>
                      <a:pt x="786785" y="968449"/>
                      <a:pt x="853330" y="903691"/>
                      <a:pt x="852554" y="903388"/>
                    </a:cubicBezTo>
                    <a:cubicBezTo>
                      <a:pt x="852689" y="903135"/>
                      <a:pt x="786886" y="847604"/>
                      <a:pt x="729922" y="846997"/>
                    </a:cubicBezTo>
                    <a:cubicBezTo>
                      <a:pt x="672958" y="846390"/>
                      <a:pt x="643354" y="867998"/>
                      <a:pt x="641751" y="899963"/>
                    </a:cubicBezTo>
                    <a:close/>
                    <a:moveTo>
                      <a:pt x="873623" y="610504"/>
                    </a:moveTo>
                    <a:cubicBezTo>
                      <a:pt x="867668" y="620679"/>
                      <a:pt x="865813" y="632743"/>
                      <a:pt x="868427" y="644240"/>
                    </a:cubicBezTo>
                    <a:cubicBezTo>
                      <a:pt x="875310" y="675059"/>
                      <a:pt x="910193" y="697325"/>
                      <a:pt x="967950" y="684640"/>
                    </a:cubicBezTo>
                    <a:cubicBezTo>
                      <a:pt x="1026449" y="672208"/>
                      <a:pt x="1073900" y="591864"/>
                      <a:pt x="1073107" y="591696"/>
                    </a:cubicBezTo>
                    <a:lnTo>
                      <a:pt x="1073310" y="591493"/>
                    </a:lnTo>
                    <a:cubicBezTo>
                      <a:pt x="1073310" y="591139"/>
                      <a:pt x="995176" y="555058"/>
                      <a:pt x="939898" y="569564"/>
                    </a:cubicBezTo>
                    <a:cubicBezTo>
                      <a:pt x="905234" y="578555"/>
                      <a:pt x="883390" y="593129"/>
                      <a:pt x="873623" y="610504"/>
                    </a:cubicBezTo>
                    <a:close/>
                    <a:moveTo>
                      <a:pt x="303627" y="941443"/>
                    </a:moveTo>
                    <a:cubicBezTo>
                      <a:pt x="290419" y="993734"/>
                      <a:pt x="302885" y="1032700"/>
                      <a:pt x="332539" y="1044440"/>
                    </a:cubicBezTo>
                    <a:cubicBezTo>
                      <a:pt x="361670" y="1056248"/>
                      <a:pt x="396031" y="1035045"/>
                      <a:pt x="407805" y="980594"/>
                    </a:cubicBezTo>
                    <a:cubicBezTo>
                      <a:pt x="419579" y="926143"/>
                      <a:pt x="374170" y="851821"/>
                      <a:pt x="374507" y="851821"/>
                    </a:cubicBezTo>
                    <a:cubicBezTo>
                      <a:pt x="374592" y="852327"/>
                      <a:pt x="316970" y="889724"/>
                      <a:pt x="303627" y="941443"/>
                    </a:cubicBezTo>
                    <a:close/>
                    <a:moveTo>
                      <a:pt x="504477" y="1003535"/>
                    </a:moveTo>
                    <a:cubicBezTo>
                      <a:pt x="498776" y="1034674"/>
                      <a:pt x="522273" y="1068680"/>
                      <a:pt x="580587" y="1079324"/>
                    </a:cubicBezTo>
                    <a:cubicBezTo>
                      <a:pt x="639424" y="1090474"/>
                      <a:pt x="714100" y="1034893"/>
                      <a:pt x="713391" y="1034555"/>
                    </a:cubicBezTo>
                    <a:cubicBezTo>
                      <a:pt x="713509" y="1034319"/>
                      <a:pt x="655786" y="970608"/>
                      <a:pt x="599210" y="962477"/>
                    </a:cubicBezTo>
                    <a:cubicBezTo>
                      <a:pt x="542633" y="954347"/>
                      <a:pt x="510466" y="971957"/>
                      <a:pt x="504477" y="1003535"/>
                    </a:cubicBezTo>
                    <a:close/>
                    <a:moveTo>
                      <a:pt x="256514" y="1126673"/>
                    </a:moveTo>
                    <a:cubicBezTo>
                      <a:pt x="244385" y="1131261"/>
                      <a:pt x="232392" y="1135597"/>
                      <a:pt x="220196" y="1139881"/>
                    </a:cubicBezTo>
                    <a:cubicBezTo>
                      <a:pt x="194270" y="1148653"/>
                      <a:pt x="185144" y="1128934"/>
                      <a:pt x="185144" y="1128984"/>
                    </a:cubicBezTo>
                    <a:cubicBezTo>
                      <a:pt x="185144" y="1129035"/>
                      <a:pt x="181281" y="1107983"/>
                      <a:pt x="206162" y="1099448"/>
                    </a:cubicBezTo>
                    <a:cubicBezTo>
                      <a:pt x="217970" y="1095366"/>
                      <a:pt x="229659" y="1091115"/>
                      <a:pt x="241248" y="1086763"/>
                    </a:cubicBezTo>
                    <a:cubicBezTo>
                      <a:pt x="255232" y="1081382"/>
                      <a:pt x="262046" y="1057108"/>
                      <a:pt x="264863" y="1032177"/>
                    </a:cubicBezTo>
                    <a:cubicBezTo>
                      <a:pt x="270953" y="981572"/>
                      <a:pt x="244621" y="920847"/>
                      <a:pt x="244790" y="920762"/>
                    </a:cubicBezTo>
                    <a:cubicBezTo>
                      <a:pt x="244790" y="921336"/>
                      <a:pt x="181922" y="950889"/>
                      <a:pt x="161157" y="1000482"/>
                    </a:cubicBezTo>
                    <a:cubicBezTo>
                      <a:pt x="157851" y="1008578"/>
                      <a:pt x="155152" y="1016911"/>
                      <a:pt x="153043" y="1025396"/>
                    </a:cubicBezTo>
                    <a:cubicBezTo>
                      <a:pt x="135855" y="1075158"/>
                      <a:pt x="114601" y="1128630"/>
                      <a:pt x="52256" y="1141888"/>
                    </a:cubicBezTo>
                    <a:cubicBezTo>
                      <a:pt x="43569" y="1143727"/>
                      <a:pt x="34679" y="1145431"/>
                      <a:pt x="25975" y="1147084"/>
                    </a:cubicBezTo>
                    <a:cubicBezTo>
                      <a:pt x="-576" y="1151891"/>
                      <a:pt x="-70" y="1173196"/>
                      <a:pt x="14" y="1173247"/>
                    </a:cubicBezTo>
                    <a:cubicBezTo>
                      <a:pt x="99" y="1173297"/>
                      <a:pt x="6171" y="1194130"/>
                      <a:pt x="33751" y="1189103"/>
                    </a:cubicBezTo>
                    <a:cubicBezTo>
                      <a:pt x="42877" y="1187416"/>
                      <a:pt x="52003" y="1185611"/>
                      <a:pt x="61044" y="1183756"/>
                    </a:cubicBezTo>
                    <a:cubicBezTo>
                      <a:pt x="124469" y="1170261"/>
                      <a:pt x="170148" y="1202985"/>
                      <a:pt x="219606" y="1231897"/>
                    </a:cubicBezTo>
                    <a:cubicBezTo>
                      <a:pt x="227281" y="1237397"/>
                      <a:pt x="235445" y="1242154"/>
                      <a:pt x="244014" y="1246118"/>
                    </a:cubicBezTo>
                    <a:cubicBezTo>
                      <a:pt x="298904" y="1272280"/>
                      <a:pt x="387192" y="1237936"/>
                      <a:pt x="386619" y="1237380"/>
                    </a:cubicBezTo>
                    <a:cubicBezTo>
                      <a:pt x="386754" y="1237262"/>
                      <a:pt x="356964" y="1178510"/>
                      <a:pt x="314085" y="1148771"/>
                    </a:cubicBezTo>
                    <a:cubicBezTo>
                      <a:pt x="292814" y="1133809"/>
                      <a:pt x="270852" y="1121225"/>
                      <a:pt x="256547" y="1126673"/>
                    </a:cubicBezTo>
                    <a:close/>
                    <a:moveTo>
                      <a:pt x="353456" y="1088382"/>
                    </a:moveTo>
                    <a:cubicBezTo>
                      <a:pt x="343335" y="1118560"/>
                      <a:pt x="362160" y="1155518"/>
                      <a:pt x="418837" y="1173651"/>
                    </a:cubicBezTo>
                    <a:cubicBezTo>
                      <a:pt x="476189" y="1192375"/>
                      <a:pt x="558118" y="1147033"/>
                      <a:pt x="557444" y="1146561"/>
                    </a:cubicBezTo>
                    <a:cubicBezTo>
                      <a:pt x="557596" y="1146342"/>
                      <a:pt x="508711" y="1075478"/>
                      <a:pt x="453586" y="1060010"/>
                    </a:cubicBezTo>
                    <a:cubicBezTo>
                      <a:pt x="398460" y="1044542"/>
                      <a:pt x="363813" y="1057918"/>
                      <a:pt x="353489" y="1088382"/>
                    </a:cubicBezTo>
                    <a:close/>
                  </a:path>
                </a:pathLst>
              </a:custGeom>
              <a:grpFill/>
              <a:ln w="1682" cap="flat">
                <a:noFill/>
                <a:prstDash val="solid"/>
                <a:miter/>
              </a:ln>
            </p:spPr>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7711D4F8-5C9D-420E-9771-BED58FB0A543}"/>
                  </a:ext>
                </a:extLst>
              </p:cNvPr>
              <p:cNvSpPr/>
              <p:nvPr/>
            </p:nvSpPr>
            <p:spPr>
              <a:xfrm>
                <a:off x="5248257" y="3991096"/>
                <a:ext cx="1204395" cy="1255000"/>
              </a:xfrm>
              <a:custGeom>
                <a:avLst/>
                <a:gdLst>
                  <a:gd name="connsiteX0" fmla="*/ 380213 w 1204395"/>
                  <a:gd name="connsiteY0" fmla="*/ 296603 h 1255000"/>
                  <a:gd name="connsiteX1" fmla="*/ 274416 w 1204395"/>
                  <a:gd name="connsiteY1" fmla="*/ 377436 h 1255000"/>
                  <a:gd name="connsiteX2" fmla="*/ 294084 w 1204395"/>
                  <a:gd name="connsiteY2" fmla="*/ 473855 h 1255000"/>
                  <a:gd name="connsiteX3" fmla="*/ 380483 w 1204395"/>
                  <a:gd name="connsiteY3" fmla="*/ 410919 h 1255000"/>
                  <a:gd name="connsiteX4" fmla="*/ 380213 w 1204395"/>
                  <a:gd name="connsiteY4" fmla="*/ 296603 h 1255000"/>
                  <a:gd name="connsiteX5" fmla="*/ 515311 w 1204395"/>
                  <a:gd name="connsiteY5" fmla="*/ 554688 h 1255000"/>
                  <a:gd name="connsiteX6" fmla="*/ 434344 w 1204395"/>
                  <a:gd name="connsiteY6" fmla="*/ 660081 h 1255000"/>
                  <a:gd name="connsiteX7" fmla="*/ 477982 w 1204395"/>
                  <a:gd name="connsiteY7" fmla="*/ 747324 h 1255000"/>
                  <a:gd name="connsiteX8" fmla="*/ 545000 w 1204395"/>
                  <a:gd name="connsiteY8" fmla="*/ 663927 h 1255000"/>
                  <a:gd name="connsiteX9" fmla="*/ 515311 w 1204395"/>
                  <a:gd name="connsiteY9" fmla="*/ 554654 h 1255000"/>
                  <a:gd name="connsiteX10" fmla="*/ 439404 w 1204395"/>
                  <a:gd name="connsiteY10" fmla="*/ 430773 h 1255000"/>
                  <a:gd name="connsiteX11" fmla="*/ 439269 w 1204395"/>
                  <a:gd name="connsiteY11" fmla="*/ 430571 h 1255000"/>
                  <a:gd name="connsiteX12" fmla="*/ 345195 w 1204395"/>
                  <a:gd name="connsiteY12" fmla="*/ 524409 h 1255000"/>
                  <a:gd name="connsiteX13" fmla="*/ 348788 w 1204395"/>
                  <a:gd name="connsiteY13" fmla="*/ 599709 h 1255000"/>
                  <a:gd name="connsiteX14" fmla="*/ 377194 w 1204395"/>
                  <a:gd name="connsiteY14" fmla="*/ 617100 h 1255000"/>
                  <a:gd name="connsiteX15" fmla="*/ 454636 w 1204395"/>
                  <a:gd name="connsiteY15" fmla="*/ 543335 h 1255000"/>
                  <a:gd name="connsiteX16" fmla="*/ 439421 w 1204395"/>
                  <a:gd name="connsiteY16" fmla="*/ 430740 h 1255000"/>
                  <a:gd name="connsiteX17" fmla="*/ 606771 w 1204395"/>
                  <a:gd name="connsiteY17" fmla="*/ 667284 h 1255000"/>
                  <a:gd name="connsiteX18" fmla="*/ 540462 w 1204395"/>
                  <a:gd name="connsiteY18" fmla="*/ 782511 h 1255000"/>
                  <a:gd name="connsiteX19" fmla="*/ 595284 w 1204395"/>
                  <a:gd name="connsiteY19" fmla="*/ 863124 h 1255000"/>
                  <a:gd name="connsiteX20" fmla="*/ 650663 w 1204395"/>
                  <a:gd name="connsiteY20" fmla="*/ 771648 h 1255000"/>
                  <a:gd name="connsiteX21" fmla="*/ 606788 w 1204395"/>
                  <a:gd name="connsiteY21" fmla="*/ 667250 h 1255000"/>
                  <a:gd name="connsiteX22" fmla="*/ 214719 w 1204395"/>
                  <a:gd name="connsiteY22" fmla="*/ 108454 h 1255000"/>
                  <a:gd name="connsiteX23" fmla="*/ 143602 w 1204395"/>
                  <a:gd name="connsiteY23" fmla="*/ 8 h 1255000"/>
                  <a:gd name="connsiteX24" fmla="*/ 97687 w 1204395"/>
                  <a:gd name="connsiteY24" fmla="*/ 126520 h 1255000"/>
                  <a:gd name="connsiteX25" fmla="*/ 172228 w 1204395"/>
                  <a:gd name="connsiteY25" fmla="*/ 202242 h 1255000"/>
                  <a:gd name="connsiteX26" fmla="*/ 214719 w 1204395"/>
                  <a:gd name="connsiteY26" fmla="*/ 108454 h 1255000"/>
                  <a:gd name="connsiteX27" fmla="*/ 712333 w 1204395"/>
                  <a:gd name="connsiteY27" fmla="*/ 766840 h 1255000"/>
                  <a:gd name="connsiteX28" fmla="*/ 661964 w 1204395"/>
                  <a:gd name="connsiteY28" fmla="*/ 889877 h 1255000"/>
                  <a:gd name="connsiteX29" fmla="*/ 727379 w 1204395"/>
                  <a:gd name="connsiteY29" fmla="*/ 962765 h 1255000"/>
                  <a:gd name="connsiteX30" fmla="*/ 769921 w 1204395"/>
                  <a:gd name="connsiteY30" fmla="*/ 864609 h 1255000"/>
                  <a:gd name="connsiteX31" fmla="*/ 712384 w 1204395"/>
                  <a:gd name="connsiteY31" fmla="*/ 766840 h 1255000"/>
                  <a:gd name="connsiteX32" fmla="*/ 339274 w 1204395"/>
                  <a:gd name="connsiteY32" fmla="*/ 153847 h 1255000"/>
                  <a:gd name="connsiteX33" fmla="*/ 223642 w 1204395"/>
                  <a:gd name="connsiteY33" fmla="*/ 220122 h 1255000"/>
                  <a:gd name="connsiteX34" fmla="*/ 230288 w 1204395"/>
                  <a:gd name="connsiteY34" fmla="*/ 319527 h 1255000"/>
                  <a:gd name="connsiteX35" fmla="*/ 324379 w 1204395"/>
                  <a:gd name="connsiteY35" fmla="*/ 268602 h 1255000"/>
                  <a:gd name="connsiteX36" fmla="*/ 339274 w 1204395"/>
                  <a:gd name="connsiteY36" fmla="*/ 153847 h 1255000"/>
                  <a:gd name="connsiteX37" fmla="*/ 134594 w 1204395"/>
                  <a:gd name="connsiteY37" fmla="*/ 242422 h 1255000"/>
                  <a:gd name="connsiteX38" fmla="*/ 19 w 1204395"/>
                  <a:gd name="connsiteY38" fmla="*/ 226920 h 1255000"/>
                  <a:gd name="connsiteX39" fmla="*/ 77360 w 1204395"/>
                  <a:gd name="connsiteY39" fmla="*/ 347292 h 1255000"/>
                  <a:gd name="connsiteX40" fmla="*/ 184002 w 1204395"/>
                  <a:gd name="connsiteY40" fmla="*/ 335080 h 1255000"/>
                  <a:gd name="connsiteX41" fmla="*/ 134594 w 1204395"/>
                  <a:gd name="connsiteY41" fmla="*/ 242422 h 1255000"/>
                  <a:gd name="connsiteX42" fmla="*/ 189231 w 1204395"/>
                  <a:gd name="connsiteY42" fmla="*/ 411442 h 1255000"/>
                  <a:gd name="connsiteX43" fmla="*/ 53981 w 1204395"/>
                  <a:gd name="connsiteY43" fmla="*/ 414968 h 1255000"/>
                  <a:gd name="connsiteX44" fmla="*/ 146250 w 1204395"/>
                  <a:gd name="connsiteY44" fmla="*/ 522098 h 1255000"/>
                  <a:gd name="connsiteX45" fmla="*/ 250277 w 1204395"/>
                  <a:gd name="connsiteY45" fmla="*/ 495430 h 1255000"/>
                  <a:gd name="connsiteX46" fmla="*/ 189298 w 1204395"/>
                  <a:gd name="connsiteY46" fmla="*/ 411442 h 1255000"/>
                  <a:gd name="connsiteX47" fmla="*/ 361237 w 1204395"/>
                  <a:gd name="connsiteY47" fmla="*/ 715426 h 1255000"/>
                  <a:gd name="connsiteX48" fmla="*/ 232093 w 1204395"/>
                  <a:gd name="connsiteY48" fmla="*/ 755032 h 1255000"/>
                  <a:gd name="connsiteX49" fmla="*/ 348366 w 1204395"/>
                  <a:gd name="connsiteY49" fmla="*/ 832762 h 1255000"/>
                  <a:gd name="connsiteX50" fmla="*/ 441614 w 1204395"/>
                  <a:gd name="connsiteY50" fmla="*/ 779576 h 1255000"/>
                  <a:gd name="connsiteX51" fmla="*/ 361237 w 1204395"/>
                  <a:gd name="connsiteY51" fmla="*/ 715426 h 1255000"/>
                  <a:gd name="connsiteX52" fmla="*/ 475334 w 1204395"/>
                  <a:gd name="connsiteY52" fmla="*/ 846998 h 1255000"/>
                  <a:gd name="connsiteX53" fmla="*/ 352701 w 1204395"/>
                  <a:gd name="connsiteY53" fmla="*/ 903389 h 1255000"/>
                  <a:gd name="connsiteX54" fmla="*/ 478066 w 1204395"/>
                  <a:gd name="connsiteY54" fmla="*/ 965076 h 1255000"/>
                  <a:gd name="connsiteX55" fmla="*/ 563521 w 1204395"/>
                  <a:gd name="connsiteY55" fmla="*/ 899965 h 1255000"/>
                  <a:gd name="connsiteX56" fmla="*/ 475334 w 1204395"/>
                  <a:gd name="connsiteY56" fmla="*/ 846981 h 1255000"/>
                  <a:gd name="connsiteX57" fmla="*/ 265307 w 1204395"/>
                  <a:gd name="connsiteY57" fmla="*/ 569549 h 1255000"/>
                  <a:gd name="connsiteX58" fmla="*/ 131912 w 1204395"/>
                  <a:gd name="connsiteY58" fmla="*/ 591478 h 1255000"/>
                  <a:gd name="connsiteX59" fmla="*/ 132098 w 1204395"/>
                  <a:gd name="connsiteY59" fmla="*/ 591680 h 1255000"/>
                  <a:gd name="connsiteX60" fmla="*/ 237272 w 1204395"/>
                  <a:gd name="connsiteY60" fmla="*/ 684624 h 1255000"/>
                  <a:gd name="connsiteX61" fmla="*/ 336794 w 1204395"/>
                  <a:gd name="connsiteY61" fmla="*/ 644225 h 1255000"/>
                  <a:gd name="connsiteX62" fmla="*/ 331582 w 1204395"/>
                  <a:gd name="connsiteY62" fmla="*/ 610488 h 1255000"/>
                  <a:gd name="connsiteX63" fmla="*/ 265307 w 1204395"/>
                  <a:gd name="connsiteY63" fmla="*/ 569549 h 1255000"/>
                  <a:gd name="connsiteX64" fmla="*/ 830748 w 1204395"/>
                  <a:gd name="connsiteY64" fmla="*/ 851806 h 1255000"/>
                  <a:gd name="connsiteX65" fmla="*/ 797467 w 1204395"/>
                  <a:gd name="connsiteY65" fmla="*/ 980544 h 1255000"/>
                  <a:gd name="connsiteX66" fmla="*/ 872734 w 1204395"/>
                  <a:gd name="connsiteY66" fmla="*/ 1044391 h 1255000"/>
                  <a:gd name="connsiteX67" fmla="*/ 901663 w 1204395"/>
                  <a:gd name="connsiteY67" fmla="*/ 941393 h 1255000"/>
                  <a:gd name="connsiteX68" fmla="*/ 830748 w 1204395"/>
                  <a:gd name="connsiteY68" fmla="*/ 851806 h 1255000"/>
                  <a:gd name="connsiteX69" fmla="*/ 606063 w 1204395"/>
                  <a:gd name="connsiteY69" fmla="*/ 962462 h 1255000"/>
                  <a:gd name="connsiteX70" fmla="*/ 491865 w 1204395"/>
                  <a:gd name="connsiteY70" fmla="*/ 1034540 h 1255000"/>
                  <a:gd name="connsiteX71" fmla="*/ 624702 w 1204395"/>
                  <a:gd name="connsiteY71" fmla="*/ 1079308 h 1255000"/>
                  <a:gd name="connsiteX72" fmla="*/ 700778 w 1204395"/>
                  <a:gd name="connsiteY72" fmla="*/ 1003519 h 1255000"/>
                  <a:gd name="connsiteX73" fmla="*/ 606063 w 1204395"/>
                  <a:gd name="connsiteY73" fmla="*/ 962462 h 1255000"/>
                  <a:gd name="connsiteX74" fmla="*/ 891339 w 1204395"/>
                  <a:gd name="connsiteY74" fmla="*/ 1148688 h 1255000"/>
                  <a:gd name="connsiteX75" fmla="*/ 818806 w 1204395"/>
                  <a:gd name="connsiteY75" fmla="*/ 1237297 h 1255000"/>
                  <a:gd name="connsiteX76" fmla="*/ 961410 w 1204395"/>
                  <a:gd name="connsiteY76" fmla="*/ 1246034 h 1255000"/>
                  <a:gd name="connsiteX77" fmla="*/ 985818 w 1204395"/>
                  <a:gd name="connsiteY77" fmla="*/ 1231814 h 1255000"/>
                  <a:gd name="connsiteX78" fmla="*/ 1144296 w 1204395"/>
                  <a:gd name="connsiteY78" fmla="*/ 1183672 h 1255000"/>
                  <a:gd name="connsiteX79" fmla="*/ 1171589 w 1204395"/>
                  <a:gd name="connsiteY79" fmla="*/ 1189020 h 1255000"/>
                  <a:gd name="connsiteX80" fmla="*/ 1205325 w 1204395"/>
                  <a:gd name="connsiteY80" fmla="*/ 1173163 h 1255000"/>
                  <a:gd name="connsiteX81" fmla="*/ 1179348 w 1204395"/>
                  <a:gd name="connsiteY81" fmla="*/ 1147001 h 1255000"/>
                  <a:gd name="connsiteX82" fmla="*/ 1153067 w 1204395"/>
                  <a:gd name="connsiteY82" fmla="*/ 1141805 h 1255000"/>
                  <a:gd name="connsiteX83" fmla="*/ 1052296 w 1204395"/>
                  <a:gd name="connsiteY83" fmla="*/ 1025313 h 1255000"/>
                  <a:gd name="connsiteX84" fmla="*/ 1044166 w 1204395"/>
                  <a:gd name="connsiteY84" fmla="*/ 1000398 h 1255000"/>
                  <a:gd name="connsiteX85" fmla="*/ 960550 w 1204395"/>
                  <a:gd name="connsiteY85" fmla="*/ 920679 h 1255000"/>
                  <a:gd name="connsiteX86" fmla="*/ 940460 w 1204395"/>
                  <a:gd name="connsiteY86" fmla="*/ 1032094 h 1255000"/>
                  <a:gd name="connsiteX87" fmla="*/ 964075 w 1204395"/>
                  <a:gd name="connsiteY87" fmla="*/ 1086680 h 1255000"/>
                  <a:gd name="connsiteX88" fmla="*/ 999161 w 1204395"/>
                  <a:gd name="connsiteY88" fmla="*/ 1099365 h 1255000"/>
                  <a:gd name="connsiteX89" fmla="*/ 1020162 w 1204395"/>
                  <a:gd name="connsiteY89" fmla="*/ 1128901 h 1255000"/>
                  <a:gd name="connsiteX90" fmla="*/ 985127 w 1204395"/>
                  <a:gd name="connsiteY90" fmla="*/ 1139798 h 1255000"/>
                  <a:gd name="connsiteX91" fmla="*/ 948793 w 1204395"/>
                  <a:gd name="connsiteY91" fmla="*/ 1126590 h 1255000"/>
                  <a:gd name="connsiteX92" fmla="*/ 891339 w 1204395"/>
                  <a:gd name="connsiteY92" fmla="*/ 1148688 h 1255000"/>
                  <a:gd name="connsiteX93" fmla="*/ 751653 w 1204395"/>
                  <a:gd name="connsiteY93" fmla="*/ 1059927 h 1255000"/>
                  <a:gd name="connsiteX94" fmla="*/ 647761 w 1204395"/>
                  <a:gd name="connsiteY94" fmla="*/ 1146478 h 1255000"/>
                  <a:gd name="connsiteX95" fmla="*/ 786385 w 1204395"/>
                  <a:gd name="connsiteY95" fmla="*/ 1173568 h 1255000"/>
                  <a:gd name="connsiteX96" fmla="*/ 851783 w 1204395"/>
                  <a:gd name="connsiteY96" fmla="*/ 1088299 h 1255000"/>
                  <a:gd name="connsiteX97" fmla="*/ 751653 w 1204395"/>
                  <a:gd name="connsiteY97" fmla="*/ 1059994 h 125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04395" h="1255000">
                    <a:moveTo>
                      <a:pt x="380213" y="296603"/>
                    </a:moveTo>
                    <a:cubicBezTo>
                      <a:pt x="380433" y="296805"/>
                      <a:pt x="299026" y="327253"/>
                      <a:pt x="274416" y="377436"/>
                    </a:cubicBezTo>
                    <a:cubicBezTo>
                      <a:pt x="249805" y="427619"/>
                      <a:pt x="263940" y="465387"/>
                      <a:pt x="294084" y="473855"/>
                    </a:cubicBezTo>
                    <a:cubicBezTo>
                      <a:pt x="324447" y="482778"/>
                      <a:pt x="358436" y="459939"/>
                      <a:pt x="380483" y="410919"/>
                    </a:cubicBezTo>
                    <a:cubicBezTo>
                      <a:pt x="402092" y="362423"/>
                      <a:pt x="379893" y="297092"/>
                      <a:pt x="380213" y="296603"/>
                    </a:cubicBezTo>
                    <a:close/>
                    <a:moveTo>
                      <a:pt x="515311" y="554688"/>
                    </a:moveTo>
                    <a:cubicBezTo>
                      <a:pt x="515531" y="554840"/>
                      <a:pt x="445072" y="605748"/>
                      <a:pt x="434344" y="660081"/>
                    </a:cubicBezTo>
                    <a:cubicBezTo>
                      <a:pt x="423615" y="714414"/>
                      <a:pt x="446759" y="747071"/>
                      <a:pt x="477982" y="747324"/>
                    </a:cubicBezTo>
                    <a:cubicBezTo>
                      <a:pt x="509644" y="747728"/>
                      <a:pt x="536329" y="716775"/>
                      <a:pt x="545000" y="663927"/>
                    </a:cubicBezTo>
                    <a:cubicBezTo>
                      <a:pt x="553231" y="611467"/>
                      <a:pt x="515109" y="555177"/>
                      <a:pt x="515311" y="554654"/>
                    </a:cubicBezTo>
                    <a:close/>
                    <a:moveTo>
                      <a:pt x="439404" y="430773"/>
                    </a:moveTo>
                    <a:cubicBezTo>
                      <a:pt x="439404" y="430773"/>
                      <a:pt x="439269" y="430571"/>
                      <a:pt x="439269" y="430571"/>
                    </a:cubicBezTo>
                    <a:cubicBezTo>
                      <a:pt x="439269" y="430571"/>
                      <a:pt x="362907" y="471831"/>
                      <a:pt x="345195" y="524409"/>
                    </a:cubicBezTo>
                    <a:cubicBezTo>
                      <a:pt x="334146" y="557336"/>
                      <a:pt x="337301" y="583701"/>
                      <a:pt x="348788" y="599709"/>
                    </a:cubicBezTo>
                    <a:cubicBezTo>
                      <a:pt x="355410" y="609221"/>
                      <a:pt x="365710" y="615528"/>
                      <a:pt x="377194" y="617100"/>
                    </a:cubicBezTo>
                    <a:cubicBezTo>
                      <a:pt x="408485" y="621756"/>
                      <a:pt x="439117" y="594598"/>
                      <a:pt x="454636" y="543335"/>
                    </a:cubicBezTo>
                    <a:cubicBezTo>
                      <a:pt x="469649" y="492511"/>
                      <a:pt x="439084" y="431212"/>
                      <a:pt x="439421" y="430740"/>
                    </a:cubicBezTo>
                    <a:close/>
                    <a:moveTo>
                      <a:pt x="606771" y="667284"/>
                    </a:moveTo>
                    <a:cubicBezTo>
                      <a:pt x="607041" y="667419"/>
                      <a:pt x="543920" y="727149"/>
                      <a:pt x="540462" y="782511"/>
                    </a:cubicBezTo>
                    <a:cubicBezTo>
                      <a:pt x="537004" y="837873"/>
                      <a:pt x="564381" y="867021"/>
                      <a:pt x="595284" y="863124"/>
                    </a:cubicBezTo>
                    <a:cubicBezTo>
                      <a:pt x="626760" y="859430"/>
                      <a:pt x="649144" y="825221"/>
                      <a:pt x="650663" y="771648"/>
                    </a:cubicBezTo>
                    <a:cubicBezTo>
                      <a:pt x="651894" y="718546"/>
                      <a:pt x="606670" y="667807"/>
                      <a:pt x="606788" y="667250"/>
                    </a:cubicBezTo>
                    <a:close/>
                    <a:moveTo>
                      <a:pt x="214719" y="108454"/>
                    </a:moveTo>
                    <a:cubicBezTo>
                      <a:pt x="206285" y="56736"/>
                      <a:pt x="143551" y="868"/>
                      <a:pt x="143602" y="8"/>
                    </a:cubicBezTo>
                    <a:cubicBezTo>
                      <a:pt x="143653" y="-852"/>
                      <a:pt x="88139" y="67060"/>
                      <a:pt x="97687" y="126520"/>
                    </a:cubicBezTo>
                    <a:cubicBezTo>
                      <a:pt x="106880" y="185205"/>
                      <a:pt x="140566" y="209698"/>
                      <a:pt x="172228" y="202242"/>
                    </a:cubicBezTo>
                    <a:cubicBezTo>
                      <a:pt x="204244" y="194685"/>
                      <a:pt x="223085" y="161050"/>
                      <a:pt x="214719" y="108454"/>
                    </a:cubicBezTo>
                    <a:close/>
                    <a:moveTo>
                      <a:pt x="712333" y="766840"/>
                    </a:moveTo>
                    <a:cubicBezTo>
                      <a:pt x="712637" y="766840"/>
                      <a:pt x="657983" y="834465"/>
                      <a:pt x="661964" y="889877"/>
                    </a:cubicBezTo>
                    <a:cubicBezTo>
                      <a:pt x="665945" y="945290"/>
                      <a:pt x="697067" y="970660"/>
                      <a:pt x="727379" y="962765"/>
                    </a:cubicBezTo>
                    <a:cubicBezTo>
                      <a:pt x="758164" y="954938"/>
                      <a:pt x="775808" y="918048"/>
                      <a:pt x="769921" y="864609"/>
                    </a:cubicBezTo>
                    <a:cubicBezTo>
                      <a:pt x="764017" y="811794"/>
                      <a:pt x="712299" y="767329"/>
                      <a:pt x="712384" y="766840"/>
                    </a:cubicBezTo>
                    <a:close/>
                    <a:moveTo>
                      <a:pt x="339274" y="153847"/>
                    </a:moveTo>
                    <a:cubicBezTo>
                      <a:pt x="339443" y="154150"/>
                      <a:pt x="254595" y="173330"/>
                      <a:pt x="223642" y="220122"/>
                    </a:cubicBezTo>
                    <a:cubicBezTo>
                      <a:pt x="192689" y="266915"/>
                      <a:pt x="201528" y="306792"/>
                      <a:pt x="230288" y="319527"/>
                    </a:cubicBezTo>
                    <a:cubicBezTo>
                      <a:pt x="259403" y="332667"/>
                      <a:pt x="296074" y="314602"/>
                      <a:pt x="324379" y="268602"/>
                    </a:cubicBezTo>
                    <a:cubicBezTo>
                      <a:pt x="352195" y="223057"/>
                      <a:pt x="338802" y="154336"/>
                      <a:pt x="339274" y="153847"/>
                    </a:cubicBezTo>
                    <a:close/>
                    <a:moveTo>
                      <a:pt x="134594" y="242422"/>
                    </a:moveTo>
                    <a:cubicBezTo>
                      <a:pt x="84985" y="212768"/>
                      <a:pt x="87" y="226633"/>
                      <a:pt x="19" y="226920"/>
                    </a:cubicBezTo>
                    <a:cubicBezTo>
                      <a:pt x="-790" y="226920"/>
                      <a:pt x="23938" y="319173"/>
                      <a:pt x="77360" y="347292"/>
                    </a:cubicBezTo>
                    <a:cubicBezTo>
                      <a:pt x="129854" y="375496"/>
                      <a:pt x="169377" y="363283"/>
                      <a:pt x="184002" y="335080"/>
                    </a:cubicBezTo>
                    <a:cubicBezTo>
                      <a:pt x="198846" y="306370"/>
                      <a:pt x="184373" y="271840"/>
                      <a:pt x="134594" y="242422"/>
                    </a:cubicBezTo>
                    <a:close/>
                    <a:moveTo>
                      <a:pt x="189231" y="411442"/>
                    </a:moveTo>
                    <a:cubicBezTo>
                      <a:pt x="136349" y="389345"/>
                      <a:pt x="54065" y="414614"/>
                      <a:pt x="53981" y="414968"/>
                    </a:cubicBezTo>
                    <a:cubicBezTo>
                      <a:pt x="53306" y="414968"/>
                      <a:pt x="89826" y="501755"/>
                      <a:pt x="146250" y="522098"/>
                    </a:cubicBezTo>
                    <a:cubicBezTo>
                      <a:pt x="201916" y="542560"/>
                      <a:pt x="239448" y="525118"/>
                      <a:pt x="250277" y="495430"/>
                    </a:cubicBezTo>
                    <a:cubicBezTo>
                      <a:pt x="261225" y="465202"/>
                      <a:pt x="242416" y="433337"/>
                      <a:pt x="189298" y="411442"/>
                    </a:cubicBezTo>
                    <a:close/>
                    <a:moveTo>
                      <a:pt x="361237" y="715426"/>
                    </a:moveTo>
                    <a:cubicBezTo>
                      <a:pt x="304610" y="708527"/>
                      <a:pt x="232042" y="754796"/>
                      <a:pt x="232093" y="755032"/>
                    </a:cubicBezTo>
                    <a:cubicBezTo>
                      <a:pt x="231385" y="755252"/>
                      <a:pt x="288804" y="828258"/>
                      <a:pt x="348366" y="832762"/>
                    </a:cubicBezTo>
                    <a:cubicBezTo>
                      <a:pt x="407220" y="837569"/>
                      <a:pt x="438864" y="810951"/>
                      <a:pt x="441614" y="779576"/>
                    </a:cubicBezTo>
                    <a:cubicBezTo>
                      <a:pt x="444195" y="747610"/>
                      <a:pt x="417981" y="722139"/>
                      <a:pt x="361237" y="715426"/>
                    </a:cubicBezTo>
                    <a:close/>
                    <a:moveTo>
                      <a:pt x="475334" y="846998"/>
                    </a:moveTo>
                    <a:cubicBezTo>
                      <a:pt x="418353" y="847606"/>
                      <a:pt x="352583" y="903136"/>
                      <a:pt x="352701" y="903389"/>
                    </a:cubicBezTo>
                    <a:cubicBezTo>
                      <a:pt x="351942" y="903693"/>
                      <a:pt x="418488" y="968399"/>
                      <a:pt x="478066" y="965076"/>
                    </a:cubicBezTo>
                    <a:cubicBezTo>
                      <a:pt x="537105" y="962091"/>
                      <a:pt x="564955" y="931542"/>
                      <a:pt x="563521" y="899965"/>
                    </a:cubicBezTo>
                    <a:cubicBezTo>
                      <a:pt x="561902" y="867982"/>
                      <a:pt x="532399" y="846155"/>
                      <a:pt x="475334" y="846981"/>
                    </a:cubicBezTo>
                    <a:close/>
                    <a:moveTo>
                      <a:pt x="265307" y="569549"/>
                    </a:moveTo>
                    <a:cubicBezTo>
                      <a:pt x="210046" y="555042"/>
                      <a:pt x="131912" y="591123"/>
                      <a:pt x="131912" y="591478"/>
                    </a:cubicBezTo>
                    <a:lnTo>
                      <a:pt x="132098" y="591680"/>
                    </a:lnTo>
                    <a:cubicBezTo>
                      <a:pt x="131322" y="591832"/>
                      <a:pt x="178789" y="672192"/>
                      <a:pt x="237272" y="684624"/>
                    </a:cubicBezTo>
                    <a:cubicBezTo>
                      <a:pt x="295079" y="697309"/>
                      <a:pt x="329946" y="675043"/>
                      <a:pt x="336794" y="644225"/>
                    </a:cubicBezTo>
                    <a:cubicBezTo>
                      <a:pt x="339411" y="632726"/>
                      <a:pt x="337547" y="620661"/>
                      <a:pt x="331582" y="610488"/>
                    </a:cubicBezTo>
                    <a:cubicBezTo>
                      <a:pt x="321832" y="593114"/>
                      <a:pt x="300005" y="578540"/>
                      <a:pt x="265307" y="569549"/>
                    </a:cubicBezTo>
                    <a:close/>
                    <a:moveTo>
                      <a:pt x="830748" y="851806"/>
                    </a:moveTo>
                    <a:cubicBezTo>
                      <a:pt x="831103" y="851806"/>
                      <a:pt x="785879" y="926026"/>
                      <a:pt x="797467" y="980544"/>
                    </a:cubicBezTo>
                    <a:cubicBezTo>
                      <a:pt x="809056" y="1035063"/>
                      <a:pt x="843585" y="1056249"/>
                      <a:pt x="872734" y="1044391"/>
                    </a:cubicBezTo>
                    <a:cubicBezTo>
                      <a:pt x="902354" y="1032583"/>
                      <a:pt x="914904" y="993651"/>
                      <a:pt x="901663" y="941393"/>
                    </a:cubicBezTo>
                    <a:cubicBezTo>
                      <a:pt x="888320" y="889709"/>
                      <a:pt x="830681" y="852312"/>
                      <a:pt x="830748" y="851806"/>
                    </a:cubicBezTo>
                    <a:close/>
                    <a:moveTo>
                      <a:pt x="606063" y="962462"/>
                    </a:moveTo>
                    <a:cubicBezTo>
                      <a:pt x="549503" y="970592"/>
                      <a:pt x="491763" y="1034304"/>
                      <a:pt x="491865" y="1034540"/>
                    </a:cubicBezTo>
                    <a:cubicBezTo>
                      <a:pt x="491156" y="1034877"/>
                      <a:pt x="565832" y="1090458"/>
                      <a:pt x="624702" y="1079308"/>
                    </a:cubicBezTo>
                    <a:cubicBezTo>
                      <a:pt x="682982" y="1068665"/>
                      <a:pt x="706463" y="1034658"/>
                      <a:pt x="700778" y="1003519"/>
                    </a:cubicBezTo>
                    <a:cubicBezTo>
                      <a:pt x="694790" y="971942"/>
                      <a:pt x="662572" y="954129"/>
                      <a:pt x="606063" y="962462"/>
                    </a:cubicBezTo>
                    <a:close/>
                    <a:moveTo>
                      <a:pt x="891339" y="1148688"/>
                    </a:moveTo>
                    <a:cubicBezTo>
                      <a:pt x="848426" y="1178426"/>
                      <a:pt x="818603" y="1237178"/>
                      <a:pt x="818806" y="1237297"/>
                    </a:cubicBezTo>
                    <a:cubicBezTo>
                      <a:pt x="818249" y="1237853"/>
                      <a:pt x="906521" y="1272197"/>
                      <a:pt x="961410" y="1246034"/>
                    </a:cubicBezTo>
                    <a:cubicBezTo>
                      <a:pt x="969981" y="1242087"/>
                      <a:pt x="978153" y="1237314"/>
                      <a:pt x="985818" y="1231814"/>
                    </a:cubicBezTo>
                    <a:cubicBezTo>
                      <a:pt x="1035192" y="1202902"/>
                      <a:pt x="1080854" y="1170195"/>
                      <a:pt x="1144296" y="1183672"/>
                    </a:cubicBezTo>
                    <a:cubicBezTo>
                      <a:pt x="1153337" y="1185528"/>
                      <a:pt x="1162480" y="1187350"/>
                      <a:pt x="1171589" y="1189020"/>
                    </a:cubicBezTo>
                    <a:cubicBezTo>
                      <a:pt x="1199168" y="1194080"/>
                      <a:pt x="1205325" y="1173113"/>
                      <a:pt x="1205325" y="1173163"/>
                    </a:cubicBezTo>
                    <a:cubicBezTo>
                      <a:pt x="1205325" y="1173214"/>
                      <a:pt x="1205899" y="1151808"/>
                      <a:pt x="1179348" y="1147001"/>
                    </a:cubicBezTo>
                    <a:cubicBezTo>
                      <a:pt x="1170644" y="1145314"/>
                      <a:pt x="1161755" y="1143627"/>
                      <a:pt x="1153067" y="1141805"/>
                    </a:cubicBezTo>
                    <a:cubicBezTo>
                      <a:pt x="1090655" y="1128547"/>
                      <a:pt x="1069468" y="1075074"/>
                      <a:pt x="1052296" y="1025313"/>
                    </a:cubicBezTo>
                    <a:cubicBezTo>
                      <a:pt x="1050179" y="1016828"/>
                      <a:pt x="1047462" y="1008495"/>
                      <a:pt x="1044166" y="1000398"/>
                    </a:cubicBezTo>
                    <a:cubicBezTo>
                      <a:pt x="1023401" y="950806"/>
                      <a:pt x="960583" y="921253"/>
                      <a:pt x="960550" y="920679"/>
                    </a:cubicBezTo>
                    <a:cubicBezTo>
                      <a:pt x="960668" y="920763"/>
                      <a:pt x="934387" y="981557"/>
                      <a:pt x="940460" y="1032094"/>
                    </a:cubicBezTo>
                    <a:cubicBezTo>
                      <a:pt x="943243" y="1057025"/>
                      <a:pt x="950075" y="1081299"/>
                      <a:pt x="964075" y="1086680"/>
                    </a:cubicBezTo>
                    <a:cubicBezTo>
                      <a:pt x="975647" y="1091032"/>
                      <a:pt x="987370" y="1095283"/>
                      <a:pt x="999161" y="1099365"/>
                    </a:cubicBezTo>
                    <a:cubicBezTo>
                      <a:pt x="1024042" y="1107900"/>
                      <a:pt x="1020162" y="1128850"/>
                      <a:pt x="1020162" y="1128901"/>
                    </a:cubicBezTo>
                    <a:cubicBezTo>
                      <a:pt x="1020162" y="1128952"/>
                      <a:pt x="1011037" y="1148570"/>
                      <a:pt x="985127" y="1139798"/>
                    </a:cubicBezTo>
                    <a:cubicBezTo>
                      <a:pt x="972931" y="1135513"/>
                      <a:pt x="960938" y="1131178"/>
                      <a:pt x="948793" y="1126590"/>
                    </a:cubicBezTo>
                    <a:cubicBezTo>
                      <a:pt x="934387" y="1121209"/>
                      <a:pt x="912441" y="1133793"/>
                      <a:pt x="891339" y="1148688"/>
                    </a:cubicBezTo>
                    <a:close/>
                    <a:moveTo>
                      <a:pt x="751653" y="1059927"/>
                    </a:moveTo>
                    <a:cubicBezTo>
                      <a:pt x="696511" y="1075395"/>
                      <a:pt x="647626" y="1146259"/>
                      <a:pt x="647761" y="1146478"/>
                    </a:cubicBezTo>
                    <a:cubicBezTo>
                      <a:pt x="647103" y="1146950"/>
                      <a:pt x="729100" y="1192292"/>
                      <a:pt x="786385" y="1173568"/>
                    </a:cubicBezTo>
                    <a:cubicBezTo>
                      <a:pt x="843062" y="1155435"/>
                      <a:pt x="861820" y="1118476"/>
                      <a:pt x="851783" y="1088299"/>
                    </a:cubicBezTo>
                    <a:cubicBezTo>
                      <a:pt x="841375" y="1057903"/>
                      <a:pt x="806762" y="1044391"/>
                      <a:pt x="751653" y="1059994"/>
                    </a:cubicBezTo>
                    <a:close/>
                  </a:path>
                </a:pathLst>
              </a:custGeom>
              <a:grpFill/>
              <a:ln w="1682" cap="flat">
                <a:noFill/>
                <a:prstDash val="solid"/>
                <a:miter/>
              </a:ln>
            </p:spPr>
            <p:txBody>
              <a:bodyPr rtlCol="0" anchor="ctr"/>
              <a:lstStyle/>
              <a:p>
                <a:pPr algn="ctr"/>
                <a:endParaRPr lang="zh-CN" altLang="en-US"/>
              </a:p>
            </p:txBody>
          </p:sp>
        </p:grpSp>
        <p:sp>
          <p:nvSpPr>
            <p:cNvPr id="12" name="文本框 11">
              <a:extLst>
                <a:ext uri="{FF2B5EF4-FFF2-40B4-BE49-F238E27FC236}">
                  <a16:creationId xmlns:a16="http://schemas.microsoft.com/office/drawing/2014/main" id="{4F176F09-8B03-4BA3-AA50-DF3F6863FFB2}"/>
                </a:ext>
              </a:extLst>
            </p:cNvPr>
            <p:cNvSpPr txBox="1"/>
            <p:nvPr/>
          </p:nvSpPr>
          <p:spPr>
            <a:xfrm>
              <a:off x="1412240" y="1903096"/>
              <a:ext cx="155448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输入奖项内容</a:t>
              </a:r>
            </a:p>
          </p:txBody>
        </p:sp>
      </p:grpSp>
      <p:grpSp>
        <p:nvGrpSpPr>
          <p:cNvPr id="14" name="组合 13">
            <a:extLst>
              <a:ext uri="{FF2B5EF4-FFF2-40B4-BE49-F238E27FC236}">
                <a16:creationId xmlns:a16="http://schemas.microsoft.com/office/drawing/2014/main" id="{C6D87B20-D33A-46D4-AE8C-713984DD3965}"/>
              </a:ext>
            </a:extLst>
          </p:cNvPr>
          <p:cNvGrpSpPr/>
          <p:nvPr/>
        </p:nvGrpSpPr>
        <p:grpSpPr>
          <a:xfrm>
            <a:off x="3728789" y="2143145"/>
            <a:ext cx="2500561" cy="1255016"/>
            <a:chOff x="947738" y="1725986"/>
            <a:chExt cx="2500561" cy="1255016"/>
          </a:xfrm>
        </p:grpSpPr>
        <p:grpSp>
          <p:nvGrpSpPr>
            <p:cNvPr id="15" name="组合 14">
              <a:extLst>
                <a:ext uri="{FF2B5EF4-FFF2-40B4-BE49-F238E27FC236}">
                  <a16:creationId xmlns:a16="http://schemas.microsoft.com/office/drawing/2014/main" id="{B34E8472-BE19-4AE4-966D-2084750FD407}"/>
                </a:ext>
              </a:extLst>
            </p:cNvPr>
            <p:cNvGrpSpPr/>
            <p:nvPr/>
          </p:nvGrpSpPr>
          <p:grpSpPr>
            <a:xfrm>
              <a:off x="947738" y="1725986"/>
              <a:ext cx="2500561" cy="1255016"/>
              <a:chOff x="5248257" y="3991080"/>
              <a:chExt cx="2500561" cy="1255016"/>
            </a:xfrm>
            <a:solidFill>
              <a:schemeClr val="accent1"/>
            </a:solidFill>
          </p:grpSpPr>
          <p:sp>
            <p:nvSpPr>
              <p:cNvPr id="17" name="任意多边形: 形状 16">
                <a:extLst>
                  <a:ext uri="{FF2B5EF4-FFF2-40B4-BE49-F238E27FC236}">
                    <a16:creationId xmlns:a16="http://schemas.microsoft.com/office/drawing/2014/main" id="{8E767C84-8EF1-47FA-A8AC-3C355B10605D}"/>
                  </a:ext>
                </a:extLst>
              </p:cNvPr>
              <p:cNvSpPr/>
              <p:nvPr/>
            </p:nvSpPr>
            <p:spPr>
              <a:xfrm>
                <a:off x="6544423" y="3991080"/>
                <a:ext cx="1204395" cy="1255000"/>
              </a:xfrm>
              <a:custGeom>
                <a:avLst/>
                <a:gdLst>
                  <a:gd name="connsiteX0" fmla="*/ 824705 w 1204395"/>
                  <a:gd name="connsiteY0" fmla="*/ 410935 h 1255000"/>
                  <a:gd name="connsiteX1" fmla="*/ 911155 w 1204395"/>
                  <a:gd name="connsiteY1" fmla="*/ 473871 h 1255000"/>
                  <a:gd name="connsiteX2" fmla="*/ 930823 w 1204395"/>
                  <a:gd name="connsiteY2" fmla="*/ 377452 h 1255000"/>
                  <a:gd name="connsiteX3" fmla="*/ 825008 w 1204395"/>
                  <a:gd name="connsiteY3" fmla="*/ 296619 h 1255000"/>
                  <a:gd name="connsiteX4" fmla="*/ 824705 w 1204395"/>
                  <a:gd name="connsiteY4" fmla="*/ 410935 h 1255000"/>
                  <a:gd name="connsiteX5" fmla="*/ 660155 w 1204395"/>
                  <a:gd name="connsiteY5" fmla="*/ 663959 h 1255000"/>
                  <a:gd name="connsiteX6" fmla="*/ 727172 w 1204395"/>
                  <a:gd name="connsiteY6" fmla="*/ 747356 h 1255000"/>
                  <a:gd name="connsiteX7" fmla="*/ 770811 w 1204395"/>
                  <a:gd name="connsiteY7" fmla="*/ 660113 h 1255000"/>
                  <a:gd name="connsiteX8" fmla="*/ 689843 w 1204395"/>
                  <a:gd name="connsiteY8" fmla="*/ 554720 h 1255000"/>
                  <a:gd name="connsiteX9" fmla="*/ 660205 w 1204395"/>
                  <a:gd name="connsiteY9" fmla="*/ 663909 h 1255000"/>
                  <a:gd name="connsiteX10" fmla="*/ 750569 w 1204395"/>
                  <a:gd name="connsiteY10" fmla="*/ 543368 h 1255000"/>
                  <a:gd name="connsiteX11" fmla="*/ 828011 w 1204395"/>
                  <a:gd name="connsiteY11" fmla="*/ 617133 h 1255000"/>
                  <a:gd name="connsiteX12" fmla="*/ 856400 w 1204395"/>
                  <a:gd name="connsiteY12" fmla="*/ 599742 h 1255000"/>
                  <a:gd name="connsiteX13" fmla="*/ 859993 w 1204395"/>
                  <a:gd name="connsiteY13" fmla="*/ 524442 h 1255000"/>
                  <a:gd name="connsiteX14" fmla="*/ 765919 w 1204395"/>
                  <a:gd name="connsiteY14" fmla="*/ 430604 h 1255000"/>
                  <a:gd name="connsiteX15" fmla="*/ 765801 w 1204395"/>
                  <a:gd name="connsiteY15" fmla="*/ 430806 h 1255000"/>
                  <a:gd name="connsiteX16" fmla="*/ 750619 w 1204395"/>
                  <a:gd name="connsiteY16" fmla="*/ 543317 h 1255000"/>
                  <a:gd name="connsiteX17" fmla="*/ 554576 w 1204395"/>
                  <a:gd name="connsiteY17" fmla="*/ 771630 h 1255000"/>
                  <a:gd name="connsiteX18" fmla="*/ 609955 w 1204395"/>
                  <a:gd name="connsiteY18" fmla="*/ 863106 h 1255000"/>
                  <a:gd name="connsiteX19" fmla="*/ 664777 w 1204395"/>
                  <a:gd name="connsiteY19" fmla="*/ 782493 h 1255000"/>
                  <a:gd name="connsiteX20" fmla="*/ 598451 w 1204395"/>
                  <a:gd name="connsiteY20" fmla="*/ 667266 h 1255000"/>
                  <a:gd name="connsiteX21" fmla="*/ 554576 w 1204395"/>
                  <a:gd name="connsiteY21" fmla="*/ 771630 h 1255000"/>
                  <a:gd name="connsiteX22" fmla="*/ 1033028 w 1204395"/>
                  <a:gd name="connsiteY22" fmla="*/ 202241 h 1255000"/>
                  <a:gd name="connsiteX23" fmla="*/ 1107552 w 1204395"/>
                  <a:gd name="connsiteY23" fmla="*/ 126519 h 1255000"/>
                  <a:gd name="connsiteX24" fmla="*/ 1061687 w 1204395"/>
                  <a:gd name="connsiteY24" fmla="*/ 7 h 1255000"/>
                  <a:gd name="connsiteX25" fmla="*/ 990520 w 1204395"/>
                  <a:gd name="connsiteY25" fmla="*/ 108453 h 1255000"/>
                  <a:gd name="connsiteX26" fmla="*/ 1033028 w 1204395"/>
                  <a:gd name="connsiteY26" fmla="*/ 202241 h 1255000"/>
                  <a:gd name="connsiteX27" fmla="*/ 435284 w 1204395"/>
                  <a:gd name="connsiteY27" fmla="*/ 864625 h 1255000"/>
                  <a:gd name="connsiteX28" fmla="*/ 477825 w 1204395"/>
                  <a:gd name="connsiteY28" fmla="*/ 962781 h 1255000"/>
                  <a:gd name="connsiteX29" fmla="*/ 543258 w 1204395"/>
                  <a:gd name="connsiteY29" fmla="*/ 889893 h 1255000"/>
                  <a:gd name="connsiteX30" fmla="*/ 492855 w 1204395"/>
                  <a:gd name="connsiteY30" fmla="*/ 766856 h 1255000"/>
                  <a:gd name="connsiteX31" fmla="*/ 435284 w 1204395"/>
                  <a:gd name="connsiteY31" fmla="*/ 864625 h 1255000"/>
                  <a:gd name="connsiteX32" fmla="*/ 880893 w 1204395"/>
                  <a:gd name="connsiteY32" fmla="*/ 268617 h 1255000"/>
                  <a:gd name="connsiteX33" fmla="*/ 974984 w 1204395"/>
                  <a:gd name="connsiteY33" fmla="*/ 319543 h 1255000"/>
                  <a:gd name="connsiteX34" fmla="*/ 981580 w 1204395"/>
                  <a:gd name="connsiteY34" fmla="*/ 220138 h 1255000"/>
                  <a:gd name="connsiteX35" fmla="*/ 865998 w 1204395"/>
                  <a:gd name="connsiteY35" fmla="*/ 153862 h 1255000"/>
                  <a:gd name="connsiteX36" fmla="*/ 880893 w 1204395"/>
                  <a:gd name="connsiteY36" fmla="*/ 268617 h 1255000"/>
                  <a:gd name="connsiteX37" fmla="*/ 1021170 w 1204395"/>
                  <a:gd name="connsiteY37" fmla="*/ 335095 h 1255000"/>
                  <a:gd name="connsiteX38" fmla="*/ 1127845 w 1204395"/>
                  <a:gd name="connsiteY38" fmla="*/ 347308 h 1255000"/>
                  <a:gd name="connsiteX39" fmla="*/ 1205186 w 1204395"/>
                  <a:gd name="connsiteY39" fmla="*/ 226936 h 1255000"/>
                  <a:gd name="connsiteX40" fmla="*/ 1070577 w 1204395"/>
                  <a:gd name="connsiteY40" fmla="*/ 242438 h 1255000"/>
                  <a:gd name="connsiteX41" fmla="*/ 1021170 w 1204395"/>
                  <a:gd name="connsiteY41" fmla="*/ 335095 h 1255000"/>
                  <a:gd name="connsiteX42" fmla="*/ 954911 w 1204395"/>
                  <a:gd name="connsiteY42" fmla="*/ 495445 h 1255000"/>
                  <a:gd name="connsiteX43" fmla="*/ 1058921 w 1204395"/>
                  <a:gd name="connsiteY43" fmla="*/ 522114 h 1255000"/>
                  <a:gd name="connsiteX44" fmla="*/ 1151207 w 1204395"/>
                  <a:gd name="connsiteY44" fmla="*/ 414984 h 1255000"/>
                  <a:gd name="connsiteX45" fmla="*/ 1015957 w 1204395"/>
                  <a:gd name="connsiteY45" fmla="*/ 411458 h 1255000"/>
                  <a:gd name="connsiteX46" fmla="*/ 954911 w 1204395"/>
                  <a:gd name="connsiteY46" fmla="*/ 495445 h 1255000"/>
                  <a:gd name="connsiteX47" fmla="*/ 763659 w 1204395"/>
                  <a:gd name="connsiteY47" fmla="*/ 779591 h 1255000"/>
                  <a:gd name="connsiteX48" fmla="*/ 856889 w 1204395"/>
                  <a:gd name="connsiteY48" fmla="*/ 832777 h 1255000"/>
                  <a:gd name="connsiteX49" fmla="*/ 973146 w 1204395"/>
                  <a:gd name="connsiteY49" fmla="*/ 755048 h 1255000"/>
                  <a:gd name="connsiteX50" fmla="*/ 844036 w 1204395"/>
                  <a:gd name="connsiteY50" fmla="*/ 715441 h 1255000"/>
                  <a:gd name="connsiteX51" fmla="*/ 763659 w 1204395"/>
                  <a:gd name="connsiteY51" fmla="*/ 779591 h 1255000"/>
                  <a:gd name="connsiteX52" fmla="*/ 641751 w 1204395"/>
                  <a:gd name="connsiteY52" fmla="*/ 899963 h 1255000"/>
                  <a:gd name="connsiteX53" fmla="*/ 727206 w 1204395"/>
                  <a:gd name="connsiteY53" fmla="*/ 965075 h 1255000"/>
                  <a:gd name="connsiteX54" fmla="*/ 852554 w 1204395"/>
                  <a:gd name="connsiteY54" fmla="*/ 903388 h 1255000"/>
                  <a:gd name="connsiteX55" fmla="*/ 729922 w 1204395"/>
                  <a:gd name="connsiteY55" fmla="*/ 846997 h 1255000"/>
                  <a:gd name="connsiteX56" fmla="*/ 641751 w 1204395"/>
                  <a:gd name="connsiteY56" fmla="*/ 899963 h 1255000"/>
                  <a:gd name="connsiteX57" fmla="*/ 873623 w 1204395"/>
                  <a:gd name="connsiteY57" fmla="*/ 610504 h 1255000"/>
                  <a:gd name="connsiteX58" fmla="*/ 868427 w 1204395"/>
                  <a:gd name="connsiteY58" fmla="*/ 644240 h 1255000"/>
                  <a:gd name="connsiteX59" fmla="*/ 967950 w 1204395"/>
                  <a:gd name="connsiteY59" fmla="*/ 684640 h 1255000"/>
                  <a:gd name="connsiteX60" fmla="*/ 1073107 w 1204395"/>
                  <a:gd name="connsiteY60" fmla="*/ 591696 h 1255000"/>
                  <a:gd name="connsiteX61" fmla="*/ 1073310 w 1204395"/>
                  <a:gd name="connsiteY61" fmla="*/ 591493 h 1255000"/>
                  <a:gd name="connsiteX62" fmla="*/ 939898 w 1204395"/>
                  <a:gd name="connsiteY62" fmla="*/ 569564 h 1255000"/>
                  <a:gd name="connsiteX63" fmla="*/ 873623 w 1204395"/>
                  <a:gd name="connsiteY63" fmla="*/ 610504 h 1255000"/>
                  <a:gd name="connsiteX64" fmla="*/ 303627 w 1204395"/>
                  <a:gd name="connsiteY64" fmla="*/ 941443 h 1255000"/>
                  <a:gd name="connsiteX65" fmla="*/ 332539 w 1204395"/>
                  <a:gd name="connsiteY65" fmla="*/ 1044440 h 1255000"/>
                  <a:gd name="connsiteX66" fmla="*/ 407805 w 1204395"/>
                  <a:gd name="connsiteY66" fmla="*/ 980594 h 1255000"/>
                  <a:gd name="connsiteX67" fmla="*/ 374507 w 1204395"/>
                  <a:gd name="connsiteY67" fmla="*/ 851821 h 1255000"/>
                  <a:gd name="connsiteX68" fmla="*/ 303627 w 1204395"/>
                  <a:gd name="connsiteY68" fmla="*/ 941443 h 1255000"/>
                  <a:gd name="connsiteX69" fmla="*/ 504477 w 1204395"/>
                  <a:gd name="connsiteY69" fmla="*/ 1003535 h 1255000"/>
                  <a:gd name="connsiteX70" fmla="*/ 580587 w 1204395"/>
                  <a:gd name="connsiteY70" fmla="*/ 1079324 h 1255000"/>
                  <a:gd name="connsiteX71" fmla="*/ 713391 w 1204395"/>
                  <a:gd name="connsiteY71" fmla="*/ 1034555 h 1255000"/>
                  <a:gd name="connsiteX72" fmla="*/ 599210 w 1204395"/>
                  <a:gd name="connsiteY72" fmla="*/ 962477 h 1255000"/>
                  <a:gd name="connsiteX73" fmla="*/ 504477 w 1204395"/>
                  <a:gd name="connsiteY73" fmla="*/ 1003535 h 1255000"/>
                  <a:gd name="connsiteX74" fmla="*/ 256514 w 1204395"/>
                  <a:gd name="connsiteY74" fmla="*/ 1126673 h 1255000"/>
                  <a:gd name="connsiteX75" fmla="*/ 220196 w 1204395"/>
                  <a:gd name="connsiteY75" fmla="*/ 1139881 h 1255000"/>
                  <a:gd name="connsiteX76" fmla="*/ 185144 w 1204395"/>
                  <a:gd name="connsiteY76" fmla="*/ 1128984 h 1255000"/>
                  <a:gd name="connsiteX77" fmla="*/ 206162 w 1204395"/>
                  <a:gd name="connsiteY77" fmla="*/ 1099448 h 1255000"/>
                  <a:gd name="connsiteX78" fmla="*/ 241248 w 1204395"/>
                  <a:gd name="connsiteY78" fmla="*/ 1086763 h 1255000"/>
                  <a:gd name="connsiteX79" fmla="*/ 264863 w 1204395"/>
                  <a:gd name="connsiteY79" fmla="*/ 1032177 h 1255000"/>
                  <a:gd name="connsiteX80" fmla="*/ 244790 w 1204395"/>
                  <a:gd name="connsiteY80" fmla="*/ 920762 h 1255000"/>
                  <a:gd name="connsiteX81" fmla="*/ 161157 w 1204395"/>
                  <a:gd name="connsiteY81" fmla="*/ 1000482 h 1255000"/>
                  <a:gd name="connsiteX82" fmla="*/ 153043 w 1204395"/>
                  <a:gd name="connsiteY82" fmla="*/ 1025396 h 1255000"/>
                  <a:gd name="connsiteX83" fmla="*/ 52256 w 1204395"/>
                  <a:gd name="connsiteY83" fmla="*/ 1141888 h 1255000"/>
                  <a:gd name="connsiteX84" fmla="*/ 25975 w 1204395"/>
                  <a:gd name="connsiteY84" fmla="*/ 1147084 h 1255000"/>
                  <a:gd name="connsiteX85" fmla="*/ 14 w 1204395"/>
                  <a:gd name="connsiteY85" fmla="*/ 1173247 h 1255000"/>
                  <a:gd name="connsiteX86" fmla="*/ 33751 w 1204395"/>
                  <a:gd name="connsiteY86" fmla="*/ 1189103 h 1255000"/>
                  <a:gd name="connsiteX87" fmla="*/ 61044 w 1204395"/>
                  <a:gd name="connsiteY87" fmla="*/ 1183756 h 1255000"/>
                  <a:gd name="connsiteX88" fmla="*/ 219606 w 1204395"/>
                  <a:gd name="connsiteY88" fmla="*/ 1231897 h 1255000"/>
                  <a:gd name="connsiteX89" fmla="*/ 244014 w 1204395"/>
                  <a:gd name="connsiteY89" fmla="*/ 1246118 h 1255000"/>
                  <a:gd name="connsiteX90" fmla="*/ 386619 w 1204395"/>
                  <a:gd name="connsiteY90" fmla="*/ 1237380 h 1255000"/>
                  <a:gd name="connsiteX91" fmla="*/ 314085 w 1204395"/>
                  <a:gd name="connsiteY91" fmla="*/ 1148771 h 1255000"/>
                  <a:gd name="connsiteX92" fmla="*/ 256547 w 1204395"/>
                  <a:gd name="connsiteY92" fmla="*/ 1126673 h 1255000"/>
                  <a:gd name="connsiteX93" fmla="*/ 353456 w 1204395"/>
                  <a:gd name="connsiteY93" fmla="*/ 1088382 h 1255000"/>
                  <a:gd name="connsiteX94" fmla="*/ 418837 w 1204395"/>
                  <a:gd name="connsiteY94" fmla="*/ 1173651 h 1255000"/>
                  <a:gd name="connsiteX95" fmla="*/ 557444 w 1204395"/>
                  <a:gd name="connsiteY95" fmla="*/ 1146561 h 1255000"/>
                  <a:gd name="connsiteX96" fmla="*/ 453586 w 1204395"/>
                  <a:gd name="connsiteY96" fmla="*/ 1060010 h 1255000"/>
                  <a:gd name="connsiteX97" fmla="*/ 353489 w 1204395"/>
                  <a:gd name="connsiteY97" fmla="*/ 1088382 h 125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04395" h="1255000">
                    <a:moveTo>
                      <a:pt x="824705" y="410935"/>
                    </a:moveTo>
                    <a:cubicBezTo>
                      <a:pt x="846785" y="459954"/>
                      <a:pt x="880707" y="482794"/>
                      <a:pt x="911155" y="473871"/>
                    </a:cubicBezTo>
                    <a:cubicBezTo>
                      <a:pt x="941281" y="465437"/>
                      <a:pt x="955181" y="427584"/>
                      <a:pt x="930823" y="377452"/>
                    </a:cubicBezTo>
                    <a:cubicBezTo>
                      <a:pt x="906179" y="327269"/>
                      <a:pt x="824772" y="296821"/>
                      <a:pt x="825008" y="296619"/>
                    </a:cubicBezTo>
                    <a:cubicBezTo>
                      <a:pt x="825346" y="297108"/>
                      <a:pt x="803147" y="362439"/>
                      <a:pt x="824705" y="410935"/>
                    </a:cubicBezTo>
                    <a:close/>
                    <a:moveTo>
                      <a:pt x="660155" y="663959"/>
                    </a:moveTo>
                    <a:cubicBezTo>
                      <a:pt x="668825" y="716808"/>
                      <a:pt x="695578" y="747761"/>
                      <a:pt x="727172" y="747356"/>
                    </a:cubicBezTo>
                    <a:cubicBezTo>
                      <a:pt x="758412" y="747103"/>
                      <a:pt x="781320" y="714682"/>
                      <a:pt x="770811" y="660113"/>
                    </a:cubicBezTo>
                    <a:cubicBezTo>
                      <a:pt x="760302" y="605545"/>
                      <a:pt x="689674" y="554872"/>
                      <a:pt x="689843" y="554720"/>
                    </a:cubicBezTo>
                    <a:cubicBezTo>
                      <a:pt x="690146" y="555193"/>
                      <a:pt x="652024" y="611482"/>
                      <a:pt x="660205" y="663909"/>
                    </a:cubicBezTo>
                    <a:close/>
                    <a:moveTo>
                      <a:pt x="750569" y="543368"/>
                    </a:moveTo>
                    <a:cubicBezTo>
                      <a:pt x="766054" y="594631"/>
                      <a:pt x="796703" y="621789"/>
                      <a:pt x="828011" y="617133"/>
                    </a:cubicBezTo>
                    <a:cubicBezTo>
                      <a:pt x="839481" y="615552"/>
                      <a:pt x="849771" y="609247"/>
                      <a:pt x="856400" y="599742"/>
                    </a:cubicBezTo>
                    <a:cubicBezTo>
                      <a:pt x="867888" y="583734"/>
                      <a:pt x="871059" y="557369"/>
                      <a:pt x="859993" y="524442"/>
                    </a:cubicBezTo>
                    <a:cubicBezTo>
                      <a:pt x="842298" y="471863"/>
                      <a:pt x="765700" y="430772"/>
                      <a:pt x="765919" y="430604"/>
                    </a:cubicBezTo>
                    <a:cubicBezTo>
                      <a:pt x="766138" y="430435"/>
                      <a:pt x="765919" y="430806"/>
                      <a:pt x="765801" y="430806"/>
                    </a:cubicBezTo>
                    <a:cubicBezTo>
                      <a:pt x="766138" y="431228"/>
                      <a:pt x="735607" y="492527"/>
                      <a:pt x="750619" y="543317"/>
                    </a:cubicBezTo>
                    <a:close/>
                    <a:moveTo>
                      <a:pt x="554576" y="771630"/>
                    </a:moveTo>
                    <a:cubicBezTo>
                      <a:pt x="556128" y="825203"/>
                      <a:pt x="578479" y="859345"/>
                      <a:pt x="609955" y="863106"/>
                    </a:cubicBezTo>
                    <a:cubicBezTo>
                      <a:pt x="640874" y="867003"/>
                      <a:pt x="668032" y="837804"/>
                      <a:pt x="664777" y="782493"/>
                    </a:cubicBezTo>
                    <a:cubicBezTo>
                      <a:pt x="661521" y="727182"/>
                      <a:pt x="598214" y="667400"/>
                      <a:pt x="598451" y="667266"/>
                    </a:cubicBezTo>
                    <a:cubicBezTo>
                      <a:pt x="598670" y="667822"/>
                      <a:pt x="553362" y="718562"/>
                      <a:pt x="554576" y="771630"/>
                    </a:cubicBezTo>
                    <a:close/>
                    <a:moveTo>
                      <a:pt x="1033028" y="202241"/>
                    </a:moveTo>
                    <a:cubicBezTo>
                      <a:pt x="1064673" y="209697"/>
                      <a:pt x="1098376" y="185204"/>
                      <a:pt x="1107552" y="126519"/>
                    </a:cubicBezTo>
                    <a:cubicBezTo>
                      <a:pt x="1117100" y="67075"/>
                      <a:pt x="1061772" y="-786"/>
                      <a:pt x="1061687" y="7"/>
                    </a:cubicBezTo>
                    <a:cubicBezTo>
                      <a:pt x="1061603" y="800"/>
                      <a:pt x="998954" y="56735"/>
                      <a:pt x="990520" y="108453"/>
                    </a:cubicBezTo>
                    <a:cubicBezTo>
                      <a:pt x="982187" y="161065"/>
                      <a:pt x="1001012" y="194701"/>
                      <a:pt x="1033028" y="202241"/>
                    </a:cubicBezTo>
                    <a:close/>
                    <a:moveTo>
                      <a:pt x="435284" y="864625"/>
                    </a:moveTo>
                    <a:cubicBezTo>
                      <a:pt x="429414" y="918063"/>
                      <a:pt x="447091" y="954954"/>
                      <a:pt x="477825" y="962781"/>
                    </a:cubicBezTo>
                    <a:cubicBezTo>
                      <a:pt x="508188" y="970675"/>
                      <a:pt x="539040" y="945255"/>
                      <a:pt x="543258" y="889893"/>
                    </a:cubicBezTo>
                    <a:cubicBezTo>
                      <a:pt x="547475" y="834531"/>
                      <a:pt x="492653" y="766940"/>
                      <a:pt x="492855" y="766856"/>
                    </a:cubicBezTo>
                    <a:cubicBezTo>
                      <a:pt x="492956" y="767345"/>
                      <a:pt x="441255" y="811810"/>
                      <a:pt x="435284" y="864625"/>
                    </a:cubicBezTo>
                    <a:close/>
                    <a:moveTo>
                      <a:pt x="880893" y="268617"/>
                    </a:moveTo>
                    <a:cubicBezTo>
                      <a:pt x="909249" y="314617"/>
                      <a:pt x="945836" y="332717"/>
                      <a:pt x="974984" y="319543"/>
                    </a:cubicBezTo>
                    <a:cubicBezTo>
                      <a:pt x="1003660" y="306807"/>
                      <a:pt x="1012466" y="267150"/>
                      <a:pt x="981580" y="220138"/>
                    </a:cubicBezTo>
                    <a:cubicBezTo>
                      <a:pt x="950694" y="173126"/>
                      <a:pt x="865813" y="154166"/>
                      <a:pt x="865998" y="153862"/>
                    </a:cubicBezTo>
                    <a:cubicBezTo>
                      <a:pt x="866454" y="154352"/>
                      <a:pt x="853027" y="223073"/>
                      <a:pt x="880893" y="268617"/>
                    </a:cubicBezTo>
                    <a:close/>
                    <a:moveTo>
                      <a:pt x="1021170" y="335095"/>
                    </a:moveTo>
                    <a:cubicBezTo>
                      <a:pt x="1035828" y="363299"/>
                      <a:pt x="1075334" y="375579"/>
                      <a:pt x="1127845" y="347308"/>
                    </a:cubicBezTo>
                    <a:cubicBezTo>
                      <a:pt x="1181250" y="319189"/>
                      <a:pt x="1205945" y="226885"/>
                      <a:pt x="1205186" y="226936"/>
                    </a:cubicBezTo>
                    <a:cubicBezTo>
                      <a:pt x="1205186" y="226649"/>
                      <a:pt x="1120203" y="212783"/>
                      <a:pt x="1070577" y="242438"/>
                    </a:cubicBezTo>
                    <a:cubicBezTo>
                      <a:pt x="1020950" y="272092"/>
                      <a:pt x="1006444" y="306386"/>
                      <a:pt x="1021170" y="335095"/>
                    </a:cubicBezTo>
                    <a:close/>
                    <a:moveTo>
                      <a:pt x="954911" y="495445"/>
                    </a:moveTo>
                    <a:cubicBezTo>
                      <a:pt x="965740" y="525133"/>
                      <a:pt x="1003239" y="542575"/>
                      <a:pt x="1058921" y="522114"/>
                    </a:cubicBezTo>
                    <a:cubicBezTo>
                      <a:pt x="1115362" y="501771"/>
                      <a:pt x="1151848" y="415017"/>
                      <a:pt x="1151207" y="414984"/>
                    </a:cubicBezTo>
                    <a:cubicBezTo>
                      <a:pt x="1151207" y="414629"/>
                      <a:pt x="1068856" y="389361"/>
                      <a:pt x="1015957" y="411458"/>
                    </a:cubicBezTo>
                    <a:cubicBezTo>
                      <a:pt x="963058" y="433555"/>
                      <a:pt x="944031" y="465217"/>
                      <a:pt x="954911" y="495445"/>
                    </a:cubicBezTo>
                    <a:close/>
                    <a:moveTo>
                      <a:pt x="763659" y="779591"/>
                    </a:moveTo>
                    <a:cubicBezTo>
                      <a:pt x="766408" y="810967"/>
                      <a:pt x="798036" y="837585"/>
                      <a:pt x="856889" y="832777"/>
                    </a:cubicBezTo>
                    <a:cubicBezTo>
                      <a:pt x="916451" y="828273"/>
                      <a:pt x="973871" y="755183"/>
                      <a:pt x="973146" y="755048"/>
                    </a:cubicBezTo>
                    <a:cubicBezTo>
                      <a:pt x="973146" y="754812"/>
                      <a:pt x="900612" y="708542"/>
                      <a:pt x="844036" y="715441"/>
                    </a:cubicBezTo>
                    <a:cubicBezTo>
                      <a:pt x="787460" y="722340"/>
                      <a:pt x="761078" y="747626"/>
                      <a:pt x="763659" y="779591"/>
                    </a:cubicBezTo>
                    <a:close/>
                    <a:moveTo>
                      <a:pt x="641751" y="899963"/>
                    </a:moveTo>
                    <a:cubicBezTo>
                      <a:pt x="640301" y="931541"/>
                      <a:pt x="668117" y="962089"/>
                      <a:pt x="727206" y="965075"/>
                    </a:cubicBezTo>
                    <a:cubicBezTo>
                      <a:pt x="786785" y="968449"/>
                      <a:pt x="853330" y="903691"/>
                      <a:pt x="852554" y="903388"/>
                    </a:cubicBezTo>
                    <a:cubicBezTo>
                      <a:pt x="852689" y="903135"/>
                      <a:pt x="786886" y="847604"/>
                      <a:pt x="729922" y="846997"/>
                    </a:cubicBezTo>
                    <a:cubicBezTo>
                      <a:pt x="672958" y="846390"/>
                      <a:pt x="643354" y="867998"/>
                      <a:pt x="641751" y="899963"/>
                    </a:cubicBezTo>
                    <a:close/>
                    <a:moveTo>
                      <a:pt x="873623" y="610504"/>
                    </a:moveTo>
                    <a:cubicBezTo>
                      <a:pt x="867668" y="620679"/>
                      <a:pt x="865813" y="632743"/>
                      <a:pt x="868427" y="644240"/>
                    </a:cubicBezTo>
                    <a:cubicBezTo>
                      <a:pt x="875310" y="675059"/>
                      <a:pt x="910193" y="697325"/>
                      <a:pt x="967950" y="684640"/>
                    </a:cubicBezTo>
                    <a:cubicBezTo>
                      <a:pt x="1026449" y="672208"/>
                      <a:pt x="1073900" y="591864"/>
                      <a:pt x="1073107" y="591696"/>
                    </a:cubicBezTo>
                    <a:lnTo>
                      <a:pt x="1073310" y="591493"/>
                    </a:lnTo>
                    <a:cubicBezTo>
                      <a:pt x="1073310" y="591139"/>
                      <a:pt x="995176" y="555058"/>
                      <a:pt x="939898" y="569564"/>
                    </a:cubicBezTo>
                    <a:cubicBezTo>
                      <a:pt x="905234" y="578555"/>
                      <a:pt x="883390" y="593129"/>
                      <a:pt x="873623" y="610504"/>
                    </a:cubicBezTo>
                    <a:close/>
                    <a:moveTo>
                      <a:pt x="303627" y="941443"/>
                    </a:moveTo>
                    <a:cubicBezTo>
                      <a:pt x="290419" y="993734"/>
                      <a:pt x="302885" y="1032700"/>
                      <a:pt x="332539" y="1044440"/>
                    </a:cubicBezTo>
                    <a:cubicBezTo>
                      <a:pt x="361670" y="1056248"/>
                      <a:pt x="396031" y="1035045"/>
                      <a:pt x="407805" y="980594"/>
                    </a:cubicBezTo>
                    <a:cubicBezTo>
                      <a:pt x="419579" y="926143"/>
                      <a:pt x="374170" y="851821"/>
                      <a:pt x="374507" y="851821"/>
                    </a:cubicBezTo>
                    <a:cubicBezTo>
                      <a:pt x="374592" y="852327"/>
                      <a:pt x="316970" y="889724"/>
                      <a:pt x="303627" y="941443"/>
                    </a:cubicBezTo>
                    <a:close/>
                    <a:moveTo>
                      <a:pt x="504477" y="1003535"/>
                    </a:moveTo>
                    <a:cubicBezTo>
                      <a:pt x="498776" y="1034674"/>
                      <a:pt x="522273" y="1068680"/>
                      <a:pt x="580587" y="1079324"/>
                    </a:cubicBezTo>
                    <a:cubicBezTo>
                      <a:pt x="639424" y="1090474"/>
                      <a:pt x="714100" y="1034893"/>
                      <a:pt x="713391" y="1034555"/>
                    </a:cubicBezTo>
                    <a:cubicBezTo>
                      <a:pt x="713509" y="1034319"/>
                      <a:pt x="655786" y="970608"/>
                      <a:pt x="599210" y="962477"/>
                    </a:cubicBezTo>
                    <a:cubicBezTo>
                      <a:pt x="542633" y="954347"/>
                      <a:pt x="510466" y="971957"/>
                      <a:pt x="504477" y="1003535"/>
                    </a:cubicBezTo>
                    <a:close/>
                    <a:moveTo>
                      <a:pt x="256514" y="1126673"/>
                    </a:moveTo>
                    <a:cubicBezTo>
                      <a:pt x="244385" y="1131261"/>
                      <a:pt x="232392" y="1135597"/>
                      <a:pt x="220196" y="1139881"/>
                    </a:cubicBezTo>
                    <a:cubicBezTo>
                      <a:pt x="194270" y="1148653"/>
                      <a:pt x="185144" y="1128934"/>
                      <a:pt x="185144" y="1128984"/>
                    </a:cubicBezTo>
                    <a:cubicBezTo>
                      <a:pt x="185144" y="1129035"/>
                      <a:pt x="181281" y="1107983"/>
                      <a:pt x="206162" y="1099448"/>
                    </a:cubicBezTo>
                    <a:cubicBezTo>
                      <a:pt x="217970" y="1095366"/>
                      <a:pt x="229659" y="1091115"/>
                      <a:pt x="241248" y="1086763"/>
                    </a:cubicBezTo>
                    <a:cubicBezTo>
                      <a:pt x="255232" y="1081382"/>
                      <a:pt x="262046" y="1057108"/>
                      <a:pt x="264863" y="1032177"/>
                    </a:cubicBezTo>
                    <a:cubicBezTo>
                      <a:pt x="270953" y="981572"/>
                      <a:pt x="244621" y="920847"/>
                      <a:pt x="244790" y="920762"/>
                    </a:cubicBezTo>
                    <a:cubicBezTo>
                      <a:pt x="244790" y="921336"/>
                      <a:pt x="181922" y="950889"/>
                      <a:pt x="161157" y="1000482"/>
                    </a:cubicBezTo>
                    <a:cubicBezTo>
                      <a:pt x="157851" y="1008578"/>
                      <a:pt x="155152" y="1016911"/>
                      <a:pt x="153043" y="1025396"/>
                    </a:cubicBezTo>
                    <a:cubicBezTo>
                      <a:pt x="135855" y="1075158"/>
                      <a:pt x="114601" y="1128630"/>
                      <a:pt x="52256" y="1141888"/>
                    </a:cubicBezTo>
                    <a:cubicBezTo>
                      <a:pt x="43569" y="1143727"/>
                      <a:pt x="34679" y="1145431"/>
                      <a:pt x="25975" y="1147084"/>
                    </a:cubicBezTo>
                    <a:cubicBezTo>
                      <a:pt x="-576" y="1151891"/>
                      <a:pt x="-70" y="1173196"/>
                      <a:pt x="14" y="1173247"/>
                    </a:cubicBezTo>
                    <a:cubicBezTo>
                      <a:pt x="99" y="1173297"/>
                      <a:pt x="6171" y="1194130"/>
                      <a:pt x="33751" y="1189103"/>
                    </a:cubicBezTo>
                    <a:cubicBezTo>
                      <a:pt x="42877" y="1187416"/>
                      <a:pt x="52003" y="1185611"/>
                      <a:pt x="61044" y="1183756"/>
                    </a:cubicBezTo>
                    <a:cubicBezTo>
                      <a:pt x="124469" y="1170261"/>
                      <a:pt x="170148" y="1202985"/>
                      <a:pt x="219606" y="1231897"/>
                    </a:cubicBezTo>
                    <a:cubicBezTo>
                      <a:pt x="227281" y="1237397"/>
                      <a:pt x="235445" y="1242154"/>
                      <a:pt x="244014" y="1246118"/>
                    </a:cubicBezTo>
                    <a:cubicBezTo>
                      <a:pt x="298904" y="1272280"/>
                      <a:pt x="387192" y="1237936"/>
                      <a:pt x="386619" y="1237380"/>
                    </a:cubicBezTo>
                    <a:cubicBezTo>
                      <a:pt x="386754" y="1237262"/>
                      <a:pt x="356964" y="1178510"/>
                      <a:pt x="314085" y="1148771"/>
                    </a:cubicBezTo>
                    <a:cubicBezTo>
                      <a:pt x="292814" y="1133809"/>
                      <a:pt x="270852" y="1121225"/>
                      <a:pt x="256547" y="1126673"/>
                    </a:cubicBezTo>
                    <a:close/>
                    <a:moveTo>
                      <a:pt x="353456" y="1088382"/>
                    </a:moveTo>
                    <a:cubicBezTo>
                      <a:pt x="343335" y="1118560"/>
                      <a:pt x="362160" y="1155518"/>
                      <a:pt x="418837" y="1173651"/>
                    </a:cubicBezTo>
                    <a:cubicBezTo>
                      <a:pt x="476189" y="1192375"/>
                      <a:pt x="558118" y="1147033"/>
                      <a:pt x="557444" y="1146561"/>
                    </a:cubicBezTo>
                    <a:cubicBezTo>
                      <a:pt x="557596" y="1146342"/>
                      <a:pt x="508711" y="1075478"/>
                      <a:pt x="453586" y="1060010"/>
                    </a:cubicBezTo>
                    <a:cubicBezTo>
                      <a:pt x="398460" y="1044542"/>
                      <a:pt x="363813" y="1057918"/>
                      <a:pt x="353489" y="1088382"/>
                    </a:cubicBezTo>
                    <a:close/>
                  </a:path>
                </a:pathLst>
              </a:custGeom>
              <a:grpFill/>
              <a:ln w="1682" cap="flat">
                <a:noFill/>
                <a:prstDash val="solid"/>
                <a:miter/>
              </a:ln>
            </p:spPr>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68F4B4D7-CEF9-4ECA-B3AA-41781C53B70A}"/>
                  </a:ext>
                </a:extLst>
              </p:cNvPr>
              <p:cNvSpPr/>
              <p:nvPr/>
            </p:nvSpPr>
            <p:spPr>
              <a:xfrm>
                <a:off x="5248257" y="3991096"/>
                <a:ext cx="1204395" cy="1255000"/>
              </a:xfrm>
              <a:custGeom>
                <a:avLst/>
                <a:gdLst>
                  <a:gd name="connsiteX0" fmla="*/ 380213 w 1204395"/>
                  <a:gd name="connsiteY0" fmla="*/ 296603 h 1255000"/>
                  <a:gd name="connsiteX1" fmla="*/ 274416 w 1204395"/>
                  <a:gd name="connsiteY1" fmla="*/ 377436 h 1255000"/>
                  <a:gd name="connsiteX2" fmla="*/ 294084 w 1204395"/>
                  <a:gd name="connsiteY2" fmla="*/ 473855 h 1255000"/>
                  <a:gd name="connsiteX3" fmla="*/ 380483 w 1204395"/>
                  <a:gd name="connsiteY3" fmla="*/ 410919 h 1255000"/>
                  <a:gd name="connsiteX4" fmla="*/ 380213 w 1204395"/>
                  <a:gd name="connsiteY4" fmla="*/ 296603 h 1255000"/>
                  <a:gd name="connsiteX5" fmla="*/ 515311 w 1204395"/>
                  <a:gd name="connsiteY5" fmla="*/ 554688 h 1255000"/>
                  <a:gd name="connsiteX6" fmla="*/ 434344 w 1204395"/>
                  <a:gd name="connsiteY6" fmla="*/ 660081 h 1255000"/>
                  <a:gd name="connsiteX7" fmla="*/ 477982 w 1204395"/>
                  <a:gd name="connsiteY7" fmla="*/ 747324 h 1255000"/>
                  <a:gd name="connsiteX8" fmla="*/ 545000 w 1204395"/>
                  <a:gd name="connsiteY8" fmla="*/ 663927 h 1255000"/>
                  <a:gd name="connsiteX9" fmla="*/ 515311 w 1204395"/>
                  <a:gd name="connsiteY9" fmla="*/ 554654 h 1255000"/>
                  <a:gd name="connsiteX10" fmla="*/ 439404 w 1204395"/>
                  <a:gd name="connsiteY10" fmla="*/ 430773 h 1255000"/>
                  <a:gd name="connsiteX11" fmla="*/ 439269 w 1204395"/>
                  <a:gd name="connsiteY11" fmla="*/ 430571 h 1255000"/>
                  <a:gd name="connsiteX12" fmla="*/ 345195 w 1204395"/>
                  <a:gd name="connsiteY12" fmla="*/ 524409 h 1255000"/>
                  <a:gd name="connsiteX13" fmla="*/ 348788 w 1204395"/>
                  <a:gd name="connsiteY13" fmla="*/ 599709 h 1255000"/>
                  <a:gd name="connsiteX14" fmla="*/ 377194 w 1204395"/>
                  <a:gd name="connsiteY14" fmla="*/ 617100 h 1255000"/>
                  <a:gd name="connsiteX15" fmla="*/ 454636 w 1204395"/>
                  <a:gd name="connsiteY15" fmla="*/ 543335 h 1255000"/>
                  <a:gd name="connsiteX16" fmla="*/ 439421 w 1204395"/>
                  <a:gd name="connsiteY16" fmla="*/ 430740 h 1255000"/>
                  <a:gd name="connsiteX17" fmla="*/ 606771 w 1204395"/>
                  <a:gd name="connsiteY17" fmla="*/ 667284 h 1255000"/>
                  <a:gd name="connsiteX18" fmla="*/ 540462 w 1204395"/>
                  <a:gd name="connsiteY18" fmla="*/ 782511 h 1255000"/>
                  <a:gd name="connsiteX19" fmla="*/ 595284 w 1204395"/>
                  <a:gd name="connsiteY19" fmla="*/ 863124 h 1255000"/>
                  <a:gd name="connsiteX20" fmla="*/ 650663 w 1204395"/>
                  <a:gd name="connsiteY20" fmla="*/ 771648 h 1255000"/>
                  <a:gd name="connsiteX21" fmla="*/ 606788 w 1204395"/>
                  <a:gd name="connsiteY21" fmla="*/ 667250 h 1255000"/>
                  <a:gd name="connsiteX22" fmla="*/ 214719 w 1204395"/>
                  <a:gd name="connsiteY22" fmla="*/ 108454 h 1255000"/>
                  <a:gd name="connsiteX23" fmla="*/ 143602 w 1204395"/>
                  <a:gd name="connsiteY23" fmla="*/ 8 h 1255000"/>
                  <a:gd name="connsiteX24" fmla="*/ 97687 w 1204395"/>
                  <a:gd name="connsiteY24" fmla="*/ 126520 h 1255000"/>
                  <a:gd name="connsiteX25" fmla="*/ 172228 w 1204395"/>
                  <a:gd name="connsiteY25" fmla="*/ 202242 h 1255000"/>
                  <a:gd name="connsiteX26" fmla="*/ 214719 w 1204395"/>
                  <a:gd name="connsiteY26" fmla="*/ 108454 h 1255000"/>
                  <a:gd name="connsiteX27" fmla="*/ 712333 w 1204395"/>
                  <a:gd name="connsiteY27" fmla="*/ 766840 h 1255000"/>
                  <a:gd name="connsiteX28" fmla="*/ 661964 w 1204395"/>
                  <a:gd name="connsiteY28" fmla="*/ 889877 h 1255000"/>
                  <a:gd name="connsiteX29" fmla="*/ 727379 w 1204395"/>
                  <a:gd name="connsiteY29" fmla="*/ 962765 h 1255000"/>
                  <a:gd name="connsiteX30" fmla="*/ 769921 w 1204395"/>
                  <a:gd name="connsiteY30" fmla="*/ 864609 h 1255000"/>
                  <a:gd name="connsiteX31" fmla="*/ 712384 w 1204395"/>
                  <a:gd name="connsiteY31" fmla="*/ 766840 h 1255000"/>
                  <a:gd name="connsiteX32" fmla="*/ 339274 w 1204395"/>
                  <a:gd name="connsiteY32" fmla="*/ 153847 h 1255000"/>
                  <a:gd name="connsiteX33" fmla="*/ 223642 w 1204395"/>
                  <a:gd name="connsiteY33" fmla="*/ 220122 h 1255000"/>
                  <a:gd name="connsiteX34" fmla="*/ 230288 w 1204395"/>
                  <a:gd name="connsiteY34" fmla="*/ 319527 h 1255000"/>
                  <a:gd name="connsiteX35" fmla="*/ 324379 w 1204395"/>
                  <a:gd name="connsiteY35" fmla="*/ 268602 h 1255000"/>
                  <a:gd name="connsiteX36" fmla="*/ 339274 w 1204395"/>
                  <a:gd name="connsiteY36" fmla="*/ 153847 h 1255000"/>
                  <a:gd name="connsiteX37" fmla="*/ 134594 w 1204395"/>
                  <a:gd name="connsiteY37" fmla="*/ 242422 h 1255000"/>
                  <a:gd name="connsiteX38" fmla="*/ 19 w 1204395"/>
                  <a:gd name="connsiteY38" fmla="*/ 226920 h 1255000"/>
                  <a:gd name="connsiteX39" fmla="*/ 77360 w 1204395"/>
                  <a:gd name="connsiteY39" fmla="*/ 347292 h 1255000"/>
                  <a:gd name="connsiteX40" fmla="*/ 184002 w 1204395"/>
                  <a:gd name="connsiteY40" fmla="*/ 335080 h 1255000"/>
                  <a:gd name="connsiteX41" fmla="*/ 134594 w 1204395"/>
                  <a:gd name="connsiteY41" fmla="*/ 242422 h 1255000"/>
                  <a:gd name="connsiteX42" fmla="*/ 189231 w 1204395"/>
                  <a:gd name="connsiteY42" fmla="*/ 411442 h 1255000"/>
                  <a:gd name="connsiteX43" fmla="*/ 53981 w 1204395"/>
                  <a:gd name="connsiteY43" fmla="*/ 414968 h 1255000"/>
                  <a:gd name="connsiteX44" fmla="*/ 146250 w 1204395"/>
                  <a:gd name="connsiteY44" fmla="*/ 522098 h 1255000"/>
                  <a:gd name="connsiteX45" fmla="*/ 250277 w 1204395"/>
                  <a:gd name="connsiteY45" fmla="*/ 495430 h 1255000"/>
                  <a:gd name="connsiteX46" fmla="*/ 189298 w 1204395"/>
                  <a:gd name="connsiteY46" fmla="*/ 411442 h 1255000"/>
                  <a:gd name="connsiteX47" fmla="*/ 361237 w 1204395"/>
                  <a:gd name="connsiteY47" fmla="*/ 715426 h 1255000"/>
                  <a:gd name="connsiteX48" fmla="*/ 232093 w 1204395"/>
                  <a:gd name="connsiteY48" fmla="*/ 755032 h 1255000"/>
                  <a:gd name="connsiteX49" fmla="*/ 348366 w 1204395"/>
                  <a:gd name="connsiteY49" fmla="*/ 832762 h 1255000"/>
                  <a:gd name="connsiteX50" fmla="*/ 441614 w 1204395"/>
                  <a:gd name="connsiteY50" fmla="*/ 779576 h 1255000"/>
                  <a:gd name="connsiteX51" fmla="*/ 361237 w 1204395"/>
                  <a:gd name="connsiteY51" fmla="*/ 715426 h 1255000"/>
                  <a:gd name="connsiteX52" fmla="*/ 475334 w 1204395"/>
                  <a:gd name="connsiteY52" fmla="*/ 846998 h 1255000"/>
                  <a:gd name="connsiteX53" fmla="*/ 352701 w 1204395"/>
                  <a:gd name="connsiteY53" fmla="*/ 903389 h 1255000"/>
                  <a:gd name="connsiteX54" fmla="*/ 478066 w 1204395"/>
                  <a:gd name="connsiteY54" fmla="*/ 965076 h 1255000"/>
                  <a:gd name="connsiteX55" fmla="*/ 563521 w 1204395"/>
                  <a:gd name="connsiteY55" fmla="*/ 899965 h 1255000"/>
                  <a:gd name="connsiteX56" fmla="*/ 475334 w 1204395"/>
                  <a:gd name="connsiteY56" fmla="*/ 846981 h 1255000"/>
                  <a:gd name="connsiteX57" fmla="*/ 265307 w 1204395"/>
                  <a:gd name="connsiteY57" fmla="*/ 569549 h 1255000"/>
                  <a:gd name="connsiteX58" fmla="*/ 131912 w 1204395"/>
                  <a:gd name="connsiteY58" fmla="*/ 591478 h 1255000"/>
                  <a:gd name="connsiteX59" fmla="*/ 132098 w 1204395"/>
                  <a:gd name="connsiteY59" fmla="*/ 591680 h 1255000"/>
                  <a:gd name="connsiteX60" fmla="*/ 237272 w 1204395"/>
                  <a:gd name="connsiteY60" fmla="*/ 684624 h 1255000"/>
                  <a:gd name="connsiteX61" fmla="*/ 336794 w 1204395"/>
                  <a:gd name="connsiteY61" fmla="*/ 644225 h 1255000"/>
                  <a:gd name="connsiteX62" fmla="*/ 331582 w 1204395"/>
                  <a:gd name="connsiteY62" fmla="*/ 610488 h 1255000"/>
                  <a:gd name="connsiteX63" fmla="*/ 265307 w 1204395"/>
                  <a:gd name="connsiteY63" fmla="*/ 569549 h 1255000"/>
                  <a:gd name="connsiteX64" fmla="*/ 830748 w 1204395"/>
                  <a:gd name="connsiteY64" fmla="*/ 851806 h 1255000"/>
                  <a:gd name="connsiteX65" fmla="*/ 797467 w 1204395"/>
                  <a:gd name="connsiteY65" fmla="*/ 980544 h 1255000"/>
                  <a:gd name="connsiteX66" fmla="*/ 872734 w 1204395"/>
                  <a:gd name="connsiteY66" fmla="*/ 1044391 h 1255000"/>
                  <a:gd name="connsiteX67" fmla="*/ 901663 w 1204395"/>
                  <a:gd name="connsiteY67" fmla="*/ 941393 h 1255000"/>
                  <a:gd name="connsiteX68" fmla="*/ 830748 w 1204395"/>
                  <a:gd name="connsiteY68" fmla="*/ 851806 h 1255000"/>
                  <a:gd name="connsiteX69" fmla="*/ 606063 w 1204395"/>
                  <a:gd name="connsiteY69" fmla="*/ 962462 h 1255000"/>
                  <a:gd name="connsiteX70" fmla="*/ 491865 w 1204395"/>
                  <a:gd name="connsiteY70" fmla="*/ 1034540 h 1255000"/>
                  <a:gd name="connsiteX71" fmla="*/ 624702 w 1204395"/>
                  <a:gd name="connsiteY71" fmla="*/ 1079308 h 1255000"/>
                  <a:gd name="connsiteX72" fmla="*/ 700778 w 1204395"/>
                  <a:gd name="connsiteY72" fmla="*/ 1003519 h 1255000"/>
                  <a:gd name="connsiteX73" fmla="*/ 606063 w 1204395"/>
                  <a:gd name="connsiteY73" fmla="*/ 962462 h 1255000"/>
                  <a:gd name="connsiteX74" fmla="*/ 891339 w 1204395"/>
                  <a:gd name="connsiteY74" fmla="*/ 1148688 h 1255000"/>
                  <a:gd name="connsiteX75" fmla="*/ 818806 w 1204395"/>
                  <a:gd name="connsiteY75" fmla="*/ 1237297 h 1255000"/>
                  <a:gd name="connsiteX76" fmla="*/ 961410 w 1204395"/>
                  <a:gd name="connsiteY76" fmla="*/ 1246034 h 1255000"/>
                  <a:gd name="connsiteX77" fmla="*/ 985818 w 1204395"/>
                  <a:gd name="connsiteY77" fmla="*/ 1231814 h 1255000"/>
                  <a:gd name="connsiteX78" fmla="*/ 1144296 w 1204395"/>
                  <a:gd name="connsiteY78" fmla="*/ 1183672 h 1255000"/>
                  <a:gd name="connsiteX79" fmla="*/ 1171589 w 1204395"/>
                  <a:gd name="connsiteY79" fmla="*/ 1189020 h 1255000"/>
                  <a:gd name="connsiteX80" fmla="*/ 1205325 w 1204395"/>
                  <a:gd name="connsiteY80" fmla="*/ 1173163 h 1255000"/>
                  <a:gd name="connsiteX81" fmla="*/ 1179348 w 1204395"/>
                  <a:gd name="connsiteY81" fmla="*/ 1147001 h 1255000"/>
                  <a:gd name="connsiteX82" fmla="*/ 1153067 w 1204395"/>
                  <a:gd name="connsiteY82" fmla="*/ 1141805 h 1255000"/>
                  <a:gd name="connsiteX83" fmla="*/ 1052296 w 1204395"/>
                  <a:gd name="connsiteY83" fmla="*/ 1025313 h 1255000"/>
                  <a:gd name="connsiteX84" fmla="*/ 1044166 w 1204395"/>
                  <a:gd name="connsiteY84" fmla="*/ 1000398 h 1255000"/>
                  <a:gd name="connsiteX85" fmla="*/ 960550 w 1204395"/>
                  <a:gd name="connsiteY85" fmla="*/ 920679 h 1255000"/>
                  <a:gd name="connsiteX86" fmla="*/ 940460 w 1204395"/>
                  <a:gd name="connsiteY86" fmla="*/ 1032094 h 1255000"/>
                  <a:gd name="connsiteX87" fmla="*/ 964075 w 1204395"/>
                  <a:gd name="connsiteY87" fmla="*/ 1086680 h 1255000"/>
                  <a:gd name="connsiteX88" fmla="*/ 999161 w 1204395"/>
                  <a:gd name="connsiteY88" fmla="*/ 1099365 h 1255000"/>
                  <a:gd name="connsiteX89" fmla="*/ 1020162 w 1204395"/>
                  <a:gd name="connsiteY89" fmla="*/ 1128901 h 1255000"/>
                  <a:gd name="connsiteX90" fmla="*/ 985127 w 1204395"/>
                  <a:gd name="connsiteY90" fmla="*/ 1139798 h 1255000"/>
                  <a:gd name="connsiteX91" fmla="*/ 948793 w 1204395"/>
                  <a:gd name="connsiteY91" fmla="*/ 1126590 h 1255000"/>
                  <a:gd name="connsiteX92" fmla="*/ 891339 w 1204395"/>
                  <a:gd name="connsiteY92" fmla="*/ 1148688 h 1255000"/>
                  <a:gd name="connsiteX93" fmla="*/ 751653 w 1204395"/>
                  <a:gd name="connsiteY93" fmla="*/ 1059927 h 1255000"/>
                  <a:gd name="connsiteX94" fmla="*/ 647761 w 1204395"/>
                  <a:gd name="connsiteY94" fmla="*/ 1146478 h 1255000"/>
                  <a:gd name="connsiteX95" fmla="*/ 786385 w 1204395"/>
                  <a:gd name="connsiteY95" fmla="*/ 1173568 h 1255000"/>
                  <a:gd name="connsiteX96" fmla="*/ 851783 w 1204395"/>
                  <a:gd name="connsiteY96" fmla="*/ 1088299 h 1255000"/>
                  <a:gd name="connsiteX97" fmla="*/ 751653 w 1204395"/>
                  <a:gd name="connsiteY97" fmla="*/ 1059994 h 125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04395" h="1255000">
                    <a:moveTo>
                      <a:pt x="380213" y="296603"/>
                    </a:moveTo>
                    <a:cubicBezTo>
                      <a:pt x="380433" y="296805"/>
                      <a:pt x="299026" y="327253"/>
                      <a:pt x="274416" y="377436"/>
                    </a:cubicBezTo>
                    <a:cubicBezTo>
                      <a:pt x="249805" y="427619"/>
                      <a:pt x="263940" y="465387"/>
                      <a:pt x="294084" y="473855"/>
                    </a:cubicBezTo>
                    <a:cubicBezTo>
                      <a:pt x="324447" y="482778"/>
                      <a:pt x="358436" y="459939"/>
                      <a:pt x="380483" y="410919"/>
                    </a:cubicBezTo>
                    <a:cubicBezTo>
                      <a:pt x="402092" y="362423"/>
                      <a:pt x="379893" y="297092"/>
                      <a:pt x="380213" y="296603"/>
                    </a:cubicBezTo>
                    <a:close/>
                    <a:moveTo>
                      <a:pt x="515311" y="554688"/>
                    </a:moveTo>
                    <a:cubicBezTo>
                      <a:pt x="515531" y="554840"/>
                      <a:pt x="445072" y="605748"/>
                      <a:pt x="434344" y="660081"/>
                    </a:cubicBezTo>
                    <a:cubicBezTo>
                      <a:pt x="423615" y="714414"/>
                      <a:pt x="446759" y="747071"/>
                      <a:pt x="477982" y="747324"/>
                    </a:cubicBezTo>
                    <a:cubicBezTo>
                      <a:pt x="509644" y="747728"/>
                      <a:pt x="536329" y="716775"/>
                      <a:pt x="545000" y="663927"/>
                    </a:cubicBezTo>
                    <a:cubicBezTo>
                      <a:pt x="553231" y="611467"/>
                      <a:pt x="515109" y="555177"/>
                      <a:pt x="515311" y="554654"/>
                    </a:cubicBezTo>
                    <a:close/>
                    <a:moveTo>
                      <a:pt x="439404" y="430773"/>
                    </a:moveTo>
                    <a:cubicBezTo>
                      <a:pt x="439404" y="430773"/>
                      <a:pt x="439269" y="430571"/>
                      <a:pt x="439269" y="430571"/>
                    </a:cubicBezTo>
                    <a:cubicBezTo>
                      <a:pt x="439269" y="430571"/>
                      <a:pt x="362907" y="471831"/>
                      <a:pt x="345195" y="524409"/>
                    </a:cubicBezTo>
                    <a:cubicBezTo>
                      <a:pt x="334146" y="557336"/>
                      <a:pt x="337301" y="583701"/>
                      <a:pt x="348788" y="599709"/>
                    </a:cubicBezTo>
                    <a:cubicBezTo>
                      <a:pt x="355410" y="609221"/>
                      <a:pt x="365710" y="615528"/>
                      <a:pt x="377194" y="617100"/>
                    </a:cubicBezTo>
                    <a:cubicBezTo>
                      <a:pt x="408485" y="621756"/>
                      <a:pt x="439117" y="594598"/>
                      <a:pt x="454636" y="543335"/>
                    </a:cubicBezTo>
                    <a:cubicBezTo>
                      <a:pt x="469649" y="492511"/>
                      <a:pt x="439084" y="431212"/>
                      <a:pt x="439421" y="430740"/>
                    </a:cubicBezTo>
                    <a:close/>
                    <a:moveTo>
                      <a:pt x="606771" y="667284"/>
                    </a:moveTo>
                    <a:cubicBezTo>
                      <a:pt x="607041" y="667419"/>
                      <a:pt x="543920" y="727149"/>
                      <a:pt x="540462" y="782511"/>
                    </a:cubicBezTo>
                    <a:cubicBezTo>
                      <a:pt x="537004" y="837873"/>
                      <a:pt x="564381" y="867021"/>
                      <a:pt x="595284" y="863124"/>
                    </a:cubicBezTo>
                    <a:cubicBezTo>
                      <a:pt x="626760" y="859430"/>
                      <a:pt x="649144" y="825221"/>
                      <a:pt x="650663" y="771648"/>
                    </a:cubicBezTo>
                    <a:cubicBezTo>
                      <a:pt x="651894" y="718546"/>
                      <a:pt x="606670" y="667807"/>
                      <a:pt x="606788" y="667250"/>
                    </a:cubicBezTo>
                    <a:close/>
                    <a:moveTo>
                      <a:pt x="214719" y="108454"/>
                    </a:moveTo>
                    <a:cubicBezTo>
                      <a:pt x="206285" y="56736"/>
                      <a:pt x="143551" y="868"/>
                      <a:pt x="143602" y="8"/>
                    </a:cubicBezTo>
                    <a:cubicBezTo>
                      <a:pt x="143653" y="-852"/>
                      <a:pt x="88139" y="67060"/>
                      <a:pt x="97687" y="126520"/>
                    </a:cubicBezTo>
                    <a:cubicBezTo>
                      <a:pt x="106880" y="185205"/>
                      <a:pt x="140566" y="209698"/>
                      <a:pt x="172228" y="202242"/>
                    </a:cubicBezTo>
                    <a:cubicBezTo>
                      <a:pt x="204244" y="194685"/>
                      <a:pt x="223085" y="161050"/>
                      <a:pt x="214719" y="108454"/>
                    </a:cubicBezTo>
                    <a:close/>
                    <a:moveTo>
                      <a:pt x="712333" y="766840"/>
                    </a:moveTo>
                    <a:cubicBezTo>
                      <a:pt x="712637" y="766840"/>
                      <a:pt x="657983" y="834465"/>
                      <a:pt x="661964" y="889877"/>
                    </a:cubicBezTo>
                    <a:cubicBezTo>
                      <a:pt x="665945" y="945290"/>
                      <a:pt x="697067" y="970660"/>
                      <a:pt x="727379" y="962765"/>
                    </a:cubicBezTo>
                    <a:cubicBezTo>
                      <a:pt x="758164" y="954938"/>
                      <a:pt x="775808" y="918048"/>
                      <a:pt x="769921" y="864609"/>
                    </a:cubicBezTo>
                    <a:cubicBezTo>
                      <a:pt x="764017" y="811794"/>
                      <a:pt x="712299" y="767329"/>
                      <a:pt x="712384" y="766840"/>
                    </a:cubicBezTo>
                    <a:close/>
                    <a:moveTo>
                      <a:pt x="339274" y="153847"/>
                    </a:moveTo>
                    <a:cubicBezTo>
                      <a:pt x="339443" y="154150"/>
                      <a:pt x="254595" y="173330"/>
                      <a:pt x="223642" y="220122"/>
                    </a:cubicBezTo>
                    <a:cubicBezTo>
                      <a:pt x="192689" y="266915"/>
                      <a:pt x="201528" y="306792"/>
                      <a:pt x="230288" y="319527"/>
                    </a:cubicBezTo>
                    <a:cubicBezTo>
                      <a:pt x="259403" y="332667"/>
                      <a:pt x="296074" y="314602"/>
                      <a:pt x="324379" y="268602"/>
                    </a:cubicBezTo>
                    <a:cubicBezTo>
                      <a:pt x="352195" y="223057"/>
                      <a:pt x="338802" y="154336"/>
                      <a:pt x="339274" y="153847"/>
                    </a:cubicBezTo>
                    <a:close/>
                    <a:moveTo>
                      <a:pt x="134594" y="242422"/>
                    </a:moveTo>
                    <a:cubicBezTo>
                      <a:pt x="84985" y="212768"/>
                      <a:pt x="87" y="226633"/>
                      <a:pt x="19" y="226920"/>
                    </a:cubicBezTo>
                    <a:cubicBezTo>
                      <a:pt x="-790" y="226920"/>
                      <a:pt x="23938" y="319173"/>
                      <a:pt x="77360" y="347292"/>
                    </a:cubicBezTo>
                    <a:cubicBezTo>
                      <a:pt x="129854" y="375496"/>
                      <a:pt x="169377" y="363283"/>
                      <a:pt x="184002" y="335080"/>
                    </a:cubicBezTo>
                    <a:cubicBezTo>
                      <a:pt x="198846" y="306370"/>
                      <a:pt x="184373" y="271840"/>
                      <a:pt x="134594" y="242422"/>
                    </a:cubicBezTo>
                    <a:close/>
                    <a:moveTo>
                      <a:pt x="189231" y="411442"/>
                    </a:moveTo>
                    <a:cubicBezTo>
                      <a:pt x="136349" y="389345"/>
                      <a:pt x="54065" y="414614"/>
                      <a:pt x="53981" y="414968"/>
                    </a:cubicBezTo>
                    <a:cubicBezTo>
                      <a:pt x="53306" y="414968"/>
                      <a:pt x="89826" y="501755"/>
                      <a:pt x="146250" y="522098"/>
                    </a:cubicBezTo>
                    <a:cubicBezTo>
                      <a:pt x="201916" y="542560"/>
                      <a:pt x="239448" y="525118"/>
                      <a:pt x="250277" y="495430"/>
                    </a:cubicBezTo>
                    <a:cubicBezTo>
                      <a:pt x="261225" y="465202"/>
                      <a:pt x="242416" y="433337"/>
                      <a:pt x="189298" y="411442"/>
                    </a:cubicBezTo>
                    <a:close/>
                    <a:moveTo>
                      <a:pt x="361237" y="715426"/>
                    </a:moveTo>
                    <a:cubicBezTo>
                      <a:pt x="304610" y="708527"/>
                      <a:pt x="232042" y="754796"/>
                      <a:pt x="232093" y="755032"/>
                    </a:cubicBezTo>
                    <a:cubicBezTo>
                      <a:pt x="231385" y="755252"/>
                      <a:pt x="288804" y="828258"/>
                      <a:pt x="348366" y="832762"/>
                    </a:cubicBezTo>
                    <a:cubicBezTo>
                      <a:pt x="407220" y="837569"/>
                      <a:pt x="438864" y="810951"/>
                      <a:pt x="441614" y="779576"/>
                    </a:cubicBezTo>
                    <a:cubicBezTo>
                      <a:pt x="444195" y="747610"/>
                      <a:pt x="417981" y="722139"/>
                      <a:pt x="361237" y="715426"/>
                    </a:cubicBezTo>
                    <a:close/>
                    <a:moveTo>
                      <a:pt x="475334" y="846998"/>
                    </a:moveTo>
                    <a:cubicBezTo>
                      <a:pt x="418353" y="847606"/>
                      <a:pt x="352583" y="903136"/>
                      <a:pt x="352701" y="903389"/>
                    </a:cubicBezTo>
                    <a:cubicBezTo>
                      <a:pt x="351942" y="903693"/>
                      <a:pt x="418488" y="968399"/>
                      <a:pt x="478066" y="965076"/>
                    </a:cubicBezTo>
                    <a:cubicBezTo>
                      <a:pt x="537105" y="962091"/>
                      <a:pt x="564955" y="931542"/>
                      <a:pt x="563521" y="899965"/>
                    </a:cubicBezTo>
                    <a:cubicBezTo>
                      <a:pt x="561902" y="867982"/>
                      <a:pt x="532399" y="846155"/>
                      <a:pt x="475334" y="846981"/>
                    </a:cubicBezTo>
                    <a:close/>
                    <a:moveTo>
                      <a:pt x="265307" y="569549"/>
                    </a:moveTo>
                    <a:cubicBezTo>
                      <a:pt x="210046" y="555042"/>
                      <a:pt x="131912" y="591123"/>
                      <a:pt x="131912" y="591478"/>
                    </a:cubicBezTo>
                    <a:lnTo>
                      <a:pt x="132098" y="591680"/>
                    </a:lnTo>
                    <a:cubicBezTo>
                      <a:pt x="131322" y="591832"/>
                      <a:pt x="178789" y="672192"/>
                      <a:pt x="237272" y="684624"/>
                    </a:cubicBezTo>
                    <a:cubicBezTo>
                      <a:pt x="295079" y="697309"/>
                      <a:pt x="329946" y="675043"/>
                      <a:pt x="336794" y="644225"/>
                    </a:cubicBezTo>
                    <a:cubicBezTo>
                      <a:pt x="339411" y="632726"/>
                      <a:pt x="337547" y="620661"/>
                      <a:pt x="331582" y="610488"/>
                    </a:cubicBezTo>
                    <a:cubicBezTo>
                      <a:pt x="321832" y="593114"/>
                      <a:pt x="300005" y="578540"/>
                      <a:pt x="265307" y="569549"/>
                    </a:cubicBezTo>
                    <a:close/>
                    <a:moveTo>
                      <a:pt x="830748" y="851806"/>
                    </a:moveTo>
                    <a:cubicBezTo>
                      <a:pt x="831103" y="851806"/>
                      <a:pt x="785879" y="926026"/>
                      <a:pt x="797467" y="980544"/>
                    </a:cubicBezTo>
                    <a:cubicBezTo>
                      <a:pt x="809056" y="1035063"/>
                      <a:pt x="843585" y="1056249"/>
                      <a:pt x="872734" y="1044391"/>
                    </a:cubicBezTo>
                    <a:cubicBezTo>
                      <a:pt x="902354" y="1032583"/>
                      <a:pt x="914904" y="993651"/>
                      <a:pt x="901663" y="941393"/>
                    </a:cubicBezTo>
                    <a:cubicBezTo>
                      <a:pt x="888320" y="889709"/>
                      <a:pt x="830681" y="852312"/>
                      <a:pt x="830748" y="851806"/>
                    </a:cubicBezTo>
                    <a:close/>
                    <a:moveTo>
                      <a:pt x="606063" y="962462"/>
                    </a:moveTo>
                    <a:cubicBezTo>
                      <a:pt x="549503" y="970592"/>
                      <a:pt x="491763" y="1034304"/>
                      <a:pt x="491865" y="1034540"/>
                    </a:cubicBezTo>
                    <a:cubicBezTo>
                      <a:pt x="491156" y="1034877"/>
                      <a:pt x="565832" y="1090458"/>
                      <a:pt x="624702" y="1079308"/>
                    </a:cubicBezTo>
                    <a:cubicBezTo>
                      <a:pt x="682982" y="1068665"/>
                      <a:pt x="706463" y="1034658"/>
                      <a:pt x="700778" y="1003519"/>
                    </a:cubicBezTo>
                    <a:cubicBezTo>
                      <a:pt x="694790" y="971942"/>
                      <a:pt x="662572" y="954129"/>
                      <a:pt x="606063" y="962462"/>
                    </a:cubicBezTo>
                    <a:close/>
                    <a:moveTo>
                      <a:pt x="891339" y="1148688"/>
                    </a:moveTo>
                    <a:cubicBezTo>
                      <a:pt x="848426" y="1178426"/>
                      <a:pt x="818603" y="1237178"/>
                      <a:pt x="818806" y="1237297"/>
                    </a:cubicBezTo>
                    <a:cubicBezTo>
                      <a:pt x="818249" y="1237853"/>
                      <a:pt x="906521" y="1272197"/>
                      <a:pt x="961410" y="1246034"/>
                    </a:cubicBezTo>
                    <a:cubicBezTo>
                      <a:pt x="969981" y="1242087"/>
                      <a:pt x="978153" y="1237314"/>
                      <a:pt x="985818" y="1231814"/>
                    </a:cubicBezTo>
                    <a:cubicBezTo>
                      <a:pt x="1035192" y="1202902"/>
                      <a:pt x="1080854" y="1170195"/>
                      <a:pt x="1144296" y="1183672"/>
                    </a:cubicBezTo>
                    <a:cubicBezTo>
                      <a:pt x="1153337" y="1185528"/>
                      <a:pt x="1162480" y="1187350"/>
                      <a:pt x="1171589" y="1189020"/>
                    </a:cubicBezTo>
                    <a:cubicBezTo>
                      <a:pt x="1199168" y="1194080"/>
                      <a:pt x="1205325" y="1173113"/>
                      <a:pt x="1205325" y="1173163"/>
                    </a:cubicBezTo>
                    <a:cubicBezTo>
                      <a:pt x="1205325" y="1173214"/>
                      <a:pt x="1205899" y="1151808"/>
                      <a:pt x="1179348" y="1147001"/>
                    </a:cubicBezTo>
                    <a:cubicBezTo>
                      <a:pt x="1170644" y="1145314"/>
                      <a:pt x="1161755" y="1143627"/>
                      <a:pt x="1153067" y="1141805"/>
                    </a:cubicBezTo>
                    <a:cubicBezTo>
                      <a:pt x="1090655" y="1128547"/>
                      <a:pt x="1069468" y="1075074"/>
                      <a:pt x="1052296" y="1025313"/>
                    </a:cubicBezTo>
                    <a:cubicBezTo>
                      <a:pt x="1050179" y="1016828"/>
                      <a:pt x="1047462" y="1008495"/>
                      <a:pt x="1044166" y="1000398"/>
                    </a:cubicBezTo>
                    <a:cubicBezTo>
                      <a:pt x="1023401" y="950806"/>
                      <a:pt x="960583" y="921253"/>
                      <a:pt x="960550" y="920679"/>
                    </a:cubicBezTo>
                    <a:cubicBezTo>
                      <a:pt x="960668" y="920763"/>
                      <a:pt x="934387" y="981557"/>
                      <a:pt x="940460" y="1032094"/>
                    </a:cubicBezTo>
                    <a:cubicBezTo>
                      <a:pt x="943243" y="1057025"/>
                      <a:pt x="950075" y="1081299"/>
                      <a:pt x="964075" y="1086680"/>
                    </a:cubicBezTo>
                    <a:cubicBezTo>
                      <a:pt x="975647" y="1091032"/>
                      <a:pt x="987370" y="1095283"/>
                      <a:pt x="999161" y="1099365"/>
                    </a:cubicBezTo>
                    <a:cubicBezTo>
                      <a:pt x="1024042" y="1107900"/>
                      <a:pt x="1020162" y="1128850"/>
                      <a:pt x="1020162" y="1128901"/>
                    </a:cubicBezTo>
                    <a:cubicBezTo>
                      <a:pt x="1020162" y="1128952"/>
                      <a:pt x="1011037" y="1148570"/>
                      <a:pt x="985127" y="1139798"/>
                    </a:cubicBezTo>
                    <a:cubicBezTo>
                      <a:pt x="972931" y="1135513"/>
                      <a:pt x="960938" y="1131178"/>
                      <a:pt x="948793" y="1126590"/>
                    </a:cubicBezTo>
                    <a:cubicBezTo>
                      <a:pt x="934387" y="1121209"/>
                      <a:pt x="912441" y="1133793"/>
                      <a:pt x="891339" y="1148688"/>
                    </a:cubicBezTo>
                    <a:close/>
                    <a:moveTo>
                      <a:pt x="751653" y="1059927"/>
                    </a:moveTo>
                    <a:cubicBezTo>
                      <a:pt x="696511" y="1075395"/>
                      <a:pt x="647626" y="1146259"/>
                      <a:pt x="647761" y="1146478"/>
                    </a:cubicBezTo>
                    <a:cubicBezTo>
                      <a:pt x="647103" y="1146950"/>
                      <a:pt x="729100" y="1192292"/>
                      <a:pt x="786385" y="1173568"/>
                    </a:cubicBezTo>
                    <a:cubicBezTo>
                      <a:pt x="843062" y="1155435"/>
                      <a:pt x="861820" y="1118476"/>
                      <a:pt x="851783" y="1088299"/>
                    </a:cubicBezTo>
                    <a:cubicBezTo>
                      <a:pt x="841375" y="1057903"/>
                      <a:pt x="806762" y="1044391"/>
                      <a:pt x="751653" y="1059994"/>
                    </a:cubicBezTo>
                    <a:close/>
                  </a:path>
                </a:pathLst>
              </a:custGeom>
              <a:grpFill/>
              <a:ln w="1682" cap="flat">
                <a:noFill/>
                <a:prstDash val="solid"/>
                <a:miter/>
              </a:ln>
            </p:spPr>
            <p:txBody>
              <a:bodyPr rtlCol="0" anchor="ctr"/>
              <a:lstStyle/>
              <a:p>
                <a:pPr algn="ctr"/>
                <a:endParaRPr lang="zh-CN" altLang="en-US"/>
              </a:p>
            </p:txBody>
          </p:sp>
        </p:grpSp>
        <p:sp>
          <p:nvSpPr>
            <p:cNvPr id="16" name="文本框 15">
              <a:extLst>
                <a:ext uri="{FF2B5EF4-FFF2-40B4-BE49-F238E27FC236}">
                  <a16:creationId xmlns:a16="http://schemas.microsoft.com/office/drawing/2014/main" id="{C41946B4-FA96-41AF-ACFD-72F5BFD57EF1}"/>
                </a:ext>
              </a:extLst>
            </p:cNvPr>
            <p:cNvSpPr txBox="1"/>
            <p:nvPr/>
          </p:nvSpPr>
          <p:spPr>
            <a:xfrm>
              <a:off x="1412240" y="1903096"/>
              <a:ext cx="155448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输入奖项内容</a:t>
              </a:r>
            </a:p>
          </p:txBody>
        </p:sp>
      </p:grpSp>
      <p:grpSp>
        <p:nvGrpSpPr>
          <p:cNvPr id="22" name="组合 21">
            <a:extLst>
              <a:ext uri="{FF2B5EF4-FFF2-40B4-BE49-F238E27FC236}">
                <a16:creationId xmlns:a16="http://schemas.microsoft.com/office/drawing/2014/main" id="{530A9542-9AE3-496A-AD6E-70D19266843C}"/>
              </a:ext>
            </a:extLst>
          </p:cNvPr>
          <p:cNvGrpSpPr/>
          <p:nvPr/>
        </p:nvGrpSpPr>
        <p:grpSpPr>
          <a:xfrm>
            <a:off x="6766681" y="2097395"/>
            <a:ext cx="4805559" cy="1223669"/>
            <a:chOff x="6868281" y="1782435"/>
            <a:chExt cx="4805559" cy="1223669"/>
          </a:xfrm>
        </p:grpSpPr>
        <p:sp>
          <p:nvSpPr>
            <p:cNvPr id="7" name="honour-medal_594">
              <a:extLst>
                <a:ext uri="{FF2B5EF4-FFF2-40B4-BE49-F238E27FC236}">
                  <a16:creationId xmlns:a16="http://schemas.microsoft.com/office/drawing/2014/main" id="{38B0EBF5-5C59-488A-A63F-553761BC8596}"/>
                </a:ext>
              </a:extLst>
            </p:cNvPr>
            <p:cNvSpPr>
              <a:spLocks noChangeAspect="1"/>
            </p:cNvSpPr>
            <p:nvPr/>
          </p:nvSpPr>
          <p:spPr bwMode="auto">
            <a:xfrm>
              <a:off x="6868281" y="1881188"/>
              <a:ext cx="528078" cy="609685"/>
            </a:xfrm>
            <a:custGeom>
              <a:avLst/>
              <a:gdLst>
                <a:gd name="connsiteX0" fmla="*/ 259093 w 518186"/>
                <a:gd name="connsiteY0" fmla="*/ 102378 h 598264"/>
                <a:gd name="connsiteX1" fmla="*/ 371742 w 518186"/>
                <a:gd name="connsiteY1" fmla="*/ 215602 h 598264"/>
                <a:gd name="connsiteX2" fmla="*/ 259093 w 518186"/>
                <a:gd name="connsiteY2" fmla="*/ 328826 h 598264"/>
                <a:gd name="connsiteX3" fmla="*/ 146444 w 518186"/>
                <a:gd name="connsiteY3" fmla="*/ 215602 h 598264"/>
                <a:gd name="connsiteX4" fmla="*/ 259093 w 518186"/>
                <a:gd name="connsiteY4" fmla="*/ 102378 h 598264"/>
                <a:gd name="connsiteX5" fmla="*/ 258375 w 518186"/>
                <a:gd name="connsiteY5" fmla="*/ 70759 h 598264"/>
                <a:gd name="connsiteX6" fmla="*/ 114833 w 518186"/>
                <a:gd name="connsiteY6" fmla="*/ 214103 h 598264"/>
                <a:gd name="connsiteX7" fmla="*/ 258375 w 518186"/>
                <a:gd name="connsiteY7" fmla="*/ 357447 h 598264"/>
                <a:gd name="connsiteX8" fmla="*/ 403353 w 518186"/>
                <a:gd name="connsiteY8" fmla="*/ 214103 h 598264"/>
                <a:gd name="connsiteX9" fmla="*/ 258375 w 518186"/>
                <a:gd name="connsiteY9" fmla="*/ 70759 h 598264"/>
                <a:gd name="connsiteX10" fmla="*/ 201138 w 518186"/>
                <a:gd name="connsiteY10" fmla="*/ 879 h 598264"/>
                <a:gd name="connsiteX11" fmla="*/ 228232 w 518186"/>
                <a:gd name="connsiteY11" fmla="*/ 6254 h 598264"/>
                <a:gd name="connsiteX12" fmla="*/ 289954 w 518186"/>
                <a:gd name="connsiteY12" fmla="*/ 6254 h 598264"/>
                <a:gd name="connsiteX13" fmla="*/ 338759 w 518186"/>
                <a:gd name="connsiteY13" fmla="*/ 19155 h 598264"/>
                <a:gd name="connsiteX14" fmla="*/ 391869 w 518186"/>
                <a:gd name="connsiteY14" fmla="*/ 50691 h 598264"/>
                <a:gd name="connsiteX15" fmla="*/ 426319 w 518186"/>
                <a:gd name="connsiteY15" fmla="*/ 86527 h 598264"/>
                <a:gd name="connsiteX16" fmla="*/ 457898 w 518186"/>
                <a:gd name="connsiteY16" fmla="*/ 139564 h 598264"/>
                <a:gd name="connsiteX17" fmla="*/ 470817 w 518186"/>
                <a:gd name="connsiteY17" fmla="*/ 186868 h 598264"/>
                <a:gd name="connsiteX18" fmla="*/ 470817 w 518186"/>
                <a:gd name="connsiteY18" fmla="*/ 248506 h 598264"/>
                <a:gd name="connsiteX19" fmla="*/ 457898 w 518186"/>
                <a:gd name="connsiteY19" fmla="*/ 297242 h 598264"/>
                <a:gd name="connsiteX20" fmla="*/ 426319 w 518186"/>
                <a:gd name="connsiteY20" fmla="*/ 350280 h 598264"/>
                <a:gd name="connsiteX21" fmla="*/ 424884 w 518186"/>
                <a:gd name="connsiteY21" fmla="*/ 364614 h 598264"/>
                <a:gd name="connsiteX22" fmla="*/ 518186 w 518186"/>
                <a:gd name="connsiteY22" fmla="*/ 536626 h 598264"/>
                <a:gd name="connsiteX23" fmla="*/ 442109 w 518186"/>
                <a:gd name="connsiteY23" fmla="*/ 528026 h 598264"/>
                <a:gd name="connsiteX24" fmla="*/ 414836 w 518186"/>
                <a:gd name="connsiteY24" fmla="*/ 596831 h 598264"/>
                <a:gd name="connsiteX25" fmla="*/ 320098 w 518186"/>
                <a:gd name="connsiteY25" fmla="*/ 433419 h 598264"/>
                <a:gd name="connsiteX26" fmla="*/ 289954 w 518186"/>
                <a:gd name="connsiteY26" fmla="*/ 429119 h 598264"/>
                <a:gd name="connsiteX27" fmla="*/ 228232 w 518186"/>
                <a:gd name="connsiteY27" fmla="*/ 429119 h 598264"/>
                <a:gd name="connsiteX28" fmla="*/ 199523 w 518186"/>
                <a:gd name="connsiteY28" fmla="*/ 434852 h 598264"/>
                <a:gd name="connsiteX29" fmla="*/ 120575 w 518186"/>
                <a:gd name="connsiteY29" fmla="*/ 598264 h 598264"/>
                <a:gd name="connsiteX30" fmla="*/ 77513 w 518186"/>
                <a:gd name="connsiteY30" fmla="*/ 533760 h 598264"/>
                <a:gd name="connsiteX31" fmla="*/ 0 w 518186"/>
                <a:gd name="connsiteY31" fmla="*/ 542360 h 598264"/>
                <a:gd name="connsiteX32" fmla="*/ 93302 w 518186"/>
                <a:gd name="connsiteY32" fmla="*/ 361747 h 598264"/>
                <a:gd name="connsiteX33" fmla="*/ 90431 w 518186"/>
                <a:gd name="connsiteY33" fmla="*/ 350280 h 598264"/>
                <a:gd name="connsiteX34" fmla="*/ 60288 w 518186"/>
                <a:gd name="connsiteY34" fmla="*/ 297242 h 598264"/>
                <a:gd name="connsiteX35" fmla="*/ 47369 w 518186"/>
                <a:gd name="connsiteY35" fmla="*/ 248506 h 598264"/>
                <a:gd name="connsiteX36" fmla="*/ 47369 w 518186"/>
                <a:gd name="connsiteY36" fmla="*/ 186868 h 598264"/>
                <a:gd name="connsiteX37" fmla="*/ 60288 w 518186"/>
                <a:gd name="connsiteY37" fmla="*/ 139564 h 598264"/>
                <a:gd name="connsiteX38" fmla="*/ 90431 w 518186"/>
                <a:gd name="connsiteY38" fmla="*/ 86527 h 598264"/>
                <a:gd name="connsiteX39" fmla="*/ 126317 w 518186"/>
                <a:gd name="connsiteY39" fmla="*/ 50691 h 598264"/>
                <a:gd name="connsiteX40" fmla="*/ 179427 w 518186"/>
                <a:gd name="connsiteY40" fmla="*/ 19155 h 598264"/>
                <a:gd name="connsiteX41" fmla="*/ 201138 w 518186"/>
                <a:gd name="connsiteY41" fmla="*/ 879 h 59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18186" h="598264">
                  <a:moveTo>
                    <a:pt x="259093" y="102378"/>
                  </a:moveTo>
                  <a:cubicBezTo>
                    <a:pt x="321307" y="102378"/>
                    <a:pt x="371742" y="153070"/>
                    <a:pt x="371742" y="215602"/>
                  </a:cubicBezTo>
                  <a:cubicBezTo>
                    <a:pt x="371742" y="278134"/>
                    <a:pt x="321307" y="328826"/>
                    <a:pt x="259093" y="328826"/>
                  </a:cubicBezTo>
                  <a:cubicBezTo>
                    <a:pt x="196879" y="328826"/>
                    <a:pt x="146444" y="278134"/>
                    <a:pt x="146444" y="215602"/>
                  </a:cubicBezTo>
                  <a:cubicBezTo>
                    <a:pt x="146444" y="153070"/>
                    <a:pt x="196879" y="102378"/>
                    <a:pt x="259093" y="102378"/>
                  </a:cubicBezTo>
                  <a:close/>
                  <a:moveTo>
                    <a:pt x="258375" y="70759"/>
                  </a:moveTo>
                  <a:cubicBezTo>
                    <a:pt x="179427" y="70759"/>
                    <a:pt x="114833" y="135264"/>
                    <a:pt x="114833" y="214103"/>
                  </a:cubicBezTo>
                  <a:cubicBezTo>
                    <a:pt x="114833" y="292942"/>
                    <a:pt x="179427" y="357447"/>
                    <a:pt x="258375" y="357447"/>
                  </a:cubicBezTo>
                  <a:cubicBezTo>
                    <a:pt x="338759" y="357447"/>
                    <a:pt x="403353" y="292942"/>
                    <a:pt x="403353" y="214103"/>
                  </a:cubicBezTo>
                  <a:cubicBezTo>
                    <a:pt x="403353" y="135264"/>
                    <a:pt x="338759" y="70759"/>
                    <a:pt x="258375" y="70759"/>
                  </a:cubicBezTo>
                  <a:close/>
                  <a:moveTo>
                    <a:pt x="201138" y="879"/>
                  </a:moveTo>
                  <a:cubicBezTo>
                    <a:pt x="209213" y="-1271"/>
                    <a:pt x="218184" y="521"/>
                    <a:pt x="228232" y="6254"/>
                  </a:cubicBezTo>
                  <a:cubicBezTo>
                    <a:pt x="248327" y="17722"/>
                    <a:pt x="269859" y="17722"/>
                    <a:pt x="289954" y="6254"/>
                  </a:cubicBezTo>
                  <a:cubicBezTo>
                    <a:pt x="310050" y="-5213"/>
                    <a:pt x="325840" y="-913"/>
                    <a:pt x="338759" y="19155"/>
                  </a:cubicBezTo>
                  <a:cubicBezTo>
                    <a:pt x="350242" y="39223"/>
                    <a:pt x="367467" y="50691"/>
                    <a:pt x="391869" y="50691"/>
                  </a:cubicBezTo>
                  <a:cubicBezTo>
                    <a:pt x="414836" y="50691"/>
                    <a:pt x="426319" y="62158"/>
                    <a:pt x="426319" y="86527"/>
                  </a:cubicBezTo>
                  <a:cubicBezTo>
                    <a:pt x="427755" y="109462"/>
                    <a:pt x="437803" y="126663"/>
                    <a:pt x="457898" y="139564"/>
                  </a:cubicBezTo>
                  <a:cubicBezTo>
                    <a:pt x="477994" y="151032"/>
                    <a:pt x="482301" y="166800"/>
                    <a:pt x="470817" y="186868"/>
                  </a:cubicBezTo>
                  <a:cubicBezTo>
                    <a:pt x="459334" y="208369"/>
                    <a:pt x="459334" y="228437"/>
                    <a:pt x="470817" y="248506"/>
                  </a:cubicBezTo>
                  <a:cubicBezTo>
                    <a:pt x="482301" y="268574"/>
                    <a:pt x="477994" y="285775"/>
                    <a:pt x="457898" y="297242"/>
                  </a:cubicBezTo>
                  <a:cubicBezTo>
                    <a:pt x="437803" y="308710"/>
                    <a:pt x="427755" y="327345"/>
                    <a:pt x="426319" y="350280"/>
                  </a:cubicBezTo>
                  <a:cubicBezTo>
                    <a:pt x="426319" y="356013"/>
                    <a:pt x="426319" y="360314"/>
                    <a:pt x="424884" y="364614"/>
                  </a:cubicBezTo>
                  <a:lnTo>
                    <a:pt x="518186" y="536626"/>
                  </a:lnTo>
                  <a:lnTo>
                    <a:pt x="442109" y="528026"/>
                  </a:lnTo>
                  <a:lnTo>
                    <a:pt x="414836" y="596831"/>
                  </a:lnTo>
                  <a:lnTo>
                    <a:pt x="320098" y="433419"/>
                  </a:lnTo>
                  <a:cubicBezTo>
                    <a:pt x="311486" y="437719"/>
                    <a:pt x="301438" y="436286"/>
                    <a:pt x="289954" y="429119"/>
                  </a:cubicBezTo>
                  <a:cubicBezTo>
                    <a:pt x="269859" y="417651"/>
                    <a:pt x="248327" y="417651"/>
                    <a:pt x="228232" y="429119"/>
                  </a:cubicBezTo>
                  <a:cubicBezTo>
                    <a:pt x="218184" y="436286"/>
                    <a:pt x="208136" y="437719"/>
                    <a:pt x="199523" y="434852"/>
                  </a:cubicBezTo>
                  <a:cubicBezTo>
                    <a:pt x="176556" y="482156"/>
                    <a:pt x="120575" y="598264"/>
                    <a:pt x="120575" y="598264"/>
                  </a:cubicBezTo>
                  <a:lnTo>
                    <a:pt x="77513" y="533760"/>
                  </a:lnTo>
                  <a:lnTo>
                    <a:pt x="0" y="542360"/>
                  </a:lnTo>
                  <a:lnTo>
                    <a:pt x="93302" y="361747"/>
                  </a:lnTo>
                  <a:cubicBezTo>
                    <a:pt x="91867" y="357447"/>
                    <a:pt x="90431" y="354580"/>
                    <a:pt x="90431" y="350280"/>
                  </a:cubicBezTo>
                  <a:cubicBezTo>
                    <a:pt x="90431" y="327345"/>
                    <a:pt x="80383" y="308710"/>
                    <a:pt x="60288" y="297242"/>
                  </a:cubicBezTo>
                  <a:cubicBezTo>
                    <a:pt x="40192" y="285775"/>
                    <a:pt x="35885" y="268574"/>
                    <a:pt x="47369" y="248506"/>
                  </a:cubicBezTo>
                  <a:cubicBezTo>
                    <a:pt x="58852" y="228437"/>
                    <a:pt x="58852" y="208369"/>
                    <a:pt x="47369" y="186868"/>
                  </a:cubicBezTo>
                  <a:cubicBezTo>
                    <a:pt x="35885" y="166800"/>
                    <a:pt x="40192" y="151032"/>
                    <a:pt x="60288" y="139564"/>
                  </a:cubicBezTo>
                  <a:cubicBezTo>
                    <a:pt x="80383" y="126663"/>
                    <a:pt x="90431" y="109462"/>
                    <a:pt x="90431" y="86527"/>
                  </a:cubicBezTo>
                  <a:cubicBezTo>
                    <a:pt x="91867" y="62158"/>
                    <a:pt x="103350" y="50691"/>
                    <a:pt x="126317" y="50691"/>
                  </a:cubicBezTo>
                  <a:cubicBezTo>
                    <a:pt x="150719" y="50691"/>
                    <a:pt x="167944" y="39223"/>
                    <a:pt x="179427" y="19155"/>
                  </a:cubicBezTo>
                  <a:cubicBezTo>
                    <a:pt x="185887" y="9121"/>
                    <a:pt x="193064" y="3029"/>
                    <a:pt x="201138" y="879"/>
                  </a:cubicBezTo>
                  <a:close/>
                </a:path>
              </a:pathLst>
            </a:custGeom>
            <a:solidFill>
              <a:schemeClr val="accent1"/>
            </a:solidFill>
            <a:ln>
              <a:noFill/>
            </a:ln>
          </p:spPr>
        </p:sp>
        <p:grpSp>
          <p:nvGrpSpPr>
            <p:cNvPr id="19" name="组合 18">
              <a:extLst>
                <a:ext uri="{FF2B5EF4-FFF2-40B4-BE49-F238E27FC236}">
                  <a16:creationId xmlns:a16="http://schemas.microsoft.com/office/drawing/2014/main" id="{1C8BA55D-CE83-4D44-9474-76634CDA9298}"/>
                </a:ext>
              </a:extLst>
            </p:cNvPr>
            <p:cNvGrpSpPr/>
            <p:nvPr/>
          </p:nvGrpSpPr>
          <p:grpSpPr>
            <a:xfrm>
              <a:off x="7498080" y="1782435"/>
              <a:ext cx="4175760" cy="1223669"/>
              <a:chOff x="6451600" y="1650355"/>
              <a:chExt cx="4175760" cy="1223669"/>
            </a:xfrm>
          </p:grpSpPr>
          <p:sp>
            <p:nvSpPr>
              <p:cNvPr id="20" name="文本框 19">
                <a:extLst>
                  <a:ext uri="{FF2B5EF4-FFF2-40B4-BE49-F238E27FC236}">
                    <a16:creationId xmlns:a16="http://schemas.microsoft.com/office/drawing/2014/main" id="{62FB1D6B-69F7-4D21-9674-4A8720BD5FB4}"/>
                  </a:ext>
                </a:extLst>
              </p:cNvPr>
              <p:cNvSpPr txBox="1"/>
              <p:nvPr/>
            </p:nvSpPr>
            <p:spPr>
              <a:xfrm>
                <a:off x="6492240" y="1650355"/>
                <a:ext cx="141600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输入标题</a:t>
                </a:r>
              </a:p>
            </p:txBody>
          </p:sp>
          <p:sp>
            <p:nvSpPr>
              <p:cNvPr id="21" name="矩形 20">
                <a:extLst>
                  <a:ext uri="{FF2B5EF4-FFF2-40B4-BE49-F238E27FC236}">
                    <a16:creationId xmlns:a16="http://schemas.microsoft.com/office/drawing/2014/main" id="{C6046AD3-B755-42D9-B47E-AF1A3A5A6ABB}"/>
                  </a:ext>
                </a:extLst>
              </p:cNvPr>
              <p:cNvSpPr/>
              <p:nvPr/>
            </p:nvSpPr>
            <p:spPr>
              <a:xfrm>
                <a:off x="6451600" y="2089835"/>
                <a:ext cx="4175760" cy="784189"/>
              </a:xfrm>
              <a:prstGeom prst="rect">
                <a:avLst/>
              </a:prstGeom>
            </p:spPr>
            <p:txBody>
              <a:bodyPr wrap="square">
                <a:spAutoFit/>
              </a:bodyPr>
              <a:lstStyle/>
              <a:p>
                <a:pPr>
                  <a:lnSpc>
                    <a:spcPct val="130000"/>
                  </a:lnSpc>
                </a:pPr>
                <a:r>
                  <a:rPr lang="zh-CN" altLang="en-US" dirty="0"/>
                  <a:t>输入文本内容输入文本内容输入文本内容输入文本内容输入文本内容输入文本</a:t>
                </a:r>
              </a:p>
            </p:txBody>
          </p:sp>
        </p:grpSp>
      </p:grpSp>
      <p:grpSp>
        <p:nvGrpSpPr>
          <p:cNvPr id="23" name="组合 22">
            <a:extLst>
              <a:ext uri="{FF2B5EF4-FFF2-40B4-BE49-F238E27FC236}">
                <a16:creationId xmlns:a16="http://schemas.microsoft.com/office/drawing/2014/main" id="{C059EEA1-66D3-476E-B51F-8F9F99F71D1C}"/>
              </a:ext>
            </a:extLst>
          </p:cNvPr>
          <p:cNvGrpSpPr/>
          <p:nvPr/>
        </p:nvGrpSpPr>
        <p:grpSpPr>
          <a:xfrm>
            <a:off x="6787001" y="3956675"/>
            <a:ext cx="4805559" cy="1223669"/>
            <a:chOff x="6868281" y="1782435"/>
            <a:chExt cx="4805559" cy="1223669"/>
          </a:xfrm>
        </p:grpSpPr>
        <p:sp>
          <p:nvSpPr>
            <p:cNvPr id="24" name="honour-medal_594">
              <a:extLst>
                <a:ext uri="{FF2B5EF4-FFF2-40B4-BE49-F238E27FC236}">
                  <a16:creationId xmlns:a16="http://schemas.microsoft.com/office/drawing/2014/main" id="{3FFA2220-93D7-4497-AD66-46726E5F749D}"/>
                </a:ext>
              </a:extLst>
            </p:cNvPr>
            <p:cNvSpPr>
              <a:spLocks noChangeAspect="1"/>
            </p:cNvSpPr>
            <p:nvPr/>
          </p:nvSpPr>
          <p:spPr bwMode="auto">
            <a:xfrm>
              <a:off x="6868281" y="1881188"/>
              <a:ext cx="528078" cy="609685"/>
            </a:xfrm>
            <a:custGeom>
              <a:avLst/>
              <a:gdLst>
                <a:gd name="connsiteX0" fmla="*/ 259093 w 518186"/>
                <a:gd name="connsiteY0" fmla="*/ 102378 h 598264"/>
                <a:gd name="connsiteX1" fmla="*/ 371742 w 518186"/>
                <a:gd name="connsiteY1" fmla="*/ 215602 h 598264"/>
                <a:gd name="connsiteX2" fmla="*/ 259093 w 518186"/>
                <a:gd name="connsiteY2" fmla="*/ 328826 h 598264"/>
                <a:gd name="connsiteX3" fmla="*/ 146444 w 518186"/>
                <a:gd name="connsiteY3" fmla="*/ 215602 h 598264"/>
                <a:gd name="connsiteX4" fmla="*/ 259093 w 518186"/>
                <a:gd name="connsiteY4" fmla="*/ 102378 h 598264"/>
                <a:gd name="connsiteX5" fmla="*/ 258375 w 518186"/>
                <a:gd name="connsiteY5" fmla="*/ 70759 h 598264"/>
                <a:gd name="connsiteX6" fmla="*/ 114833 w 518186"/>
                <a:gd name="connsiteY6" fmla="*/ 214103 h 598264"/>
                <a:gd name="connsiteX7" fmla="*/ 258375 w 518186"/>
                <a:gd name="connsiteY7" fmla="*/ 357447 h 598264"/>
                <a:gd name="connsiteX8" fmla="*/ 403353 w 518186"/>
                <a:gd name="connsiteY8" fmla="*/ 214103 h 598264"/>
                <a:gd name="connsiteX9" fmla="*/ 258375 w 518186"/>
                <a:gd name="connsiteY9" fmla="*/ 70759 h 598264"/>
                <a:gd name="connsiteX10" fmla="*/ 201138 w 518186"/>
                <a:gd name="connsiteY10" fmla="*/ 879 h 598264"/>
                <a:gd name="connsiteX11" fmla="*/ 228232 w 518186"/>
                <a:gd name="connsiteY11" fmla="*/ 6254 h 598264"/>
                <a:gd name="connsiteX12" fmla="*/ 289954 w 518186"/>
                <a:gd name="connsiteY12" fmla="*/ 6254 h 598264"/>
                <a:gd name="connsiteX13" fmla="*/ 338759 w 518186"/>
                <a:gd name="connsiteY13" fmla="*/ 19155 h 598264"/>
                <a:gd name="connsiteX14" fmla="*/ 391869 w 518186"/>
                <a:gd name="connsiteY14" fmla="*/ 50691 h 598264"/>
                <a:gd name="connsiteX15" fmla="*/ 426319 w 518186"/>
                <a:gd name="connsiteY15" fmla="*/ 86527 h 598264"/>
                <a:gd name="connsiteX16" fmla="*/ 457898 w 518186"/>
                <a:gd name="connsiteY16" fmla="*/ 139564 h 598264"/>
                <a:gd name="connsiteX17" fmla="*/ 470817 w 518186"/>
                <a:gd name="connsiteY17" fmla="*/ 186868 h 598264"/>
                <a:gd name="connsiteX18" fmla="*/ 470817 w 518186"/>
                <a:gd name="connsiteY18" fmla="*/ 248506 h 598264"/>
                <a:gd name="connsiteX19" fmla="*/ 457898 w 518186"/>
                <a:gd name="connsiteY19" fmla="*/ 297242 h 598264"/>
                <a:gd name="connsiteX20" fmla="*/ 426319 w 518186"/>
                <a:gd name="connsiteY20" fmla="*/ 350280 h 598264"/>
                <a:gd name="connsiteX21" fmla="*/ 424884 w 518186"/>
                <a:gd name="connsiteY21" fmla="*/ 364614 h 598264"/>
                <a:gd name="connsiteX22" fmla="*/ 518186 w 518186"/>
                <a:gd name="connsiteY22" fmla="*/ 536626 h 598264"/>
                <a:gd name="connsiteX23" fmla="*/ 442109 w 518186"/>
                <a:gd name="connsiteY23" fmla="*/ 528026 h 598264"/>
                <a:gd name="connsiteX24" fmla="*/ 414836 w 518186"/>
                <a:gd name="connsiteY24" fmla="*/ 596831 h 598264"/>
                <a:gd name="connsiteX25" fmla="*/ 320098 w 518186"/>
                <a:gd name="connsiteY25" fmla="*/ 433419 h 598264"/>
                <a:gd name="connsiteX26" fmla="*/ 289954 w 518186"/>
                <a:gd name="connsiteY26" fmla="*/ 429119 h 598264"/>
                <a:gd name="connsiteX27" fmla="*/ 228232 w 518186"/>
                <a:gd name="connsiteY27" fmla="*/ 429119 h 598264"/>
                <a:gd name="connsiteX28" fmla="*/ 199523 w 518186"/>
                <a:gd name="connsiteY28" fmla="*/ 434852 h 598264"/>
                <a:gd name="connsiteX29" fmla="*/ 120575 w 518186"/>
                <a:gd name="connsiteY29" fmla="*/ 598264 h 598264"/>
                <a:gd name="connsiteX30" fmla="*/ 77513 w 518186"/>
                <a:gd name="connsiteY30" fmla="*/ 533760 h 598264"/>
                <a:gd name="connsiteX31" fmla="*/ 0 w 518186"/>
                <a:gd name="connsiteY31" fmla="*/ 542360 h 598264"/>
                <a:gd name="connsiteX32" fmla="*/ 93302 w 518186"/>
                <a:gd name="connsiteY32" fmla="*/ 361747 h 598264"/>
                <a:gd name="connsiteX33" fmla="*/ 90431 w 518186"/>
                <a:gd name="connsiteY33" fmla="*/ 350280 h 598264"/>
                <a:gd name="connsiteX34" fmla="*/ 60288 w 518186"/>
                <a:gd name="connsiteY34" fmla="*/ 297242 h 598264"/>
                <a:gd name="connsiteX35" fmla="*/ 47369 w 518186"/>
                <a:gd name="connsiteY35" fmla="*/ 248506 h 598264"/>
                <a:gd name="connsiteX36" fmla="*/ 47369 w 518186"/>
                <a:gd name="connsiteY36" fmla="*/ 186868 h 598264"/>
                <a:gd name="connsiteX37" fmla="*/ 60288 w 518186"/>
                <a:gd name="connsiteY37" fmla="*/ 139564 h 598264"/>
                <a:gd name="connsiteX38" fmla="*/ 90431 w 518186"/>
                <a:gd name="connsiteY38" fmla="*/ 86527 h 598264"/>
                <a:gd name="connsiteX39" fmla="*/ 126317 w 518186"/>
                <a:gd name="connsiteY39" fmla="*/ 50691 h 598264"/>
                <a:gd name="connsiteX40" fmla="*/ 179427 w 518186"/>
                <a:gd name="connsiteY40" fmla="*/ 19155 h 598264"/>
                <a:gd name="connsiteX41" fmla="*/ 201138 w 518186"/>
                <a:gd name="connsiteY41" fmla="*/ 879 h 59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18186" h="598264">
                  <a:moveTo>
                    <a:pt x="259093" y="102378"/>
                  </a:moveTo>
                  <a:cubicBezTo>
                    <a:pt x="321307" y="102378"/>
                    <a:pt x="371742" y="153070"/>
                    <a:pt x="371742" y="215602"/>
                  </a:cubicBezTo>
                  <a:cubicBezTo>
                    <a:pt x="371742" y="278134"/>
                    <a:pt x="321307" y="328826"/>
                    <a:pt x="259093" y="328826"/>
                  </a:cubicBezTo>
                  <a:cubicBezTo>
                    <a:pt x="196879" y="328826"/>
                    <a:pt x="146444" y="278134"/>
                    <a:pt x="146444" y="215602"/>
                  </a:cubicBezTo>
                  <a:cubicBezTo>
                    <a:pt x="146444" y="153070"/>
                    <a:pt x="196879" y="102378"/>
                    <a:pt x="259093" y="102378"/>
                  </a:cubicBezTo>
                  <a:close/>
                  <a:moveTo>
                    <a:pt x="258375" y="70759"/>
                  </a:moveTo>
                  <a:cubicBezTo>
                    <a:pt x="179427" y="70759"/>
                    <a:pt x="114833" y="135264"/>
                    <a:pt x="114833" y="214103"/>
                  </a:cubicBezTo>
                  <a:cubicBezTo>
                    <a:pt x="114833" y="292942"/>
                    <a:pt x="179427" y="357447"/>
                    <a:pt x="258375" y="357447"/>
                  </a:cubicBezTo>
                  <a:cubicBezTo>
                    <a:pt x="338759" y="357447"/>
                    <a:pt x="403353" y="292942"/>
                    <a:pt x="403353" y="214103"/>
                  </a:cubicBezTo>
                  <a:cubicBezTo>
                    <a:pt x="403353" y="135264"/>
                    <a:pt x="338759" y="70759"/>
                    <a:pt x="258375" y="70759"/>
                  </a:cubicBezTo>
                  <a:close/>
                  <a:moveTo>
                    <a:pt x="201138" y="879"/>
                  </a:moveTo>
                  <a:cubicBezTo>
                    <a:pt x="209213" y="-1271"/>
                    <a:pt x="218184" y="521"/>
                    <a:pt x="228232" y="6254"/>
                  </a:cubicBezTo>
                  <a:cubicBezTo>
                    <a:pt x="248327" y="17722"/>
                    <a:pt x="269859" y="17722"/>
                    <a:pt x="289954" y="6254"/>
                  </a:cubicBezTo>
                  <a:cubicBezTo>
                    <a:pt x="310050" y="-5213"/>
                    <a:pt x="325840" y="-913"/>
                    <a:pt x="338759" y="19155"/>
                  </a:cubicBezTo>
                  <a:cubicBezTo>
                    <a:pt x="350242" y="39223"/>
                    <a:pt x="367467" y="50691"/>
                    <a:pt x="391869" y="50691"/>
                  </a:cubicBezTo>
                  <a:cubicBezTo>
                    <a:pt x="414836" y="50691"/>
                    <a:pt x="426319" y="62158"/>
                    <a:pt x="426319" y="86527"/>
                  </a:cubicBezTo>
                  <a:cubicBezTo>
                    <a:pt x="427755" y="109462"/>
                    <a:pt x="437803" y="126663"/>
                    <a:pt x="457898" y="139564"/>
                  </a:cubicBezTo>
                  <a:cubicBezTo>
                    <a:pt x="477994" y="151032"/>
                    <a:pt x="482301" y="166800"/>
                    <a:pt x="470817" y="186868"/>
                  </a:cubicBezTo>
                  <a:cubicBezTo>
                    <a:pt x="459334" y="208369"/>
                    <a:pt x="459334" y="228437"/>
                    <a:pt x="470817" y="248506"/>
                  </a:cubicBezTo>
                  <a:cubicBezTo>
                    <a:pt x="482301" y="268574"/>
                    <a:pt x="477994" y="285775"/>
                    <a:pt x="457898" y="297242"/>
                  </a:cubicBezTo>
                  <a:cubicBezTo>
                    <a:pt x="437803" y="308710"/>
                    <a:pt x="427755" y="327345"/>
                    <a:pt x="426319" y="350280"/>
                  </a:cubicBezTo>
                  <a:cubicBezTo>
                    <a:pt x="426319" y="356013"/>
                    <a:pt x="426319" y="360314"/>
                    <a:pt x="424884" y="364614"/>
                  </a:cubicBezTo>
                  <a:lnTo>
                    <a:pt x="518186" y="536626"/>
                  </a:lnTo>
                  <a:lnTo>
                    <a:pt x="442109" y="528026"/>
                  </a:lnTo>
                  <a:lnTo>
                    <a:pt x="414836" y="596831"/>
                  </a:lnTo>
                  <a:lnTo>
                    <a:pt x="320098" y="433419"/>
                  </a:lnTo>
                  <a:cubicBezTo>
                    <a:pt x="311486" y="437719"/>
                    <a:pt x="301438" y="436286"/>
                    <a:pt x="289954" y="429119"/>
                  </a:cubicBezTo>
                  <a:cubicBezTo>
                    <a:pt x="269859" y="417651"/>
                    <a:pt x="248327" y="417651"/>
                    <a:pt x="228232" y="429119"/>
                  </a:cubicBezTo>
                  <a:cubicBezTo>
                    <a:pt x="218184" y="436286"/>
                    <a:pt x="208136" y="437719"/>
                    <a:pt x="199523" y="434852"/>
                  </a:cubicBezTo>
                  <a:cubicBezTo>
                    <a:pt x="176556" y="482156"/>
                    <a:pt x="120575" y="598264"/>
                    <a:pt x="120575" y="598264"/>
                  </a:cubicBezTo>
                  <a:lnTo>
                    <a:pt x="77513" y="533760"/>
                  </a:lnTo>
                  <a:lnTo>
                    <a:pt x="0" y="542360"/>
                  </a:lnTo>
                  <a:lnTo>
                    <a:pt x="93302" y="361747"/>
                  </a:lnTo>
                  <a:cubicBezTo>
                    <a:pt x="91867" y="357447"/>
                    <a:pt x="90431" y="354580"/>
                    <a:pt x="90431" y="350280"/>
                  </a:cubicBezTo>
                  <a:cubicBezTo>
                    <a:pt x="90431" y="327345"/>
                    <a:pt x="80383" y="308710"/>
                    <a:pt x="60288" y="297242"/>
                  </a:cubicBezTo>
                  <a:cubicBezTo>
                    <a:pt x="40192" y="285775"/>
                    <a:pt x="35885" y="268574"/>
                    <a:pt x="47369" y="248506"/>
                  </a:cubicBezTo>
                  <a:cubicBezTo>
                    <a:pt x="58852" y="228437"/>
                    <a:pt x="58852" y="208369"/>
                    <a:pt x="47369" y="186868"/>
                  </a:cubicBezTo>
                  <a:cubicBezTo>
                    <a:pt x="35885" y="166800"/>
                    <a:pt x="40192" y="151032"/>
                    <a:pt x="60288" y="139564"/>
                  </a:cubicBezTo>
                  <a:cubicBezTo>
                    <a:pt x="80383" y="126663"/>
                    <a:pt x="90431" y="109462"/>
                    <a:pt x="90431" y="86527"/>
                  </a:cubicBezTo>
                  <a:cubicBezTo>
                    <a:pt x="91867" y="62158"/>
                    <a:pt x="103350" y="50691"/>
                    <a:pt x="126317" y="50691"/>
                  </a:cubicBezTo>
                  <a:cubicBezTo>
                    <a:pt x="150719" y="50691"/>
                    <a:pt x="167944" y="39223"/>
                    <a:pt x="179427" y="19155"/>
                  </a:cubicBezTo>
                  <a:cubicBezTo>
                    <a:pt x="185887" y="9121"/>
                    <a:pt x="193064" y="3029"/>
                    <a:pt x="201138" y="879"/>
                  </a:cubicBezTo>
                  <a:close/>
                </a:path>
              </a:pathLst>
            </a:custGeom>
            <a:solidFill>
              <a:schemeClr val="accent1"/>
            </a:solidFill>
            <a:ln>
              <a:noFill/>
            </a:ln>
          </p:spPr>
        </p:sp>
        <p:grpSp>
          <p:nvGrpSpPr>
            <p:cNvPr id="25" name="组合 24">
              <a:extLst>
                <a:ext uri="{FF2B5EF4-FFF2-40B4-BE49-F238E27FC236}">
                  <a16:creationId xmlns:a16="http://schemas.microsoft.com/office/drawing/2014/main" id="{73401DB8-5BB3-4553-897D-51FD5018F3E3}"/>
                </a:ext>
              </a:extLst>
            </p:cNvPr>
            <p:cNvGrpSpPr/>
            <p:nvPr/>
          </p:nvGrpSpPr>
          <p:grpSpPr>
            <a:xfrm>
              <a:off x="7498080" y="1782435"/>
              <a:ext cx="4175760" cy="1223669"/>
              <a:chOff x="6451600" y="1650355"/>
              <a:chExt cx="4175760" cy="1223669"/>
            </a:xfrm>
          </p:grpSpPr>
          <p:sp>
            <p:nvSpPr>
              <p:cNvPr id="26" name="文本框 25">
                <a:extLst>
                  <a:ext uri="{FF2B5EF4-FFF2-40B4-BE49-F238E27FC236}">
                    <a16:creationId xmlns:a16="http://schemas.microsoft.com/office/drawing/2014/main" id="{33611F7C-F786-4928-9C69-9AB7D2F5D16B}"/>
                  </a:ext>
                </a:extLst>
              </p:cNvPr>
              <p:cNvSpPr txBox="1"/>
              <p:nvPr/>
            </p:nvSpPr>
            <p:spPr>
              <a:xfrm>
                <a:off x="6492240" y="1650355"/>
                <a:ext cx="141600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输入标题</a:t>
                </a:r>
              </a:p>
            </p:txBody>
          </p:sp>
          <p:sp>
            <p:nvSpPr>
              <p:cNvPr id="27" name="矩形 26">
                <a:extLst>
                  <a:ext uri="{FF2B5EF4-FFF2-40B4-BE49-F238E27FC236}">
                    <a16:creationId xmlns:a16="http://schemas.microsoft.com/office/drawing/2014/main" id="{CDE3D8B5-0866-4BE4-BB57-7AB537F401CC}"/>
                  </a:ext>
                </a:extLst>
              </p:cNvPr>
              <p:cNvSpPr/>
              <p:nvPr/>
            </p:nvSpPr>
            <p:spPr>
              <a:xfrm>
                <a:off x="6451600" y="2089835"/>
                <a:ext cx="4175760" cy="646331"/>
              </a:xfrm>
              <a:prstGeom prst="rect">
                <a:avLst/>
              </a:prstGeom>
            </p:spPr>
            <p:txBody>
              <a:bodyPr wrap="square">
                <a:spAutoFit/>
              </a:bodyPr>
              <a:lstStyle/>
              <a:p>
                <a:pPr>
                  <a:lnSpc>
                    <a:spcPct val="130000"/>
                  </a:lnSpc>
                </a:pPr>
                <a:r>
                  <a:rPr lang="zh-CN" altLang="en-US" dirty="0"/>
                  <a:t>输入文本内容输入文本内容输入文本内容输入文本内容输入文本内容输入文本</a:t>
                </a:r>
              </a:p>
            </p:txBody>
          </p:sp>
        </p:grpSp>
      </p:grpSp>
      <p:grpSp>
        <p:nvGrpSpPr>
          <p:cNvPr id="28" name="组合 27">
            <a:extLst>
              <a:ext uri="{FF2B5EF4-FFF2-40B4-BE49-F238E27FC236}">
                <a16:creationId xmlns:a16="http://schemas.microsoft.com/office/drawing/2014/main" id="{2C090E7C-07B4-4C19-B997-4179725FDB74}"/>
              </a:ext>
            </a:extLst>
          </p:cNvPr>
          <p:cNvGrpSpPr/>
          <p:nvPr/>
        </p:nvGrpSpPr>
        <p:grpSpPr>
          <a:xfrm>
            <a:off x="1023638" y="4026926"/>
            <a:ext cx="2500561" cy="1255016"/>
            <a:chOff x="947738" y="1725986"/>
            <a:chExt cx="2500561" cy="1255016"/>
          </a:xfrm>
        </p:grpSpPr>
        <p:grpSp>
          <p:nvGrpSpPr>
            <p:cNvPr id="29" name="组合 28">
              <a:extLst>
                <a:ext uri="{FF2B5EF4-FFF2-40B4-BE49-F238E27FC236}">
                  <a16:creationId xmlns:a16="http://schemas.microsoft.com/office/drawing/2014/main" id="{D5B4D0C1-EBA1-46A3-81A4-3C62CB196E6F}"/>
                </a:ext>
              </a:extLst>
            </p:cNvPr>
            <p:cNvGrpSpPr/>
            <p:nvPr/>
          </p:nvGrpSpPr>
          <p:grpSpPr>
            <a:xfrm>
              <a:off x="947738" y="1725986"/>
              <a:ext cx="2500561" cy="1255016"/>
              <a:chOff x="5248257" y="3991080"/>
              <a:chExt cx="2500561" cy="1255016"/>
            </a:xfrm>
            <a:solidFill>
              <a:schemeClr val="accent1"/>
            </a:solidFill>
          </p:grpSpPr>
          <p:sp>
            <p:nvSpPr>
              <p:cNvPr id="31" name="任意多边形: 形状 30">
                <a:extLst>
                  <a:ext uri="{FF2B5EF4-FFF2-40B4-BE49-F238E27FC236}">
                    <a16:creationId xmlns:a16="http://schemas.microsoft.com/office/drawing/2014/main" id="{A7B7A8B8-41D0-4302-BB55-F5FEDE1CC0AE}"/>
                  </a:ext>
                </a:extLst>
              </p:cNvPr>
              <p:cNvSpPr/>
              <p:nvPr/>
            </p:nvSpPr>
            <p:spPr>
              <a:xfrm>
                <a:off x="6544423" y="3991080"/>
                <a:ext cx="1204395" cy="1255000"/>
              </a:xfrm>
              <a:custGeom>
                <a:avLst/>
                <a:gdLst>
                  <a:gd name="connsiteX0" fmla="*/ 824705 w 1204395"/>
                  <a:gd name="connsiteY0" fmla="*/ 410935 h 1255000"/>
                  <a:gd name="connsiteX1" fmla="*/ 911155 w 1204395"/>
                  <a:gd name="connsiteY1" fmla="*/ 473871 h 1255000"/>
                  <a:gd name="connsiteX2" fmla="*/ 930823 w 1204395"/>
                  <a:gd name="connsiteY2" fmla="*/ 377452 h 1255000"/>
                  <a:gd name="connsiteX3" fmla="*/ 825008 w 1204395"/>
                  <a:gd name="connsiteY3" fmla="*/ 296619 h 1255000"/>
                  <a:gd name="connsiteX4" fmla="*/ 824705 w 1204395"/>
                  <a:gd name="connsiteY4" fmla="*/ 410935 h 1255000"/>
                  <a:gd name="connsiteX5" fmla="*/ 660155 w 1204395"/>
                  <a:gd name="connsiteY5" fmla="*/ 663959 h 1255000"/>
                  <a:gd name="connsiteX6" fmla="*/ 727172 w 1204395"/>
                  <a:gd name="connsiteY6" fmla="*/ 747356 h 1255000"/>
                  <a:gd name="connsiteX7" fmla="*/ 770811 w 1204395"/>
                  <a:gd name="connsiteY7" fmla="*/ 660113 h 1255000"/>
                  <a:gd name="connsiteX8" fmla="*/ 689843 w 1204395"/>
                  <a:gd name="connsiteY8" fmla="*/ 554720 h 1255000"/>
                  <a:gd name="connsiteX9" fmla="*/ 660205 w 1204395"/>
                  <a:gd name="connsiteY9" fmla="*/ 663909 h 1255000"/>
                  <a:gd name="connsiteX10" fmla="*/ 750569 w 1204395"/>
                  <a:gd name="connsiteY10" fmla="*/ 543368 h 1255000"/>
                  <a:gd name="connsiteX11" fmla="*/ 828011 w 1204395"/>
                  <a:gd name="connsiteY11" fmla="*/ 617133 h 1255000"/>
                  <a:gd name="connsiteX12" fmla="*/ 856400 w 1204395"/>
                  <a:gd name="connsiteY12" fmla="*/ 599742 h 1255000"/>
                  <a:gd name="connsiteX13" fmla="*/ 859993 w 1204395"/>
                  <a:gd name="connsiteY13" fmla="*/ 524442 h 1255000"/>
                  <a:gd name="connsiteX14" fmla="*/ 765919 w 1204395"/>
                  <a:gd name="connsiteY14" fmla="*/ 430604 h 1255000"/>
                  <a:gd name="connsiteX15" fmla="*/ 765801 w 1204395"/>
                  <a:gd name="connsiteY15" fmla="*/ 430806 h 1255000"/>
                  <a:gd name="connsiteX16" fmla="*/ 750619 w 1204395"/>
                  <a:gd name="connsiteY16" fmla="*/ 543317 h 1255000"/>
                  <a:gd name="connsiteX17" fmla="*/ 554576 w 1204395"/>
                  <a:gd name="connsiteY17" fmla="*/ 771630 h 1255000"/>
                  <a:gd name="connsiteX18" fmla="*/ 609955 w 1204395"/>
                  <a:gd name="connsiteY18" fmla="*/ 863106 h 1255000"/>
                  <a:gd name="connsiteX19" fmla="*/ 664777 w 1204395"/>
                  <a:gd name="connsiteY19" fmla="*/ 782493 h 1255000"/>
                  <a:gd name="connsiteX20" fmla="*/ 598451 w 1204395"/>
                  <a:gd name="connsiteY20" fmla="*/ 667266 h 1255000"/>
                  <a:gd name="connsiteX21" fmla="*/ 554576 w 1204395"/>
                  <a:gd name="connsiteY21" fmla="*/ 771630 h 1255000"/>
                  <a:gd name="connsiteX22" fmla="*/ 1033028 w 1204395"/>
                  <a:gd name="connsiteY22" fmla="*/ 202241 h 1255000"/>
                  <a:gd name="connsiteX23" fmla="*/ 1107552 w 1204395"/>
                  <a:gd name="connsiteY23" fmla="*/ 126519 h 1255000"/>
                  <a:gd name="connsiteX24" fmla="*/ 1061687 w 1204395"/>
                  <a:gd name="connsiteY24" fmla="*/ 7 h 1255000"/>
                  <a:gd name="connsiteX25" fmla="*/ 990520 w 1204395"/>
                  <a:gd name="connsiteY25" fmla="*/ 108453 h 1255000"/>
                  <a:gd name="connsiteX26" fmla="*/ 1033028 w 1204395"/>
                  <a:gd name="connsiteY26" fmla="*/ 202241 h 1255000"/>
                  <a:gd name="connsiteX27" fmla="*/ 435284 w 1204395"/>
                  <a:gd name="connsiteY27" fmla="*/ 864625 h 1255000"/>
                  <a:gd name="connsiteX28" fmla="*/ 477825 w 1204395"/>
                  <a:gd name="connsiteY28" fmla="*/ 962781 h 1255000"/>
                  <a:gd name="connsiteX29" fmla="*/ 543258 w 1204395"/>
                  <a:gd name="connsiteY29" fmla="*/ 889893 h 1255000"/>
                  <a:gd name="connsiteX30" fmla="*/ 492855 w 1204395"/>
                  <a:gd name="connsiteY30" fmla="*/ 766856 h 1255000"/>
                  <a:gd name="connsiteX31" fmla="*/ 435284 w 1204395"/>
                  <a:gd name="connsiteY31" fmla="*/ 864625 h 1255000"/>
                  <a:gd name="connsiteX32" fmla="*/ 880893 w 1204395"/>
                  <a:gd name="connsiteY32" fmla="*/ 268617 h 1255000"/>
                  <a:gd name="connsiteX33" fmla="*/ 974984 w 1204395"/>
                  <a:gd name="connsiteY33" fmla="*/ 319543 h 1255000"/>
                  <a:gd name="connsiteX34" fmla="*/ 981580 w 1204395"/>
                  <a:gd name="connsiteY34" fmla="*/ 220138 h 1255000"/>
                  <a:gd name="connsiteX35" fmla="*/ 865998 w 1204395"/>
                  <a:gd name="connsiteY35" fmla="*/ 153862 h 1255000"/>
                  <a:gd name="connsiteX36" fmla="*/ 880893 w 1204395"/>
                  <a:gd name="connsiteY36" fmla="*/ 268617 h 1255000"/>
                  <a:gd name="connsiteX37" fmla="*/ 1021170 w 1204395"/>
                  <a:gd name="connsiteY37" fmla="*/ 335095 h 1255000"/>
                  <a:gd name="connsiteX38" fmla="*/ 1127845 w 1204395"/>
                  <a:gd name="connsiteY38" fmla="*/ 347308 h 1255000"/>
                  <a:gd name="connsiteX39" fmla="*/ 1205186 w 1204395"/>
                  <a:gd name="connsiteY39" fmla="*/ 226936 h 1255000"/>
                  <a:gd name="connsiteX40" fmla="*/ 1070577 w 1204395"/>
                  <a:gd name="connsiteY40" fmla="*/ 242438 h 1255000"/>
                  <a:gd name="connsiteX41" fmla="*/ 1021170 w 1204395"/>
                  <a:gd name="connsiteY41" fmla="*/ 335095 h 1255000"/>
                  <a:gd name="connsiteX42" fmla="*/ 954911 w 1204395"/>
                  <a:gd name="connsiteY42" fmla="*/ 495445 h 1255000"/>
                  <a:gd name="connsiteX43" fmla="*/ 1058921 w 1204395"/>
                  <a:gd name="connsiteY43" fmla="*/ 522114 h 1255000"/>
                  <a:gd name="connsiteX44" fmla="*/ 1151207 w 1204395"/>
                  <a:gd name="connsiteY44" fmla="*/ 414984 h 1255000"/>
                  <a:gd name="connsiteX45" fmla="*/ 1015957 w 1204395"/>
                  <a:gd name="connsiteY45" fmla="*/ 411458 h 1255000"/>
                  <a:gd name="connsiteX46" fmla="*/ 954911 w 1204395"/>
                  <a:gd name="connsiteY46" fmla="*/ 495445 h 1255000"/>
                  <a:gd name="connsiteX47" fmla="*/ 763659 w 1204395"/>
                  <a:gd name="connsiteY47" fmla="*/ 779591 h 1255000"/>
                  <a:gd name="connsiteX48" fmla="*/ 856889 w 1204395"/>
                  <a:gd name="connsiteY48" fmla="*/ 832777 h 1255000"/>
                  <a:gd name="connsiteX49" fmla="*/ 973146 w 1204395"/>
                  <a:gd name="connsiteY49" fmla="*/ 755048 h 1255000"/>
                  <a:gd name="connsiteX50" fmla="*/ 844036 w 1204395"/>
                  <a:gd name="connsiteY50" fmla="*/ 715441 h 1255000"/>
                  <a:gd name="connsiteX51" fmla="*/ 763659 w 1204395"/>
                  <a:gd name="connsiteY51" fmla="*/ 779591 h 1255000"/>
                  <a:gd name="connsiteX52" fmla="*/ 641751 w 1204395"/>
                  <a:gd name="connsiteY52" fmla="*/ 899963 h 1255000"/>
                  <a:gd name="connsiteX53" fmla="*/ 727206 w 1204395"/>
                  <a:gd name="connsiteY53" fmla="*/ 965075 h 1255000"/>
                  <a:gd name="connsiteX54" fmla="*/ 852554 w 1204395"/>
                  <a:gd name="connsiteY54" fmla="*/ 903388 h 1255000"/>
                  <a:gd name="connsiteX55" fmla="*/ 729922 w 1204395"/>
                  <a:gd name="connsiteY55" fmla="*/ 846997 h 1255000"/>
                  <a:gd name="connsiteX56" fmla="*/ 641751 w 1204395"/>
                  <a:gd name="connsiteY56" fmla="*/ 899963 h 1255000"/>
                  <a:gd name="connsiteX57" fmla="*/ 873623 w 1204395"/>
                  <a:gd name="connsiteY57" fmla="*/ 610504 h 1255000"/>
                  <a:gd name="connsiteX58" fmla="*/ 868427 w 1204395"/>
                  <a:gd name="connsiteY58" fmla="*/ 644240 h 1255000"/>
                  <a:gd name="connsiteX59" fmla="*/ 967950 w 1204395"/>
                  <a:gd name="connsiteY59" fmla="*/ 684640 h 1255000"/>
                  <a:gd name="connsiteX60" fmla="*/ 1073107 w 1204395"/>
                  <a:gd name="connsiteY60" fmla="*/ 591696 h 1255000"/>
                  <a:gd name="connsiteX61" fmla="*/ 1073310 w 1204395"/>
                  <a:gd name="connsiteY61" fmla="*/ 591493 h 1255000"/>
                  <a:gd name="connsiteX62" fmla="*/ 939898 w 1204395"/>
                  <a:gd name="connsiteY62" fmla="*/ 569564 h 1255000"/>
                  <a:gd name="connsiteX63" fmla="*/ 873623 w 1204395"/>
                  <a:gd name="connsiteY63" fmla="*/ 610504 h 1255000"/>
                  <a:gd name="connsiteX64" fmla="*/ 303627 w 1204395"/>
                  <a:gd name="connsiteY64" fmla="*/ 941443 h 1255000"/>
                  <a:gd name="connsiteX65" fmla="*/ 332539 w 1204395"/>
                  <a:gd name="connsiteY65" fmla="*/ 1044440 h 1255000"/>
                  <a:gd name="connsiteX66" fmla="*/ 407805 w 1204395"/>
                  <a:gd name="connsiteY66" fmla="*/ 980594 h 1255000"/>
                  <a:gd name="connsiteX67" fmla="*/ 374507 w 1204395"/>
                  <a:gd name="connsiteY67" fmla="*/ 851821 h 1255000"/>
                  <a:gd name="connsiteX68" fmla="*/ 303627 w 1204395"/>
                  <a:gd name="connsiteY68" fmla="*/ 941443 h 1255000"/>
                  <a:gd name="connsiteX69" fmla="*/ 504477 w 1204395"/>
                  <a:gd name="connsiteY69" fmla="*/ 1003535 h 1255000"/>
                  <a:gd name="connsiteX70" fmla="*/ 580587 w 1204395"/>
                  <a:gd name="connsiteY70" fmla="*/ 1079324 h 1255000"/>
                  <a:gd name="connsiteX71" fmla="*/ 713391 w 1204395"/>
                  <a:gd name="connsiteY71" fmla="*/ 1034555 h 1255000"/>
                  <a:gd name="connsiteX72" fmla="*/ 599210 w 1204395"/>
                  <a:gd name="connsiteY72" fmla="*/ 962477 h 1255000"/>
                  <a:gd name="connsiteX73" fmla="*/ 504477 w 1204395"/>
                  <a:gd name="connsiteY73" fmla="*/ 1003535 h 1255000"/>
                  <a:gd name="connsiteX74" fmla="*/ 256514 w 1204395"/>
                  <a:gd name="connsiteY74" fmla="*/ 1126673 h 1255000"/>
                  <a:gd name="connsiteX75" fmla="*/ 220196 w 1204395"/>
                  <a:gd name="connsiteY75" fmla="*/ 1139881 h 1255000"/>
                  <a:gd name="connsiteX76" fmla="*/ 185144 w 1204395"/>
                  <a:gd name="connsiteY76" fmla="*/ 1128984 h 1255000"/>
                  <a:gd name="connsiteX77" fmla="*/ 206162 w 1204395"/>
                  <a:gd name="connsiteY77" fmla="*/ 1099448 h 1255000"/>
                  <a:gd name="connsiteX78" fmla="*/ 241248 w 1204395"/>
                  <a:gd name="connsiteY78" fmla="*/ 1086763 h 1255000"/>
                  <a:gd name="connsiteX79" fmla="*/ 264863 w 1204395"/>
                  <a:gd name="connsiteY79" fmla="*/ 1032177 h 1255000"/>
                  <a:gd name="connsiteX80" fmla="*/ 244790 w 1204395"/>
                  <a:gd name="connsiteY80" fmla="*/ 920762 h 1255000"/>
                  <a:gd name="connsiteX81" fmla="*/ 161157 w 1204395"/>
                  <a:gd name="connsiteY81" fmla="*/ 1000482 h 1255000"/>
                  <a:gd name="connsiteX82" fmla="*/ 153043 w 1204395"/>
                  <a:gd name="connsiteY82" fmla="*/ 1025396 h 1255000"/>
                  <a:gd name="connsiteX83" fmla="*/ 52256 w 1204395"/>
                  <a:gd name="connsiteY83" fmla="*/ 1141888 h 1255000"/>
                  <a:gd name="connsiteX84" fmla="*/ 25975 w 1204395"/>
                  <a:gd name="connsiteY84" fmla="*/ 1147084 h 1255000"/>
                  <a:gd name="connsiteX85" fmla="*/ 14 w 1204395"/>
                  <a:gd name="connsiteY85" fmla="*/ 1173247 h 1255000"/>
                  <a:gd name="connsiteX86" fmla="*/ 33751 w 1204395"/>
                  <a:gd name="connsiteY86" fmla="*/ 1189103 h 1255000"/>
                  <a:gd name="connsiteX87" fmla="*/ 61044 w 1204395"/>
                  <a:gd name="connsiteY87" fmla="*/ 1183756 h 1255000"/>
                  <a:gd name="connsiteX88" fmla="*/ 219606 w 1204395"/>
                  <a:gd name="connsiteY88" fmla="*/ 1231897 h 1255000"/>
                  <a:gd name="connsiteX89" fmla="*/ 244014 w 1204395"/>
                  <a:gd name="connsiteY89" fmla="*/ 1246118 h 1255000"/>
                  <a:gd name="connsiteX90" fmla="*/ 386619 w 1204395"/>
                  <a:gd name="connsiteY90" fmla="*/ 1237380 h 1255000"/>
                  <a:gd name="connsiteX91" fmla="*/ 314085 w 1204395"/>
                  <a:gd name="connsiteY91" fmla="*/ 1148771 h 1255000"/>
                  <a:gd name="connsiteX92" fmla="*/ 256547 w 1204395"/>
                  <a:gd name="connsiteY92" fmla="*/ 1126673 h 1255000"/>
                  <a:gd name="connsiteX93" fmla="*/ 353456 w 1204395"/>
                  <a:gd name="connsiteY93" fmla="*/ 1088382 h 1255000"/>
                  <a:gd name="connsiteX94" fmla="*/ 418837 w 1204395"/>
                  <a:gd name="connsiteY94" fmla="*/ 1173651 h 1255000"/>
                  <a:gd name="connsiteX95" fmla="*/ 557444 w 1204395"/>
                  <a:gd name="connsiteY95" fmla="*/ 1146561 h 1255000"/>
                  <a:gd name="connsiteX96" fmla="*/ 453586 w 1204395"/>
                  <a:gd name="connsiteY96" fmla="*/ 1060010 h 1255000"/>
                  <a:gd name="connsiteX97" fmla="*/ 353489 w 1204395"/>
                  <a:gd name="connsiteY97" fmla="*/ 1088382 h 125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04395" h="1255000">
                    <a:moveTo>
                      <a:pt x="824705" y="410935"/>
                    </a:moveTo>
                    <a:cubicBezTo>
                      <a:pt x="846785" y="459954"/>
                      <a:pt x="880707" y="482794"/>
                      <a:pt x="911155" y="473871"/>
                    </a:cubicBezTo>
                    <a:cubicBezTo>
                      <a:pt x="941281" y="465437"/>
                      <a:pt x="955181" y="427584"/>
                      <a:pt x="930823" y="377452"/>
                    </a:cubicBezTo>
                    <a:cubicBezTo>
                      <a:pt x="906179" y="327269"/>
                      <a:pt x="824772" y="296821"/>
                      <a:pt x="825008" y="296619"/>
                    </a:cubicBezTo>
                    <a:cubicBezTo>
                      <a:pt x="825346" y="297108"/>
                      <a:pt x="803147" y="362439"/>
                      <a:pt x="824705" y="410935"/>
                    </a:cubicBezTo>
                    <a:close/>
                    <a:moveTo>
                      <a:pt x="660155" y="663959"/>
                    </a:moveTo>
                    <a:cubicBezTo>
                      <a:pt x="668825" y="716808"/>
                      <a:pt x="695578" y="747761"/>
                      <a:pt x="727172" y="747356"/>
                    </a:cubicBezTo>
                    <a:cubicBezTo>
                      <a:pt x="758412" y="747103"/>
                      <a:pt x="781320" y="714682"/>
                      <a:pt x="770811" y="660113"/>
                    </a:cubicBezTo>
                    <a:cubicBezTo>
                      <a:pt x="760302" y="605545"/>
                      <a:pt x="689674" y="554872"/>
                      <a:pt x="689843" y="554720"/>
                    </a:cubicBezTo>
                    <a:cubicBezTo>
                      <a:pt x="690146" y="555193"/>
                      <a:pt x="652024" y="611482"/>
                      <a:pt x="660205" y="663909"/>
                    </a:cubicBezTo>
                    <a:close/>
                    <a:moveTo>
                      <a:pt x="750569" y="543368"/>
                    </a:moveTo>
                    <a:cubicBezTo>
                      <a:pt x="766054" y="594631"/>
                      <a:pt x="796703" y="621789"/>
                      <a:pt x="828011" y="617133"/>
                    </a:cubicBezTo>
                    <a:cubicBezTo>
                      <a:pt x="839481" y="615552"/>
                      <a:pt x="849771" y="609247"/>
                      <a:pt x="856400" y="599742"/>
                    </a:cubicBezTo>
                    <a:cubicBezTo>
                      <a:pt x="867888" y="583734"/>
                      <a:pt x="871059" y="557369"/>
                      <a:pt x="859993" y="524442"/>
                    </a:cubicBezTo>
                    <a:cubicBezTo>
                      <a:pt x="842298" y="471863"/>
                      <a:pt x="765700" y="430772"/>
                      <a:pt x="765919" y="430604"/>
                    </a:cubicBezTo>
                    <a:cubicBezTo>
                      <a:pt x="766138" y="430435"/>
                      <a:pt x="765919" y="430806"/>
                      <a:pt x="765801" y="430806"/>
                    </a:cubicBezTo>
                    <a:cubicBezTo>
                      <a:pt x="766138" y="431228"/>
                      <a:pt x="735607" y="492527"/>
                      <a:pt x="750619" y="543317"/>
                    </a:cubicBezTo>
                    <a:close/>
                    <a:moveTo>
                      <a:pt x="554576" y="771630"/>
                    </a:moveTo>
                    <a:cubicBezTo>
                      <a:pt x="556128" y="825203"/>
                      <a:pt x="578479" y="859345"/>
                      <a:pt x="609955" y="863106"/>
                    </a:cubicBezTo>
                    <a:cubicBezTo>
                      <a:pt x="640874" y="867003"/>
                      <a:pt x="668032" y="837804"/>
                      <a:pt x="664777" y="782493"/>
                    </a:cubicBezTo>
                    <a:cubicBezTo>
                      <a:pt x="661521" y="727182"/>
                      <a:pt x="598214" y="667400"/>
                      <a:pt x="598451" y="667266"/>
                    </a:cubicBezTo>
                    <a:cubicBezTo>
                      <a:pt x="598670" y="667822"/>
                      <a:pt x="553362" y="718562"/>
                      <a:pt x="554576" y="771630"/>
                    </a:cubicBezTo>
                    <a:close/>
                    <a:moveTo>
                      <a:pt x="1033028" y="202241"/>
                    </a:moveTo>
                    <a:cubicBezTo>
                      <a:pt x="1064673" y="209697"/>
                      <a:pt x="1098376" y="185204"/>
                      <a:pt x="1107552" y="126519"/>
                    </a:cubicBezTo>
                    <a:cubicBezTo>
                      <a:pt x="1117100" y="67075"/>
                      <a:pt x="1061772" y="-786"/>
                      <a:pt x="1061687" y="7"/>
                    </a:cubicBezTo>
                    <a:cubicBezTo>
                      <a:pt x="1061603" y="800"/>
                      <a:pt x="998954" y="56735"/>
                      <a:pt x="990520" y="108453"/>
                    </a:cubicBezTo>
                    <a:cubicBezTo>
                      <a:pt x="982187" y="161065"/>
                      <a:pt x="1001012" y="194701"/>
                      <a:pt x="1033028" y="202241"/>
                    </a:cubicBezTo>
                    <a:close/>
                    <a:moveTo>
                      <a:pt x="435284" y="864625"/>
                    </a:moveTo>
                    <a:cubicBezTo>
                      <a:pt x="429414" y="918063"/>
                      <a:pt x="447091" y="954954"/>
                      <a:pt x="477825" y="962781"/>
                    </a:cubicBezTo>
                    <a:cubicBezTo>
                      <a:pt x="508188" y="970675"/>
                      <a:pt x="539040" y="945255"/>
                      <a:pt x="543258" y="889893"/>
                    </a:cubicBezTo>
                    <a:cubicBezTo>
                      <a:pt x="547475" y="834531"/>
                      <a:pt x="492653" y="766940"/>
                      <a:pt x="492855" y="766856"/>
                    </a:cubicBezTo>
                    <a:cubicBezTo>
                      <a:pt x="492956" y="767345"/>
                      <a:pt x="441255" y="811810"/>
                      <a:pt x="435284" y="864625"/>
                    </a:cubicBezTo>
                    <a:close/>
                    <a:moveTo>
                      <a:pt x="880893" y="268617"/>
                    </a:moveTo>
                    <a:cubicBezTo>
                      <a:pt x="909249" y="314617"/>
                      <a:pt x="945836" y="332717"/>
                      <a:pt x="974984" y="319543"/>
                    </a:cubicBezTo>
                    <a:cubicBezTo>
                      <a:pt x="1003660" y="306807"/>
                      <a:pt x="1012466" y="267150"/>
                      <a:pt x="981580" y="220138"/>
                    </a:cubicBezTo>
                    <a:cubicBezTo>
                      <a:pt x="950694" y="173126"/>
                      <a:pt x="865813" y="154166"/>
                      <a:pt x="865998" y="153862"/>
                    </a:cubicBezTo>
                    <a:cubicBezTo>
                      <a:pt x="866454" y="154352"/>
                      <a:pt x="853027" y="223073"/>
                      <a:pt x="880893" y="268617"/>
                    </a:cubicBezTo>
                    <a:close/>
                    <a:moveTo>
                      <a:pt x="1021170" y="335095"/>
                    </a:moveTo>
                    <a:cubicBezTo>
                      <a:pt x="1035828" y="363299"/>
                      <a:pt x="1075334" y="375579"/>
                      <a:pt x="1127845" y="347308"/>
                    </a:cubicBezTo>
                    <a:cubicBezTo>
                      <a:pt x="1181250" y="319189"/>
                      <a:pt x="1205945" y="226885"/>
                      <a:pt x="1205186" y="226936"/>
                    </a:cubicBezTo>
                    <a:cubicBezTo>
                      <a:pt x="1205186" y="226649"/>
                      <a:pt x="1120203" y="212783"/>
                      <a:pt x="1070577" y="242438"/>
                    </a:cubicBezTo>
                    <a:cubicBezTo>
                      <a:pt x="1020950" y="272092"/>
                      <a:pt x="1006444" y="306386"/>
                      <a:pt x="1021170" y="335095"/>
                    </a:cubicBezTo>
                    <a:close/>
                    <a:moveTo>
                      <a:pt x="954911" y="495445"/>
                    </a:moveTo>
                    <a:cubicBezTo>
                      <a:pt x="965740" y="525133"/>
                      <a:pt x="1003239" y="542575"/>
                      <a:pt x="1058921" y="522114"/>
                    </a:cubicBezTo>
                    <a:cubicBezTo>
                      <a:pt x="1115362" y="501771"/>
                      <a:pt x="1151848" y="415017"/>
                      <a:pt x="1151207" y="414984"/>
                    </a:cubicBezTo>
                    <a:cubicBezTo>
                      <a:pt x="1151207" y="414629"/>
                      <a:pt x="1068856" y="389361"/>
                      <a:pt x="1015957" y="411458"/>
                    </a:cubicBezTo>
                    <a:cubicBezTo>
                      <a:pt x="963058" y="433555"/>
                      <a:pt x="944031" y="465217"/>
                      <a:pt x="954911" y="495445"/>
                    </a:cubicBezTo>
                    <a:close/>
                    <a:moveTo>
                      <a:pt x="763659" y="779591"/>
                    </a:moveTo>
                    <a:cubicBezTo>
                      <a:pt x="766408" y="810967"/>
                      <a:pt x="798036" y="837585"/>
                      <a:pt x="856889" y="832777"/>
                    </a:cubicBezTo>
                    <a:cubicBezTo>
                      <a:pt x="916451" y="828273"/>
                      <a:pt x="973871" y="755183"/>
                      <a:pt x="973146" y="755048"/>
                    </a:cubicBezTo>
                    <a:cubicBezTo>
                      <a:pt x="973146" y="754812"/>
                      <a:pt x="900612" y="708542"/>
                      <a:pt x="844036" y="715441"/>
                    </a:cubicBezTo>
                    <a:cubicBezTo>
                      <a:pt x="787460" y="722340"/>
                      <a:pt x="761078" y="747626"/>
                      <a:pt x="763659" y="779591"/>
                    </a:cubicBezTo>
                    <a:close/>
                    <a:moveTo>
                      <a:pt x="641751" y="899963"/>
                    </a:moveTo>
                    <a:cubicBezTo>
                      <a:pt x="640301" y="931541"/>
                      <a:pt x="668117" y="962089"/>
                      <a:pt x="727206" y="965075"/>
                    </a:cubicBezTo>
                    <a:cubicBezTo>
                      <a:pt x="786785" y="968449"/>
                      <a:pt x="853330" y="903691"/>
                      <a:pt x="852554" y="903388"/>
                    </a:cubicBezTo>
                    <a:cubicBezTo>
                      <a:pt x="852689" y="903135"/>
                      <a:pt x="786886" y="847604"/>
                      <a:pt x="729922" y="846997"/>
                    </a:cubicBezTo>
                    <a:cubicBezTo>
                      <a:pt x="672958" y="846390"/>
                      <a:pt x="643354" y="867998"/>
                      <a:pt x="641751" y="899963"/>
                    </a:cubicBezTo>
                    <a:close/>
                    <a:moveTo>
                      <a:pt x="873623" y="610504"/>
                    </a:moveTo>
                    <a:cubicBezTo>
                      <a:pt x="867668" y="620679"/>
                      <a:pt x="865813" y="632743"/>
                      <a:pt x="868427" y="644240"/>
                    </a:cubicBezTo>
                    <a:cubicBezTo>
                      <a:pt x="875310" y="675059"/>
                      <a:pt x="910193" y="697325"/>
                      <a:pt x="967950" y="684640"/>
                    </a:cubicBezTo>
                    <a:cubicBezTo>
                      <a:pt x="1026449" y="672208"/>
                      <a:pt x="1073900" y="591864"/>
                      <a:pt x="1073107" y="591696"/>
                    </a:cubicBezTo>
                    <a:lnTo>
                      <a:pt x="1073310" y="591493"/>
                    </a:lnTo>
                    <a:cubicBezTo>
                      <a:pt x="1073310" y="591139"/>
                      <a:pt x="995176" y="555058"/>
                      <a:pt x="939898" y="569564"/>
                    </a:cubicBezTo>
                    <a:cubicBezTo>
                      <a:pt x="905234" y="578555"/>
                      <a:pt x="883390" y="593129"/>
                      <a:pt x="873623" y="610504"/>
                    </a:cubicBezTo>
                    <a:close/>
                    <a:moveTo>
                      <a:pt x="303627" y="941443"/>
                    </a:moveTo>
                    <a:cubicBezTo>
                      <a:pt x="290419" y="993734"/>
                      <a:pt x="302885" y="1032700"/>
                      <a:pt x="332539" y="1044440"/>
                    </a:cubicBezTo>
                    <a:cubicBezTo>
                      <a:pt x="361670" y="1056248"/>
                      <a:pt x="396031" y="1035045"/>
                      <a:pt x="407805" y="980594"/>
                    </a:cubicBezTo>
                    <a:cubicBezTo>
                      <a:pt x="419579" y="926143"/>
                      <a:pt x="374170" y="851821"/>
                      <a:pt x="374507" y="851821"/>
                    </a:cubicBezTo>
                    <a:cubicBezTo>
                      <a:pt x="374592" y="852327"/>
                      <a:pt x="316970" y="889724"/>
                      <a:pt x="303627" y="941443"/>
                    </a:cubicBezTo>
                    <a:close/>
                    <a:moveTo>
                      <a:pt x="504477" y="1003535"/>
                    </a:moveTo>
                    <a:cubicBezTo>
                      <a:pt x="498776" y="1034674"/>
                      <a:pt x="522273" y="1068680"/>
                      <a:pt x="580587" y="1079324"/>
                    </a:cubicBezTo>
                    <a:cubicBezTo>
                      <a:pt x="639424" y="1090474"/>
                      <a:pt x="714100" y="1034893"/>
                      <a:pt x="713391" y="1034555"/>
                    </a:cubicBezTo>
                    <a:cubicBezTo>
                      <a:pt x="713509" y="1034319"/>
                      <a:pt x="655786" y="970608"/>
                      <a:pt x="599210" y="962477"/>
                    </a:cubicBezTo>
                    <a:cubicBezTo>
                      <a:pt x="542633" y="954347"/>
                      <a:pt x="510466" y="971957"/>
                      <a:pt x="504477" y="1003535"/>
                    </a:cubicBezTo>
                    <a:close/>
                    <a:moveTo>
                      <a:pt x="256514" y="1126673"/>
                    </a:moveTo>
                    <a:cubicBezTo>
                      <a:pt x="244385" y="1131261"/>
                      <a:pt x="232392" y="1135597"/>
                      <a:pt x="220196" y="1139881"/>
                    </a:cubicBezTo>
                    <a:cubicBezTo>
                      <a:pt x="194270" y="1148653"/>
                      <a:pt x="185144" y="1128934"/>
                      <a:pt x="185144" y="1128984"/>
                    </a:cubicBezTo>
                    <a:cubicBezTo>
                      <a:pt x="185144" y="1129035"/>
                      <a:pt x="181281" y="1107983"/>
                      <a:pt x="206162" y="1099448"/>
                    </a:cubicBezTo>
                    <a:cubicBezTo>
                      <a:pt x="217970" y="1095366"/>
                      <a:pt x="229659" y="1091115"/>
                      <a:pt x="241248" y="1086763"/>
                    </a:cubicBezTo>
                    <a:cubicBezTo>
                      <a:pt x="255232" y="1081382"/>
                      <a:pt x="262046" y="1057108"/>
                      <a:pt x="264863" y="1032177"/>
                    </a:cubicBezTo>
                    <a:cubicBezTo>
                      <a:pt x="270953" y="981572"/>
                      <a:pt x="244621" y="920847"/>
                      <a:pt x="244790" y="920762"/>
                    </a:cubicBezTo>
                    <a:cubicBezTo>
                      <a:pt x="244790" y="921336"/>
                      <a:pt x="181922" y="950889"/>
                      <a:pt x="161157" y="1000482"/>
                    </a:cubicBezTo>
                    <a:cubicBezTo>
                      <a:pt x="157851" y="1008578"/>
                      <a:pt x="155152" y="1016911"/>
                      <a:pt x="153043" y="1025396"/>
                    </a:cubicBezTo>
                    <a:cubicBezTo>
                      <a:pt x="135855" y="1075158"/>
                      <a:pt x="114601" y="1128630"/>
                      <a:pt x="52256" y="1141888"/>
                    </a:cubicBezTo>
                    <a:cubicBezTo>
                      <a:pt x="43569" y="1143727"/>
                      <a:pt x="34679" y="1145431"/>
                      <a:pt x="25975" y="1147084"/>
                    </a:cubicBezTo>
                    <a:cubicBezTo>
                      <a:pt x="-576" y="1151891"/>
                      <a:pt x="-70" y="1173196"/>
                      <a:pt x="14" y="1173247"/>
                    </a:cubicBezTo>
                    <a:cubicBezTo>
                      <a:pt x="99" y="1173297"/>
                      <a:pt x="6171" y="1194130"/>
                      <a:pt x="33751" y="1189103"/>
                    </a:cubicBezTo>
                    <a:cubicBezTo>
                      <a:pt x="42877" y="1187416"/>
                      <a:pt x="52003" y="1185611"/>
                      <a:pt x="61044" y="1183756"/>
                    </a:cubicBezTo>
                    <a:cubicBezTo>
                      <a:pt x="124469" y="1170261"/>
                      <a:pt x="170148" y="1202985"/>
                      <a:pt x="219606" y="1231897"/>
                    </a:cubicBezTo>
                    <a:cubicBezTo>
                      <a:pt x="227281" y="1237397"/>
                      <a:pt x="235445" y="1242154"/>
                      <a:pt x="244014" y="1246118"/>
                    </a:cubicBezTo>
                    <a:cubicBezTo>
                      <a:pt x="298904" y="1272280"/>
                      <a:pt x="387192" y="1237936"/>
                      <a:pt x="386619" y="1237380"/>
                    </a:cubicBezTo>
                    <a:cubicBezTo>
                      <a:pt x="386754" y="1237262"/>
                      <a:pt x="356964" y="1178510"/>
                      <a:pt x="314085" y="1148771"/>
                    </a:cubicBezTo>
                    <a:cubicBezTo>
                      <a:pt x="292814" y="1133809"/>
                      <a:pt x="270852" y="1121225"/>
                      <a:pt x="256547" y="1126673"/>
                    </a:cubicBezTo>
                    <a:close/>
                    <a:moveTo>
                      <a:pt x="353456" y="1088382"/>
                    </a:moveTo>
                    <a:cubicBezTo>
                      <a:pt x="343335" y="1118560"/>
                      <a:pt x="362160" y="1155518"/>
                      <a:pt x="418837" y="1173651"/>
                    </a:cubicBezTo>
                    <a:cubicBezTo>
                      <a:pt x="476189" y="1192375"/>
                      <a:pt x="558118" y="1147033"/>
                      <a:pt x="557444" y="1146561"/>
                    </a:cubicBezTo>
                    <a:cubicBezTo>
                      <a:pt x="557596" y="1146342"/>
                      <a:pt x="508711" y="1075478"/>
                      <a:pt x="453586" y="1060010"/>
                    </a:cubicBezTo>
                    <a:cubicBezTo>
                      <a:pt x="398460" y="1044542"/>
                      <a:pt x="363813" y="1057918"/>
                      <a:pt x="353489" y="1088382"/>
                    </a:cubicBezTo>
                    <a:close/>
                  </a:path>
                </a:pathLst>
              </a:custGeom>
              <a:grpFill/>
              <a:ln w="1682" cap="flat">
                <a:noFill/>
                <a:prstDash val="solid"/>
                <a:miter/>
              </a:ln>
            </p:spPr>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CA9447FF-F695-4C07-909E-2EB4AFBE94E1}"/>
                  </a:ext>
                </a:extLst>
              </p:cNvPr>
              <p:cNvSpPr/>
              <p:nvPr/>
            </p:nvSpPr>
            <p:spPr>
              <a:xfrm>
                <a:off x="5248257" y="3991096"/>
                <a:ext cx="1204395" cy="1255000"/>
              </a:xfrm>
              <a:custGeom>
                <a:avLst/>
                <a:gdLst>
                  <a:gd name="connsiteX0" fmla="*/ 380213 w 1204395"/>
                  <a:gd name="connsiteY0" fmla="*/ 296603 h 1255000"/>
                  <a:gd name="connsiteX1" fmla="*/ 274416 w 1204395"/>
                  <a:gd name="connsiteY1" fmla="*/ 377436 h 1255000"/>
                  <a:gd name="connsiteX2" fmla="*/ 294084 w 1204395"/>
                  <a:gd name="connsiteY2" fmla="*/ 473855 h 1255000"/>
                  <a:gd name="connsiteX3" fmla="*/ 380483 w 1204395"/>
                  <a:gd name="connsiteY3" fmla="*/ 410919 h 1255000"/>
                  <a:gd name="connsiteX4" fmla="*/ 380213 w 1204395"/>
                  <a:gd name="connsiteY4" fmla="*/ 296603 h 1255000"/>
                  <a:gd name="connsiteX5" fmla="*/ 515311 w 1204395"/>
                  <a:gd name="connsiteY5" fmla="*/ 554688 h 1255000"/>
                  <a:gd name="connsiteX6" fmla="*/ 434344 w 1204395"/>
                  <a:gd name="connsiteY6" fmla="*/ 660081 h 1255000"/>
                  <a:gd name="connsiteX7" fmla="*/ 477982 w 1204395"/>
                  <a:gd name="connsiteY7" fmla="*/ 747324 h 1255000"/>
                  <a:gd name="connsiteX8" fmla="*/ 545000 w 1204395"/>
                  <a:gd name="connsiteY8" fmla="*/ 663927 h 1255000"/>
                  <a:gd name="connsiteX9" fmla="*/ 515311 w 1204395"/>
                  <a:gd name="connsiteY9" fmla="*/ 554654 h 1255000"/>
                  <a:gd name="connsiteX10" fmla="*/ 439404 w 1204395"/>
                  <a:gd name="connsiteY10" fmla="*/ 430773 h 1255000"/>
                  <a:gd name="connsiteX11" fmla="*/ 439269 w 1204395"/>
                  <a:gd name="connsiteY11" fmla="*/ 430571 h 1255000"/>
                  <a:gd name="connsiteX12" fmla="*/ 345195 w 1204395"/>
                  <a:gd name="connsiteY12" fmla="*/ 524409 h 1255000"/>
                  <a:gd name="connsiteX13" fmla="*/ 348788 w 1204395"/>
                  <a:gd name="connsiteY13" fmla="*/ 599709 h 1255000"/>
                  <a:gd name="connsiteX14" fmla="*/ 377194 w 1204395"/>
                  <a:gd name="connsiteY14" fmla="*/ 617100 h 1255000"/>
                  <a:gd name="connsiteX15" fmla="*/ 454636 w 1204395"/>
                  <a:gd name="connsiteY15" fmla="*/ 543335 h 1255000"/>
                  <a:gd name="connsiteX16" fmla="*/ 439421 w 1204395"/>
                  <a:gd name="connsiteY16" fmla="*/ 430740 h 1255000"/>
                  <a:gd name="connsiteX17" fmla="*/ 606771 w 1204395"/>
                  <a:gd name="connsiteY17" fmla="*/ 667284 h 1255000"/>
                  <a:gd name="connsiteX18" fmla="*/ 540462 w 1204395"/>
                  <a:gd name="connsiteY18" fmla="*/ 782511 h 1255000"/>
                  <a:gd name="connsiteX19" fmla="*/ 595284 w 1204395"/>
                  <a:gd name="connsiteY19" fmla="*/ 863124 h 1255000"/>
                  <a:gd name="connsiteX20" fmla="*/ 650663 w 1204395"/>
                  <a:gd name="connsiteY20" fmla="*/ 771648 h 1255000"/>
                  <a:gd name="connsiteX21" fmla="*/ 606788 w 1204395"/>
                  <a:gd name="connsiteY21" fmla="*/ 667250 h 1255000"/>
                  <a:gd name="connsiteX22" fmla="*/ 214719 w 1204395"/>
                  <a:gd name="connsiteY22" fmla="*/ 108454 h 1255000"/>
                  <a:gd name="connsiteX23" fmla="*/ 143602 w 1204395"/>
                  <a:gd name="connsiteY23" fmla="*/ 8 h 1255000"/>
                  <a:gd name="connsiteX24" fmla="*/ 97687 w 1204395"/>
                  <a:gd name="connsiteY24" fmla="*/ 126520 h 1255000"/>
                  <a:gd name="connsiteX25" fmla="*/ 172228 w 1204395"/>
                  <a:gd name="connsiteY25" fmla="*/ 202242 h 1255000"/>
                  <a:gd name="connsiteX26" fmla="*/ 214719 w 1204395"/>
                  <a:gd name="connsiteY26" fmla="*/ 108454 h 1255000"/>
                  <a:gd name="connsiteX27" fmla="*/ 712333 w 1204395"/>
                  <a:gd name="connsiteY27" fmla="*/ 766840 h 1255000"/>
                  <a:gd name="connsiteX28" fmla="*/ 661964 w 1204395"/>
                  <a:gd name="connsiteY28" fmla="*/ 889877 h 1255000"/>
                  <a:gd name="connsiteX29" fmla="*/ 727379 w 1204395"/>
                  <a:gd name="connsiteY29" fmla="*/ 962765 h 1255000"/>
                  <a:gd name="connsiteX30" fmla="*/ 769921 w 1204395"/>
                  <a:gd name="connsiteY30" fmla="*/ 864609 h 1255000"/>
                  <a:gd name="connsiteX31" fmla="*/ 712384 w 1204395"/>
                  <a:gd name="connsiteY31" fmla="*/ 766840 h 1255000"/>
                  <a:gd name="connsiteX32" fmla="*/ 339274 w 1204395"/>
                  <a:gd name="connsiteY32" fmla="*/ 153847 h 1255000"/>
                  <a:gd name="connsiteX33" fmla="*/ 223642 w 1204395"/>
                  <a:gd name="connsiteY33" fmla="*/ 220122 h 1255000"/>
                  <a:gd name="connsiteX34" fmla="*/ 230288 w 1204395"/>
                  <a:gd name="connsiteY34" fmla="*/ 319527 h 1255000"/>
                  <a:gd name="connsiteX35" fmla="*/ 324379 w 1204395"/>
                  <a:gd name="connsiteY35" fmla="*/ 268602 h 1255000"/>
                  <a:gd name="connsiteX36" fmla="*/ 339274 w 1204395"/>
                  <a:gd name="connsiteY36" fmla="*/ 153847 h 1255000"/>
                  <a:gd name="connsiteX37" fmla="*/ 134594 w 1204395"/>
                  <a:gd name="connsiteY37" fmla="*/ 242422 h 1255000"/>
                  <a:gd name="connsiteX38" fmla="*/ 19 w 1204395"/>
                  <a:gd name="connsiteY38" fmla="*/ 226920 h 1255000"/>
                  <a:gd name="connsiteX39" fmla="*/ 77360 w 1204395"/>
                  <a:gd name="connsiteY39" fmla="*/ 347292 h 1255000"/>
                  <a:gd name="connsiteX40" fmla="*/ 184002 w 1204395"/>
                  <a:gd name="connsiteY40" fmla="*/ 335080 h 1255000"/>
                  <a:gd name="connsiteX41" fmla="*/ 134594 w 1204395"/>
                  <a:gd name="connsiteY41" fmla="*/ 242422 h 1255000"/>
                  <a:gd name="connsiteX42" fmla="*/ 189231 w 1204395"/>
                  <a:gd name="connsiteY42" fmla="*/ 411442 h 1255000"/>
                  <a:gd name="connsiteX43" fmla="*/ 53981 w 1204395"/>
                  <a:gd name="connsiteY43" fmla="*/ 414968 h 1255000"/>
                  <a:gd name="connsiteX44" fmla="*/ 146250 w 1204395"/>
                  <a:gd name="connsiteY44" fmla="*/ 522098 h 1255000"/>
                  <a:gd name="connsiteX45" fmla="*/ 250277 w 1204395"/>
                  <a:gd name="connsiteY45" fmla="*/ 495430 h 1255000"/>
                  <a:gd name="connsiteX46" fmla="*/ 189298 w 1204395"/>
                  <a:gd name="connsiteY46" fmla="*/ 411442 h 1255000"/>
                  <a:gd name="connsiteX47" fmla="*/ 361237 w 1204395"/>
                  <a:gd name="connsiteY47" fmla="*/ 715426 h 1255000"/>
                  <a:gd name="connsiteX48" fmla="*/ 232093 w 1204395"/>
                  <a:gd name="connsiteY48" fmla="*/ 755032 h 1255000"/>
                  <a:gd name="connsiteX49" fmla="*/ 348366 w 1204395"/>
                  <a:gd name="connsiteY49" fmla="*/ 832762 h 1255000"/>
                  <a:gd name="connsiteX50" fmla="*/ 441614 w 1204395"/>
                  <a:gd name="connsiteY50" fmla="*/ 779576 h 1255000"/>
                  <a:gd name="connsiteX51" fmla="*/ 361237 w 1204395"/>
                  <a:gd name="connsiteY51" fmla="*/ 715426 h 1255000"/>
                  <a:gd name="connsiteX52" fmla="*/ 475334 w 1204395"/>
                  <a:gd name="connsiteY52" fmla="*/ 846998 h 1255000"/>
                  <a:gd name="connsiteX53" fmla="*/ 352701 w 1204395"/>
                  <a:gd name="connsiteY53" fmla="*/ 903389 h 1255000"/>
                  <a:gd name="connsiteX54" fmla="*/ 478066 w 1204395"/>
                  <a:gd name="connsiteY54" fmla="*/ 965076 h 1255000"/>
                  <a:gd name="connsiteX55" fmla="*/ 563521 w 1204395"/>
                  <a:gd name="connsiteY55" fmla="*/ 899965 h 1255000"/>
                  <a:gd name="connsiteX56" fmla="*/ 475334 w 1204395"/>
                  <a:gd name="connsiteY56" fmla="*/ 846981 h 1255000"/>
                  <a:gd name="connsiteX57" fmla="*/ 265307 w 1204395"/>
                  <a:gd name="connsiteY57" fmla="*/ 569549 h 1255000"/>
                  <a:gd name="connsiteX58" fmla="*/ 131912 w 1204395"/>
                  <a:gd name="connsiteY58" fmla="*/ 591478 h 1255000"/>
                  <a:gd name="connsiteX59" fmla="*/ 132098 w 1204395"/>
                  <a:gd name="connsiteY59" fmla="*/ 591680 h 1255000"/>
                  <a:gd name="connsiteX60" fmla="*/ 237272 w 1204395"/>
                  <a:gd name="connsiteY60" fmla="*/ 684624 h 1255000"/>
                  <a:gd name="connsiteX61" fmla="*/ 336794 w 1204395"/>
                  <a:gd name="connsiteY61" fmla="*/ 644225 h 1255000"/>
                  <a:gd name="connsiteX62" fmla="*/ 331582 w 1204395"/>
                  <a:gd name="connsiteY62" fmla="*/ 610488 h 1255000"/>
                  <a:gd name="connsiteX63" fmla="*/ 265307 w 1204395"/>
                  <a:gd name="connsiteY63" fmla="*/ 569549 h 1255000"/>
                  <a:gd name="connsiteX64" fmla="*/ 830748 w 1204395"/>
                  <a:gd name="connsiteY64" fmla="*/ 851806 h 1255000"/>
                  <a:gd name="connsiteX65" fmla="*/ 797467 w 1204395"/>
                  <a:gd name="connsiteY65" fmla="*/ 980544 h 1255000"/>
                  <a:gd name="connsiteX66" fmla="*/ 872734 w 1204395"/>
                  <a:gd name="connsiteY66" fmla="*/ 1044391 h 1255000"/>
                  <a:gd name="connsiteX67" fmla="*/ 901663 w 1204395"/>
                  <a:gd name="connsiteY67" fmla="*/ 941393 h 1255000"/>
                  <a:gd name="connsiteX68" fmla="*/ 830748 w 1204395"/>
                  <a:gd name="connsiteY68" fmla="*/ 851806 h 1255000"/>
                  <a:gd name="connsiteX69" fmla="*/ 606063 w 1204395"/>
                  <a:gd name="connsiteY69" fmla="*/ 962462 h 1255000"/>
                  <a:gd name="connsiteX70" fmla="*/ 491865 w 1204395"/>
                  <a:gd name="connsiteY70" fmla="*/ 1034540 h 1255000"/>
                  <a:gd name="connsiteX71" fmla="*/ 624702 w 1204395"/>
                  <a:gd name="connsiteY71" fmla="*/ 1079308 h 1255000"/>
                  <a:gd name="connsiteX72" fmla="*/ 700778 w 1204395"/>
                  <a:gd name="connsiteY72" fmla="*/ 1003519 h 1255000"/>
                  <a:gd name="connsiteX73" fmla="*/ 606063 w 1204395"/>
                  <a:gd name="connsiteY73" fmla="*/ 962462 h 1255000"/>
                  <a:gd name="connsiteX74" fmla="*/ 891339 w 1204395"/>
                  <a:gd name="connsiteY74" fmla="*/ 1148688 h 1255000"/>
                  <a:gd name="connsiteX75" fmla="*/ 818806 w 1204395"/>
                  <a:gd name="connsiteY75" fmla="*/ 1237297 h 1255000"/>
                  <a:gd name="connsiteX76" fmla="*/ 961410 w 1204395"/>
                  <a:gd name="connsiteY76" fmla="*/ 1246034 h 1255000"/>
                  <a:gd name="connsiteX77" fmla="*/ 985818 w 1204395"/>
                  <a:gd name="connsiteY77" fmla="*/ 1231814 h 1255000"/>
                  <a:gd name="connsiteX78" fmla="*/ 1144296 w 1204395"/>
                  <a:gd name="connsiteY78" fmla="*/ 1183672 h 1255000"/>
                  <a:gd name="connsiteX79" fmla="*/ 1171589 w 1204395"/>
                  <a:gd name="connsiteY79" fmla="*/ 1189020 h 1255000"/>
                  <a:gd name="connsiteX80" fmla="*/ 1205325 w 1204395"/>
                  <a:gd name="connsiteY80" fmla="*/ 1173163 h 1255000"/>
                  <a:gd name="connsiteX81" fmla="*/ 1179348 w 1204395"/>
                  <a:gd name="connsiteY81" fmla="*/ 1147001 h 1255000"/>
                  <a:gd name="connsiteX82" fmla="*/ 1153067 w 1204395"/>
                  <a:gd name="connsiteY82" fmla="*/ 1141805 h 1255000"/>
                  <a:gd name="connsiteX83" fmla="*/ 1052296 w 1204395"/>
                  <a:gd name="connsiteY83" fmla="*/ 1025313 h 1255000"/>
                  <a:gd name="connsiteX84" fmla="*/ 1044166 w 1204395"/>
                  <a:gd name="connsiteY84" fmla="*/ 1000398 h 1255000"/>
                  <a:gd name="connsiteX85" fmla="*/ 960550 w 1204395"/>
                  <a:gd name="connsiteY85" fmla="*/ 920679 h 1255000"/>
                  <a:gd name="connsiteX86" fmla="*/ 940460 w 1204395"/>
                  <a:gd name="connsiteY86" fmla="*/ 1032094 h 1255000"/>
                  <a:gd name="connsiteX87" fmla="*/ 964075 w 1204395"/>
                  <a:gd name="connsiteY87" fmla="*/ 1086680 h 1255000"/>
                  <a:gd name="connsiteX88" fmla="*/ 999161 w 1204395"/>
                  <a:gd name="connsiteY88" fmla="*/ 1099365 h 1255000"/>
                  <a:gd name="connsiteX89" fmla="*/ 1020162 w 1204395"/>
                  <a:gd name="connsiteY89" fmla="*/ 1128901 h 1255000"/>
                  <a:gd name="connsiteX90" fmla="*/ 985127 w 1204395"/>
                  <a:gd name="connsiteY90" fmla="*/ 1139798 h 1255000"/>
                  <a:gd name="connsiteX91" fmla="*/ 948793 w 1204395"/>
                  <a:gd name="connsiteY91" fmla="*/ 1126590 h 1255000"/>
                  <a:gd name="connsiteX92" fmla="*/ 891339 w 1204395"/>
                  <a:gd name="connsiteY92" fmla="*/ 1148688 h 1255000"/>
                  <a:gd name="connsiteX93" fmla="*/ 751653 w 1204395"/>
                  <a:gd name="connsiteY93" fmla="*/ 1059927 h 1255000"/>
                  <a:gd name="connsiteX94" fmla="*/ 647761 w 1204395"/>
                  <a:gd name="connsiteY94" fmla="*/ 1146478 h 1255000"/>
                  <a:gd name="connsiteX95" fmla="*/ 786385 w 1204395"/>
                  <a:gd name="connsiteY95" fmla="*/ 1173568 h 1255000"/>
                  <a:gd name="connsiteX96" fmla="*/ 851783 w 1204395"/>
                  <a:gd name="connsiteY96" fmla="*/ 1088299 h 1255000"/>
                  <a:gd name="connsiteX97" fmla="*/ 751653 w 1204395"/>
                  <a:gd name="connsiteY97" fmla="*/ 1059994 h 125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04395" h="1255000">
                    <a:moveTo>
                      <a:pt x="380213" y="296603"/>
                    </a:moveTo>
                    <a:cubicBezTo>
                      <a:pt x="380433" y="296805"/>
                      <a:pt x="299026" y="327253"/>
                      <a:pt x="274416" y="377436"/>
                    </a:cubicBezTo>
                    <a:cubicBezTo>
                      <a:pt x="249805" y="427619"/>
                      <a:pt x="263940" y="465387"/>
                      <a:pt x="294084" y="473855"/>
                    </a:cubicBezTo>
                    <a:cubicBezTo>
                      <a:pt x="324447" y="482778"/>
                      <a:pt x="358436" y="459939"/>
                      <a:pt x="380483" y="410919"/>
                    </a:cubicBezTo>
                    <a:cubicBezTo>
                      <a:pt x="402092" y="362423"/>
                      <a:pt x="379893" y="297092"/>
                      <a:pt x="380213" y="296603"/>
                    </a:cubicBezTo>
                    <a:close/>
                    <a:moveTo>
                      <a:pt x="515311" y="554688"/>
                    </a:moveTo>
                    <a:cubicBezTo>
                      <a:pt x="515531" y="554840"/>
                      <a:pt x="445072" y="605748"/>
                      <a:pt x="434344" y="660081"/>
                    </a:cubicBezTo>
                    <a:cubicBezTo>
                      <a:pt x="423615" y="714414"/>
                      <a:pt x="446759" y="747071"/>
                      <a:pt x="477982" y="747324"/>
                    </a:cubicBezTo>
                    <a:cubicBezTo>
                      <a:pt x="509644" y="747728"/>
                      <a:pt x="536329" y="716775"/>
                      <a:pt x="545000" y="663927"/>
                    </a:cubicBezTo>
                    <a:cubicBezTo>
                      <a:pt x="553231" y="611467"/>
                      <a:pt x="515109" y="555177"/>
                      <a:pt x="515311" y="554654"/>
                    </a:cubicBezTo>
                    <a:close/>
                    <a:moveTo>
                      <a:pt x="439404" y="430773"/>
                    </a:moveTo>
                    <a:cubicBezTo>
                      <a:pt x="439404" y="430773"/>
                      <a:pt x="439269" y="430571"/>
                      <a:pt x="439269" y="430571"/>
                    </a:cubicBezTo>
                    <a:cubicBezTo>
                      <a:pt x="439269" y="430571"/>
                      <a:pt x="362907" y="471831"/>
                      <a:pt x="345195" y="524409"/>
                    </a:cubicBezTo>
                    <a:cubicBezTo>
                      <a:pt x="334146" y="557336"/>
                      <a:pt x="337301" y="583701"/>
                      <a:pt x="348788" y="599709"/>
                    </a:cubicBezTo>
                    <a:cubicBezTo>
                      <a:pt x="355410" y="609221"/>
                      <a:pt x="365710" y="615528"/>
                      <a:pt x="377194" y="617100"/>
                    </a:cubicBezTo>
                    <a:cubicBezTo>
                      <a:pt x="408485" y="621756"/>
                      <a:pt x="439117" y="594598"/>
                      <a:pt x="454636" y="543335"/>
                    </a:cubicBezTo>
                    <a:cubicBezTo>
                      <a:pt x="469649" y="492511"/>
                      <a:pt x="439084" y="431212"/>
                      <a:pt x="439421" y="430740"/>
                    </a:cubicBezTo>
                    <a:close/>
                    <a:moveTo>
                      <a:pt x="606771" y="667284"/>
                    </a:moveTo>
                    <a:cubicBezTo>
                      <a:pt x="607041" y="667419"/>
                      <a:pt x="543920" y="727149"/>
                      <a:pt x="540462" y="782511"/>
                    </a:cubicBezTo>
                    <a:cubicBezTo>
                      <a:pt x="537004" y="837873"/>
                      <a:pt x="564381" y="867021"/>
                      <a:pt x="595284" y="863124"/>
                    </a:cubicBezTo>
                    <a:cubicBezTo>
                      <a:pt x="626760" y="859430"/>
                      <a:pt x="649144" y="825221"/>
                      <a:pt x="650663" y="771648"/>
                    </a:cubicBezTo>
                    <a:cubicBezTo>
                      <a:pt x="651894" y="718546"/>
                      <a:pt x="606670" y="667807"/>
                      <a:pt x="606788" y="667250"/>
                    </a:cubicBezTo>
                    <a:close/>
                    <a:moveTo>
                      <a:pt x="214719" y="108454"/>
                    </a:moveTo>
                    <a:cubicBezTo>
                      <a:pt x="206285" y="56736"/>
                      <a:pt x="143551" y="868"/>
                      <a:pt x="143602" y="8"/>
                    </a:cubicBezTo>
                    <a:cubicBezTo>
                      <a:pt x="143653" y="-852"/>
                      <a:pt x="88139" y="67060"/>
                      <a:pt x="97687" y="126520"/>
                    </a:cubicBezTo>
                    <a:cubicBezTo>
                      <a:pt x="106880" y="185205"/>
                      <a:pt x="140566" y="209698"/>
                      <a:pt x="172228" y="202242"/>
                    </a:cubicBezTo>
                    <a:cubicBezTo>
                      <a:pt x="204244" y="194685"/>
                      <a:pt x="223085" y="161050"/>
                      <a:pt x="214719" y="108454"/>
                    </a:cubicBezTo>
                    <a:close/>
                    <a:moveTo>
                      <a:pt x="712333" y="766840"/>
                    </a:moveTo>
                    <a:cubicBezTo>
                      <a:pt x="712637" y="766840"/>
                      <a:pt x="657983" y="834465"/>
                      <a:pt x="661964" y="889877"/>
                    </a:cubicBezTo>
                    <a:cubicBezTo>
                      <a:pt x="665945" y="945290"/>
                      <a:pt x="697067" y="970660"/>
                      <a:pt x="727379" y="962765"/>
                    </a:cubicBezTo>
                    <a:cubicBezTo>
                      <a:pt x="758164" y="954938"/>
                      <a:pt x="775808" y="918048"/>
                      <a:pt x="769921" y="864609"/>
                    </a:cubicBezTo>
                    <a:cubicBezTo>
                      <a:pt x="764017" y="811794"/>
                      <a:pt x="712299" y="767329"/>
                      <a:pt x="712384" y="766840"/>
                    </a:cubicBezTo>
                    <a:close/>
                    <a:moveTo>
                      <a:pt x="339274" y="153847"/>
                    </a:moveTo>
                    <a:cubicBezTo>
                      <a:pt x="339443" y="154150"/>
                      <a:pt x="254595" y="173330"/>
                      <a:pt x="223642" y="220122"/>
                    </a:cubicBezTo>
                    <a:cubicBezTo>
                      <a:pt x="192689" y="266915"/>
                      <a:pt x="201528" y="306792"/>
                      <a:pt x="230288" y="319527"/>
                    </a:cubicBezTo>
                    <a:cubicBezTo>
                      <a:pt x="259403" y="332667"/>
                      <a:pt x="296074" y="314602"/>
                      <a:pt x="324379" y="268602"/>
                    </a:cubicBezTo>
                    <a:cubicBezTo>
                      <a:pt x="352195" y="223057"/>
                      <a:pt x="338802" y="154336"/>
                      <a:pt x="339274" y="153847"/>
                    </a:cubicBezTo>
                    <a:close/>
                    <a:moveTo>
                      <a:pt x="134594" y="242422"/>
                    </a:moveTo>
                    <a:cubicBezTo>
                      <a:pt x="84985" y="212768"/>
                      <a:pt x="87" y="226633"/>
                      <a:pt x="19" y="226920"/>
                    </a:cubicBezTo>
                    <a:cubicBezTo>
                      <a:pt x="-790" y="226920"/>
                      <a:pt x="23938" y="319173"/>
                      <a:pt x="77360" y="347292"/>
                    </a:cubicBezTo>
                    <a:cubicBezTo>
                      <a:pt x="129854" y="375496"/>
                      <a:pt x="169377" y="363283"/>
                      <a:pt x="184002" y="335080"/>
                    </a:cubicBezTo>
                    <a:cubicBezTo>
                      <a:pt x="198846" y="306370"/>
                      <a:pt x="184373" y="271840"/>
                      <a:pt x="134594" y="242422"/>
                    </a:cubicBezTo>
                    <a:close/>
                    <a:moveTo>
                      <a:pt x="189231" y="411442"/>
                    </a:moveTo>
                    <a:cubicBezTo>
                      <a:pt x="136349" y="389345"/>
                      <a:pt x="54065" y="414614"/>
                      <a:pt x="53981" y="414968"/>
                    </a:cubicBezTo>
                    <a:cubicBezTo>
                      <a:pt x="53306" y="414968"/>
                      <a:pt x="89826" y="501755"/>
                      <a:pt x="146250" y="522098"/>
                    </a:cubicBezTo>
                    <a:cubicBezTo>
                      <a:pt x="201916" y="542560"/>
                      <a:pt x="239448" y="525118"/>
                      <a:pt x="250277" y="495430"/>
                    </a:cubicBezTo>
                    <a:cubicBezTo>
                      <a:pt x="261225" y="465202"/>
                      <a:pt x="242416" y="433337"/>
                      <a:pt x="189298" y="411442"/>
                    </a:cubicBezTo>
                    <a:close/>
                    <a:moveTo>
                      <a:pt x="361237" y="715426"/>
                    </a:moveTo>
                    <a:cubicBezTo>
                      <a:pt x="304610" y="708527"/>
                      <a:pt x="232042" y="754796"/>
                      <a:pt x="232093" y="755032"/>
                    </a:cubicBezTo>
                    <a:cubicBezTo>
                      <a:pt x="231385" y="755252"/>
                      <a:pt x="288804" y="828258"/>
                      <a:pt x="348366" y="832762"/>
                    </a:cubicBezTo>
                    <a:cubicBezTo>
                      <a:pt x="407220" y="837569"/>
                      <a:pt x="438864" y="810951"/>
                      <a:pt x="441614" y="779576"/>
                    </a:cubicBezTo>
                    <a:cubicBezTo>
                      <a:pt x="444195" y="747610"/>
                      <a:pt x="417981" y="722139"/>
                      <a:pt x="361237" y="715426"/>
                    </a:cubicBezTo>
                    <a:close/>
                    <a:moveTo>
                      <a:pt x="475334" y="846998"/>
                    </a:moveTo>
                    <a:cubicBezTo>
                      <a:pt x="418353" y="847606"/>
                      <a:pt x="352583" y="903136"/>
                      <a:pt x="352701" y="903389"/>
                    </a:cubicBezTo>
                    <a:cubicBezTo>
                      <a:pt x="351942" y="903693"/>
                      <a:pt x="418488" y="968399"/>
                      <a:pt x="478066" y="965076"/>
                    </a:cubicBezTo>
                    <a:cubicBezTo>
                      <a:pt x="537105" y="962091"/>
                      <a:pt x="564955" y="931542"/>
                      <a:pt x="563521" y="899965"/>
                    </a:cubicBezTo>
                    <a:cubicBezTo>
                      <a:pt x="561902" y="867982"/>
                      <a:pt x="532399" y="846155"/>
                      <a:pt x="475334" y="846981"/>
                    </a:cubicBezTo>
                    <a:close/>
                    <a:moveTo>
                      <a:pt x="265307" y="569549"/>
                    </a:moveTo>
                    <a:cubicBezTo>
                      <a:pt x="210046" y="555042"/>
                      <a:pt x="131912" y="591123"/>
                      <a:pt x="131912" y="591478"/>
                    </a:cubicBezTo>
                    <a:lnTo>
                      <a:pt x="132098" y="591680"/>
                    </a:lnTo>
                    <a:cubicBezTo>
                      <a:pt x="131322" y="591832"/>
                      <a:pt x="178789" y="672192"/>
                      <a:pt x="237272" y="684624"/>
                    </a:cubicBezTo>
                    <a:cubicBezTo>
                      <a:pt x="295079" y="697309"/>
                      <a:pt x="329946" y="675043"/>
                      <a:pt x="336794" y="644225"/>
                    </a:cubicBezTo>
                    <a:cubicBezTo>
                      <a:pt x="339411" y="632726"/>
                      <a:pt x="337547" y="620661"/>
                      <a:pt x="331582" y="610488"/>
                    </a:cubicBezTo>
                    <a:cubicBezTo>
                      <a:pt x="321832" y="593114"/>
                      <a:pt x="300005" y="578540"/>
                      <a:pt x="265307" y="569549"/>
                    </a:cubicBezTo>
                    <a:close/>
                    <a:moveTo>
                      <a:pt x="830748" y="851806"/>
                    </a:moveTo>
                    <a:cubicBezTo>
                      <a:pt x="831103" y="851806"/>
                      <a:pt x="785879" y="926026"/>
                      <a:pt x="797467" y="980544"/>
                    </a:cubicBezTo>
                    <a:cubicBezTo>
                      <a:pt x="809056" y="1035063"/>
                      <a:pt x="843585" y="1056249"/>
                      <a:pt x="872734" y="1044391"/>
                    </a:cubicBezTo>
                    <a:cubicBezTo>
                      <a:pt x="902354" y="1032583"/>
                      <a:pt x="914904" y="993651"/>
                      <a:pt x="901663" y="941393"/>
                    </a:cubicBezTo>
                    <a:cubicBezTo>
                      <a:pt x="888320" y="889709"/>
                      <a:pt x="830681" y="852312"/>
                      <a:pt x="830748" y="851806"/>
                    </a:cubicBezTo>
                    <a:close/>
                    <a:moveTo>
                      <a:pt x="606063" y="962462"/>
                    </a:moveTo>
                    <a:cubicBezTo>
                      <a:pt x="549503" y="970592"/>
                      <a:pt x="491763" y="1034304"/>
                      <a:pt x="491865" y="1034540"/>
                    </a:cubicBezTo>
                    <a:cubicBezTo>
                      <a:pt x="491156" y="1034877"/>
                      <a:pt x="565832" y="1090458"/>
                      <a:pt x="624702" y="1079308"/>
                    </a:cubicBezTo>
                    <a:cubicBezTo>
                      <a:pt x="682982" y="1068665"/>
                      <a:pt x="706463" y="1034658"/>
                      <a:pt x="700778" y="1003519"/>
                    </a:cubicBezTo>
                    <a:cubicBezTo>
                      <a:pt x="694790" y="971942"/>
                      <a:pt x="662572" y="954129"/>
                      <a:pt x="606063" y="962462"/>
                    </a:cubicBezTo>
                    <a:close/>
                    <a:moveTo>
                      <a:pt x="891339" y="1148688"/>
                    </a:moveTo>
                    <a:cubicBezTo>
                      <a:pt x="848426" y="1178426"/>
                      <a:pt x="818603" y="1237178"/>
                      <a:pt x="818806" y="1237297"/>
                    </a:cubicBezTo>
                    <a:cubicBezTo>
                      <a:pt x="818249" y="1237853"/>
                      <a:pt x="906521" y="1272197"/>
                      <a:pt x="961410" y="1246034"/>
                    </a:cubicBezTo>
                    <a:cubicBezTo>
                      <a:pt x="969981" y="1242087"/>
                      <a:pt x="978153" y="1237314"/>
                      <a:pt x="985818" y="1231814"/>
                    </a:cubicBezTo>
                    <a:cubicBezTo>
                      <a:pt x="1035192" y="1202902"/>
                      <a:pt x="1080854" y="1170195"/>
                      <a:pt x="1144296" y="1183672"/>
                    </a:cubicBezTo>
                    <a:cubicBezTo>
                      <a:pt x="1153337" y="1185528"/>
                      <a:pt x="1162480" y="1187350"/>
                      <a:pt x="1171589" y="1189020"/>
                    </a:cubicBezTo>
                    <a:cubicBezTo>
                      <a:pt x="1199168" y="1194080"/>
                      <a:pt x="1205325" y="1173113"/>
                      <a:pt x="1205325" y="1173163"/>
                    </a:cubicBezTo>
                    <a:cubicBezTo>
                      <a:pt x="1205325" y="1173214"/>
                      <a:pt x="1205899" y="1151808"/>
                      <a:pt x="1179348" y="1147001"/>
                    </a:cubicBezTo>
                    <a:cubicBezTo>
                      <a:pt x="1170644" y="1145314"/>
                      <a:pt x="1161755" y="1143627"/>
                      <a:pt x="1153067" y="1141805"/>
                    </a:cubicBezTo>
                    <a:cubicBezTo>
                      <a:pt x="1090655" y="1128547"/>
                      <a:pt x="1069468" y="1075074"/>
                      <a:pt x="1052296" y="1025313"/>
                    </a:cubicBezTo>
                    <a:cubicBezTo>
                      <a:pt x="1050179" y="1016828"/>
                      <a:pt x="1047462" y="1008495"/>
                      <a:pt x="1044166" y="1000398"/>
                    </a:cubicBezTo>
                    <a:cubicBezTo>
                      <a:pt x="1023401" y="950806"/>
                      <a:pt x="960583" y="921253"/>
                      <a:pt x="960550" y="920679"/>
                    </a:cubicBezTo>
                    <a:cubicBezTo>
                      <a:pt x="960668" y="920763"/>
                      <a:pt x="934387" y="981557"/>
                      <a:pt x="940460" y="1032094"/>
                    </a:cubicBezTo>
                    <a:cubicBezTo>
                      <a:pt x="943243" y="1057025"/>
                      <a:pt x="950075" y="1081299"/>
                      <a:pt x="964075" y="1086680"/>
                    </a:cubicBezTo>
                    <a:cubicBezTo>
                      <a:pt x="975647" y="1091032"/>
                      <a:pt x="987370" y="1095283"/>
                      <a:pt x="999161" y="1099365"/>
                    </a:cubicBezTo>
                    <a:cubicBezTo>
                      <a:pt x="1024042" y="1107900"/>
                      <a:pt x="1020162" y="1128850"/>
                      <a:pt x="1020162" y="1128901"/>
                    </a:cubicBezTo>
                    <a:cubicBezTo>
                      <a:pt x="1020162" y="1128952"/>
                      <a:pt x="1011037" y="1148570"/>
                      <a:pt x="985127" y="1139798"/>
                    </a:cubicBezTo>
                    <a:cubicBezTo>
                      <a:pt x="972931" y="1135513"/>
                      <a:pt x="960938" y="1131178"/>
                      <a:pt x="948793" y="1126590"/>
                    </a:cubicBezTo>
                    <a:cubicBezTo>
                      <a:pt x="934387" y="1121209"/>
                      <a:pt x="912441" y="1133793"/>
                      <a:pt x="891339" y="1148688"/>
                    </a:cubicBezTo>
                    <a:close/>
                    <a:moveTo>
                      <a:pt x="751653" y="1059927"/>
                    </a:moveTo>
                    <a:cubicBezTo>
                      <a:pt x="696511" y="1075395"/>
                      <a:pt x="647626" y="1146259"/>
                      <a:pt x="647761" y="1146478"/>
                    </a:cubicBezTo>
                    <a:cubicBezTo>
                      <a:pt x="647103" y="1146950"/>
                      <a:pt x="729100" y="1192292"/>
                      <a:pt x="786385" y="1173568"/>
                    </a:cubicBezTo>
                    <a:cubicBezTo>
                      <a:pt x="843062" y="1155435"/>
                      <a:pt x="861820" y="1118476"/>
                      <a:pt x="851783" y="1088299"/>
                    </a:cubicBezTo>
                    <a:cubicBezTo>
                      <a:pt x="841375" y="1057903"/>
                      <a:pt x="806762" y="1044391"/>
                      <a:pt x="751653" y="1059994"/>
                    </a:cubicBezTo>
                    <a:close/>
                  </a:path>
                </a:pathLst>
              </a:custGeom>
              <a:grpFill/>
              <a:ln w="1682" cap="flat">
                <a:noFill/>
                <a:prstDash val="solid"/>
                <a:miter/>
              </a:ln>
            </p:spPr>
            <p:txBody>
              <a:bodyPr rtlCol="0" anchor="ctr"/>
              <a:lstStyle/>
              <a:p>
                <a:pPr algn="ctr"/>
                <a:endParaRPr lang="zh-CN" altLang="en-US"/>
              </a:p>
            </p:txBody>
          </p:sp>
        </p:grpSp>
        <p:sp>
          <p:nvSpPr>
            <p:cNvPr id="30" name="文本框 29">
              <a:extLst>
                <a:ext uri="{FF2B5EF4-FFF2-40B4-BE49-F238E27FC236}">
                  <a16:creationId xmlns:a16="http://schemas.microsoft.com/office/drawing/2014/main" id="{D6352C64-5E35-4C84-A167-10FCE5F838D2}"/>
                </a:ext>
              </a:extLst>
            </p:cNvPr>
            <p:cNvSpPr txBox="1"/>
            <p:nvPr/>
          </p:nvSpPr>
          <p:spPr>
            <a:xfrm>
              <a:off x="1412240" y="1903096"/>
              <a:ext cx="155448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输入奖项内容</a:t>
              </a:r>
            </a:p>
          </p:txBody>
        </p:sp>
      </p:grpSp>
      <p:grpSp>
        <p:nvGrpSpPr>
          <p:cNvPr id="33" name="组合 32">
            <a:extLst>
              <a:ext uri="{FF2B5EF4-FFF2-40B4-BE49-F238E27FC236}">
                <a16:creationId xmlns:a16="http://schemas.microsoft.com/office/drawing/2014/main" id="{28358CFF-5AF0-4922-AA00-39F68253494A}"/>
              </a:ext>
            </a:extLst>
          </p:cNvPr>
          <p:cNvGrpSpPr/>
          <p:nvPr/>
        </p:nvGrpSpPr>
        <p:grpSpPr>
          <a:xfrm>
            <a:off x="3784369" y="4016766"/>
            <a:ext cx="2500561" cy="1255016"/>
            <a:chOff x="947738" y="1725986"/>
            <a:chExt cx="2500561" cy="1255016"/>
          </a:xfrm>
        </p:grpSpPr>
        <p:grpSp>
          <p:nvGrpSpPr>
            <p:cNvPr id="34" name="组合 33">
              <a:extLst>
                <a:ext uri="{FF2B5EF4-FFF2-40B4-BE49-F238E27FC236}">
                  <a16:creationId xmlns:a16="http://schemas.microsoft.com/office/drawing/2014/main" id="{F5402A56-1244-4C7B-906B-145E21FA54AA}"/>
                </a:ext>
              </a:extLst>
            </p:cNvPr>
            <p:cNvGrpSpPr/>
            <p:nvPr/>
          </p:nvGrpSpPr>
          <p:grpSpPr>
            <a:xfrm>
              <a:off x="947738" y="1725986"/>
              <a:ext cx="2500561" cy="1255016"/>
              <a:chOff x="5248257" y="3991080"/>
              <a:chExt cx="2500561" cy="1255016"/>
            </a:xfrm>
            <a:solidFill>
              <a:schemeClr val="accent1"/>
            </a:solidFill>
          </p:grpSpPr>
          <p:sp>
            <p:nvSpPr>
              <p:cNvPr id="36" name="任意多边形: 形状 35">
                <a:extLst>
                  <a:ext uri="{FF2B5EF4-FFF2-40B4-BE49-F238E27FC236}">
                    <a16:creationId xmlns:a16="http://schemas.microsoft.com/office/drawing/2014/main" id="{58A5F305-B26A-476B-A38D-875918CB8772}"/>
                  </a:ext>
                </a:extLst>
              </p:cNvPr>
              <p:cNvSpPr/>
              <p:nvPr/>
            </p:nvSpPr>
            <p:spPr>
              <a:xfrm>
                <a:off x="6544423" y="3991080"/>
                <a:ext cx="1204395" cy="1255000"/>
              </a:xfrm>
              <a:custGeom>
                <a:avLst/>
                <a:gdLst>
                  <a:gd name="connsiteX0" fmla="*/ 824705 w 1204395"/>
                  <a:gd name="connsiteY0" fmla="*/ 410935 h 1255000"/>
                  <a:gd name="connsiteX1" fmla="*/ 911155 w 1204395"/>
                  <a:gd name="connsiteY1" fmla="*/ 473871 h 1255000"/>
                  <a:gd name="connsiteX2" fmla="*/ 930823 w 1204395"/>
                  <a:gd name="connsiteY2" fmla="*/ 377452 h 1255000"/>
                  <a:gd name="connsiteX3" fmla="*/ 825008 w 1204395"/>
                  <a:gd name="connsiteY3" fmla="*/ 296619 h 1255000"/>
                  <a:gd name="connsiteX4" fmla="*/ 824705 w 1204395"/>
                  <a:gd name="connsiteY4" fmla="*/ 410935 h 1255000"/>
                  <a:gd name="connsiteX5" fmla="*/ 660155 w 1204395"/>
                  <a:gd name="connsiteY5" fmla="*/ 663959 h 1255000"/>
                  <a:gd name="connsiteX6" fmla="*/ 727172 w 1204395"/>
                  <a:gd name="connsiteY6" fmla="*/ 747356 h 1255000"/>
                  <a:gd name="connsiteX7" fmla="*/ 770811 w 1204395"/>
                  <a:gd name="connsiteY7" fmla="*/ 660113 h 1255000"/>
                  <a:gd name="connsiteX8" fmla="*/ 689843 w 1204395"/>
                  <a:gd name="connsiteY8" fmla="*/ 554720 h 1255000"/>
                  <a:gd name="connsiteX9" fmla="*/ 660205 w 1204395"/>
                  <a:gd name="connsiteY9" fmla="*/ 663909 h 1255000"/>
                  <a:gd name="connsiteX10" fmla="*/ 750569 w 1204395"/>
                  <a:gd name="connsiteY10" fmla="*/ 543368 h 1255000"/>
                  <a:gd name="connsiteX11" fmla="*/ 828011 w 1204395"/>
                  <a:gd name="connsiteY11" fmla="*/ 617133 h 1255000"/>
                  <a:gd name="connsiteX12" fmla="*/ 856400 w 1204395"/>
                  <a:gd name="connsiteY12" fmla="*/ 599742 h 1255000"/>
                  <a:gd name="connsiteX13" fmla="*/ 859993 w 1204395"/>
                  <a:gd name="connsiteY13" fmla="*/ 524442 h 1255000"/>
                  <a:gd name="connsiteX14" fmla="*/ 765919 w 1204395"/>
                  <a:gd name="connsiteY14" fmla="*/ 430604 h 1255000"/>
                  <a:gd name="connsiteX15" fmla="*/ 765801 w 1204395"/>
                  <a:gd name="connsiteY15" fmla="*/ 430806 h 1255000"/>
                  <a:gd name="connsiteX16" fmla="*/ 750619 w 1204395"/>
                  <a:gd name="connsiteY16" fmla="*/ 543317 h 1255000"/>
                  <a:gd name="connsiteX17" fmla="*/ 554576 w 1204395"/>
                  <a:gd name="connsiteY17" fmla="*/ 771630 h 1255000"/>
                  <a:gd name="connsiteX18" fmla="*/ 609955 w 1204395"/>
                  <a:gd name="connsiteY18" fmla="*/ 863106 h 1255000"/>
                  <a:gd name="connsiteX19" fmla="*/ 664777 w 1204395"/>
                  <a:gd name="connsiteY19" fmla="*/ 782493 h 1255000"/>
                  <a:gd name="connsiteX20" fmla="*/ 598451 w 1204395"/>
                  <a:gd name="connsiteY20" fmla="*/ 667266 h 1255000"/>
                  <a:gd name="connsiteX21" fmla="*/ 554576 w 1204395"/>
                  <a:gd name="connsiteY21" fmla="*/ 771630 h 1255000"/>
                  <a:gd name="connsiteX22" fmla="*/ 1033028 w 1204395"/>
                  <a:gd name="connsiteY22" fmla="*/ 202241 h 1255000"/>
                  <a:gd name="connsiteX23" fmla="*/ 1107552 w 1204395"/>
                  <a:gd name="connsiteY23" fmla="*/ 126519 h 1255000"/>
                  <a:gd name="connsiteX24" fmla="*/ 1061687 w 1204395"/>
                  <a:gd name="connsiteY24" fmla="*/ 7 h 1255000"/>
                  <a:gd name="connsiteX25" fmla="*/ 990520 w 1204395"/>
                  <a:gd name="connsiteY25" fmla="*/ 108453 h 1255000"/>
                  <a:gd name="connsiteX26" fmla="*/ 1033028 w 1204395"/>
                  <a:gd name="connsiteY26" fmla="*/ 202241 h 1255000"/>
                  <a:gd name="connsiteX27" fmla="*/ 435284 w 1204395"/>
                  <a:gd name="connsiteY27" fmla="*/ 864625 h 1255000"/>
                  <a:gd name="connsiteX28" fmla="*/ 477825 w 1204395"/>
                  <a:gd name="connsiteY28" fmla="*/ 962781 h 1255000"/>
                  <a:gd name="connsiteX29" fmla="*/ 543258 w 1204395"/>
                  <a:gd name="connsiteY29" fmla="*/ 889893 h 1255000"/>
                  <a:gd name="connsiteX30" fmla="*/ 492855 w 1204395"/>
                  <a:gd name="connsiteY30" fmla="*/ 766856 h 1255000"/>
                  <a:gd name="connsiteX31" fmla="*/ 435284 w 1204395"/>
                  <a:gd name="connsiteY31" fmla="*/ 864625 h 1255000"/>
                  <a:gd name="connsiteX32" fmla="*/ 880893 w 1204395"/>
                  <a:gd name="connsiteY32" fmla="*/ 268617 h 1255000"/>
                  <a:gd name="connsiteX33" fmla="*/ 974984 w 1204395"/>
                  <a:gd name="connsiteY33" fmla="*/ 319543 h 1255000"/>
                  <a:gd name="connsiteX34" fmla="*/ 981580 w 1204395"/>
                  <a:gd name="connsiteY34" fmla="*/ 220138 h 1255000"/>
                  <a:gd name="connsiteX35" fmla="*/ 865998 w 1204395"/>
                  <a:gd name="connsiteY35" fmla="*/ 153862 h 1255000"/>
                  <a:gd name="connsiteX36" fmla="*/ 880893 w 1204395"/>
                  <a:gd name="connsiteY36" fmla="*/ 268617 h 1255000"/>
                  <a:gd name="connsiteX37" fmla="*/ 1021170 w 1204395"/>
                  <a:gd name="connsiteY37" fmla="*/ 335095 h 1255000"/>
                  <a:gd name="connsiteX38" fmla="*/ 1127845 w 1204395"/>
                  <a:gd name="connsiteY38" fmla="*/ 347308 h 1255000"/>
                  <a:gd name="connsiteX39" fmla="*/ 1205186 w 1204395"/>
                  <a:gd name="connsiteY39" fmla="*/ 226936 h 1255000"/>
                  <a:gd name="connsiteX40" fmla="*/ 1070577 w 1204395"/>
                  <a:gd name="connsiteY40" fmla="*/ 242438 h 1255000"/>
                  <a:gd name="connsiteX41" fmla="*/ 1021170 w 1204395"/>
                  <a:gd name="connsiteY41" fmla="*/ 335095 h 1255000"/>
                  <a:gd name="connsiteX42" fmla="*/ 954911 w 1204395"/>
                  <a:gd name="connsiteY42" fmla="*/ 495445 h 1255000"/>
                  <a:gd name="connsiteX43" fmla="*/ 1058921 w 1204395"/>
                  <a:gd name="connsiteY43" fmla="*/ 522114 h 1255000"/>
                  <a:gd name="connsiteX44" fmla="*/ 1151207 w 1204395"/>
                  <a:gd name="connsiteY44" fmla="*/ 414984 h 1255000"/>
                  <a:gd name="connsiteX45" fmla="*/ 1015957 w 1204395"/>
                  <a:gd name="connsiteY45" fmla="*/ 411458 h 1255000"/>
                  <a:gd name="connsiteX46" fmla="*/ 954911 w 1204395"/>
                  <a:gd name="connsiteY46" fmla="*/ 495445 h 1255000"/>
                  <a:gd name="connsiteX47" fmla="*/ 763659 w 1204395"/>
                  <a:gd name="connsiteY47" fmla="*/ 779591 h 1255000"/>
                  <a:gd name="connsiteX48" fmla="*/ 856889 w 1204395"/>
                  <a:gd name="connsiteY48" fmla="*/ 832777 h 1255000"/>
                  <a:gd name="connsiteX49" fmla="*/ 973146 w 1204395"/>
                  <a:gd name="connsiteY49" fmla="*/ 755048 h 1255000"/>
                  <a:gd name="connsiteX50" fmla="*/ 844036 w 1204395"/>
                  <a:gd name="connsiteY50" fmla="*/ 715441 h 1255000"/>
                  <a:gd name="connsiteX51" fmla="*/ 763659 w 1204395"/>
                  <a:gd name="connsiteY51" fmla="*/ 779591 h 1255000"/>
                  <a:gd name="connsiteX52" fmla="*/ 641751 w 1204395"/>
                  <a:gd name="connsiteY52" fmla="*/ 899963 h 1255000"/>
                  <a:gd name="connsiteX53" fmla="*/ 727206 w 1204395"/>
                  <a:gd name="connsiteY53" fmla="*/ 965075 h 1255000"/>
                  <a:gd name="connsiteX54" fmla="*/ 852554 w 1204395"/>
                  <a:gd name="connsiteY54" fmla="*/ 903388 h 1255000"/>
                  <a:gd name="connsiteX55" fmla="*/ 729922 w 1204395"/>
                  <a:gd name="connsiteY55" fmla="*/ 846997 h 1255000"/>
                  <a:gd name="connsiteX56" fmla="*/ 641751 w 1204395"/>
                  <a:gd name="connsiteY56" fmla="*/ 899963 h 1255000"/>
                  <a:gd name="connsiteX57" fmla="*/ 873623 w 1204395"/>
                  <a:gd name="connsiteY57" fmla="*/ 610504 h 1255000"/>
                  <a:gd name="connsiteX58" fmla="*/ 868427 w 1204395"/>
                  <a:gd name="connsiteY58" fmla="*/ 644240 h 1255000"/>
                  <a:gd name="connsiteX59" fmla="*/ 967950 w 1204395"/>
                  <a:gd name="connsiteY59" fmla="*/ 684640 h 1255000"/>
                  <a:gd name="connsiteX60" fmla="*/ 1073107 w 1204395"/>
                  <a:gd name="connsiteY60" fmla="*/ 591696 h 1255000"/>
                  <a:gd name="connsiteX61" fmla="*/ 1073310 w 1204395"/>
                  <a:gd name="connsiteY61" fmla="*/ 591493 h 1255000"/>
                  <a:gd name="connsiteX62" fmla="*/ 939898 w 1204395"/>
                  <a:gd name="connsiteY62" fmla="*/ 569564 h 1255000"/>
                  <a:gd name="connsiteX63" fmla="*/ 873623 w 1204395"/>
                  <a:gd name="connsiteY63" fmla="*/ 610504 h 1255000"/>
                  <a:gd name="connsiteX64" fmla="*/ 303627 w 1204395"/>
                  <a:gd name="connsiteY64" fmla="*/ 941443 h 1255000"/>
                  <a:gd name="connsiteX65" fmla="*/ 332539 w 1204395"/>
                  <a:gd name="connsiteY65" fmla="*/ 1044440 h 1255000"/>
                  <a:gd name="connsiteX66" fmla="*/ 407805 w 1204395"/>
                  <a:gd name="connsiteY66" fmla="*/ 980594 h 1255000"/>
                  <a:gd name="connsiteX67" fmla="*/ 374507 w 1204395"/>
                  <a:gd name="connsiteY67" fmla="*/ 851821 h 1255000"/>
                  <a:gd name="connsiteX68" fmla="*/ 303627 w 1204395"/>
                  <a:gd name="connsiteY68" fmla="*/ 941443 h 1255000"/>
                  <a:gd name="connsiteX69" fmla="*/ 504477 w 1204395"/>
                  <a:gd name="connsiteY69" fmla="*/ 1003535 h 1255000"/>
                  <a:gd name="connsiteX70" fmla="*/ 580587 w 1204395"/>
                  <a:gd name="connsiteY70" fmla="*/ 1079324 h 1255000"/>
                  <a:gd name="connsiteX71" fmla="*/ 713391 w 1204395"/>
                  <a:gd name="connsiteY71" fmla="*/ 1034555 h 1255000"/>
                  <a:gd name="connsiteX72" fmla="*/ 599210 w 1204395"/>
                  <a:gd name="connsiteY72" fmla="*/ 962477 h 1255000"/>
                  <a:gd name="connsiteX73" fmla="*/ 504477 w 1204395"/>
                  <a:gd name="connsiteY73" fmla="*/ 1003535 h 1255000"/>
                  <a:gd name="connsiteX74" fmla="*/ 256514 w 1204395"/>
                  <a:gd name="connsiteY74" fmla="*/ 1126673 h 1255000"/>
                  <a:gd name="connsiteX75" fmla="*/ 220196 w 1204395"/>
                  <a:gd name="connsiteY75" fmla="*/ 1139881 h 1255000"/>
                  <a:gd name="connsiteX76" fmla="*/ 185144 w 1204395"/>
                  <a:gd name="connsiteY76" fmla="*/ 1128984 h 1255000"/>
                  <a:gd name="connsiteX77" fmla="*/ 206162 w 1204395"/>
                  <a:gd name="connsiteY77" fmla="*/ 1099448 h 1255000"/>
                  <a:gd name="connsiteX78" fmla="*/ 241248 w 1204395"/>
                  <a:gd name="connsiteY78" fmla="*/ 1086763 h 1255000"/>
                  <a:gd name="connsiteX79" fmla="*/ 264863 w 1204395"/>
                  <a:gd name="connsiteY79" fmla="*/ 1032177 h 1255000"/>
                  <a:gd name="connsiteX80" fmla="*/ 244790 w 1204395"/>
                  <a:gd name="connsiteY80" fmla="*/ 920762 h 1255000"/>
                  <a:gd name="connsiteX81" fmla="*/ 161157 w 1204395"/>
                  <a:gd name="connsiteY81" fmla="*/ 1000482 h 1255000"/>
                  <a:gd name="connsiteX82" fmla="*/ 153043 w 1204395"/>
                  <a:gd name="connsiteY82" fmla="*/ 1025396 h 1255000"/>
                  <a:gd name="connsiteX83" fmla="*/ 52256 w 1204395"/>
                  <a:gd name="connsiteY83" fmla="*/ 1141888 h 1255000"/>
                  <a:gd name="connsiteX84" fmla="*/ 25975 w 1204395"/>
                  <a:gd name="connsiteY84" fmla="*/ 1147084 h 1255000"/>
                  <a:gd name="connsiteX85" fmla="*/ 14 w 1204395"/>
                  <a:gd name="connsiteY85" fmla="*/ 1173247 h 1255000"/>
                  <a:gd name="connsiteX86" fmla="*/ 33751 w 1204395"/>
                  <a:gd name="connsiteY86" fmla="*/ 1189103 h 1255000"/>
                  <a:gd name="connsiteX87" fmla="*/ 61044 w 1204395"/>
                  <a:gd name="connsiteY87" fmla="*/ 1183756 h 1255000"/>
                  <a:gd name="connsiteX88" fmla="*/ 219606 w 1204395"/>
                  <a:gd name="connsiteY88" fmla="*/ 1231897 h 1255000"/>
                  <a:gd name="connsiteX89" fmla="*/ 244014 w 1204395"/>
                  <a:gd name="connsiteY89" fmla="*/ 1246118 h 1255000"/>
                  <a:gd name="connsiteX90" fmla="*/ 386619 w 1204395"/>
                  <a:gd name="connsiteY90" fmla="*/ 1237380 h 1255000"/>
                  <a:gd name="connsiteX91" fmla="*/ 314085 w 1204395"/>
                  <a:gd name="connsiteY91" fmla="*/ 1148771 h 1255000"/>
                  <a:gd name="connsiteX92" fmla="*/ 256547 w 1204395"/>
                  <a:gd name="connsiteY92" fmla="*/ 1126673 h 1255000"/>
                  <a:gd name="connsiteX93" fmla="*/ 353456 w 1204395"/>
                  <a:gd name="connsiteY93" fmla="*/ 1088382 h 1255000"/>
                  <a:gd name="connsiteX94" fmla="*/ 418837 w 1204395"/>
                  <a:gd name="connsiteY94" fmla="*/ 1173651 h 1255000"/>
                  <a:gd name="connsiteX95" fmla="*/ 557444 w 1204395"/>
                  <a:gd name="connsiteY95" fmla="*/ 1146561 h 1255000"/>
                  <a:gd name="connsiteX96" fmla="*/ 453586 w 1204395"/>
                  <a:gd name="connsiteY96" fmla="*/ 1060010 h 1255000"/>
                  <a:gd name="connsiteX97" fmla="*/ 353489 w 1204395"/>
                  <a:gd name="connsiteY97" fmla="*/ 1088382 h 125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04395" h="1255000">
                    <a:moveTo>
                      <a:pt x="824705" y="410935"/>
                    </a:moveTo>
                    <a:cubicBezTo>
                      <a:pt x="846785" y="459954"/>
                      <a:pt x="880707" y="482794"/>
                      <a:pt x="911155" y="473871"/>
                    </a:cubicBezTo>
                    <a:cubicBezTo>
                      <a:pt x="941281" y="465437"/>
                      <a:pt x="955181" y="427584"/>
                      <a:pt x="930823" y="377452"/>
                    </a:cubicBezTo>
                    <a:cubicBezTo>
                      <a:pt x="906179" y="327269"/>
                      <a:pt x="824772" y="296821"/>
                      <a:pt x="825008" y="296619"/>
                    </a:cubicBezTo>
                    <a:cubicBezTo>
                      <a:pt x="825346" y="297108"/>
                      <a:pt x="803147" y="362439"/>
                      <a:pt x="824705" y="410935"/>
                    </a:cubicBezTo>
                    <a:close/>
                    <a:moveTo>
                      <a:pt x="660155" y="663959"/>
                    </a:moveTo>
                    <a:cubicBezTo>
                      <a:pt x="668825" y="716808"/>
                      <a:pt x="695578" y="747761"/>
                      <a:pt x="727172" y="747356"/>
                    </a:cubicBezTo>
                    <a:cubicBezTo>
                      <a:pt x="758412" y="747103"/>
                      <a:pt x="781320" y="714682"/>
                      <a:pt x="770811" y="660113"/>
                    </a:cubicBezTo>
                    <a:cubicBezTo>
                      <a:pt x="760302" y="605545"/>
                      <a:pt x="689674" y="554872"/>
                      <a:pt x="689843" y="554720"/>
                    </a:cubicBezTo>
                    <a:cubicBezTo>
                      <a:pt x="690146" y="555193"/>
                      <a:pt x="652024" y="611482"/>
                      <a:pt x="660205" y="663909"/>
                    </a:cubicBezTo>
                    <a:close/>
                    <a:moveTo>
                      <a:pt x="750569" y="543368"/>
                    </a:moveTo>
                    <a:cubicBezTo>
                      <a:pt x="766054" y="594631"/>
                      <a:pt x="796703" y="621789"/>
                      <a:pt x="828011" y="617133"/>
                    </a:cubicBezTo>
                    <a:cubicBezTo>
                      <a:pt x="839481" y="615552"/>
                      <a:pt x="849771" y="609247"/>
                      <a:pt x="856400" y="599742"/>
                    </a:cubicBezTo>
                    <a:cubicBezTo>
                      <a:pt x="867888" y="583734"/>
                      <a:pt x="871059" y="557369"/>
                      <a:pt x="859993" y="524442"/>
                    </a:cubicBezTo>
                    <a:cubicBezTo>
                      <a:pt x="842298" y="471863"/>
                      <a:pt x="765700" y="430772"/>
                      <a:pt x="765919" y="430604"/>
                    </a:cubicBezTo>
                    <a:cubicBezTo>
                      <a:pt x="766138" y="430435"/>
                      <a:pt x="765919" y="430806"/>
                      <a:pt x="765801" y="430806"/>
                    </a:cubicBezTo>
                    <a:cubicBezTo>
                      <a:pt x="766138" y="431228"/>
                      <a:pt x="735607" y="492527"/>
                      <a:pt x="750619" y="543317"/>
                    </a:cubicBezTo>
                    <a:close/>
                    <a:moveTo>
                      <a:pt x="554576" y="771630"/>
                    </a:moveTo>
                    <a:cubicBezTo>
                      <a:pt x="556128" y="825203"/>
                      <a:pt x="578479" y="859345"/>
                      <a:pt x="609955" y="863106"/>
                    </a:cubicBezTo>
                    <a:cubicBezTo>
                      <a:pt x="640874" y="867003"/>
                      <a:pt x="668032" y="837804"/>
                      <a:pt x="664777" y="782493"/>
                    </a:cubicBezTo>
                    <a:cubicBezTo>
                      <a:pt x="661521" y="727182"/>
                      <a:pt x="598214" y="667400"/>
                      <a:pt x="598451" y="667266"/>
                    </a:cubicBezTo>
                    <a:cubicBezTo>
                      <a:pt x="598670" y="667822"/>
                      <a:pt x="553362" y="718562"/>
                      <a:pt x="554576" y="771630"/>
                    </a:cubicBezTo>
                    <a:close/>
                    <a:moveTo>
                      <a:pt x="1033028" y="202241"/>
                    </a:moveTo>
                    <a:cubicBezTo>
                      <a:pt x="1064673" y="209697"/>
                      <a:pt x="1098376" y="185204"/>
                      <a:pt x="1107552" y="126519"/>
                    </a:cubicBezTo>
                    <a:cubicBezTo>
                      <a:pt x="1117100" y="67075"/>
                      <a:pt x="1061772" y="-786"/>
                      <a:pt x="1061687" y="7"/>
                    </a:cubicBezTo>
                    <a:cubicBezTo>
                      <a:pt x="1061603" y="800"/>
                      <a:pt x="998954" y="56735"/>
                      <a:pt x="990520" y="108453"/>
                    </a:cubicBezTo>
                    <a:cubicBezTo>
                      <a:pt x="982187" y="161065"/>
                      <a:pt x="1001012" y="194701"/>
                      <a:pt x="1033028" y="202241"/>
                    </a:cubicBezTo>
                    <a:close/>
                    <a:moveTo>
                      <a:pt x="435284" y="864625"/>
                    </a:moveTo>
                    <a:cubicBezTo>
                      <a:pt x="429414" y="918063"/>
                      <a:pt x="447091" y="954954"/>
                      <a:pt x="477825" y="962781"/>
                    </a:cubicBezTo>
                    <a:cubicBezTo>
                      <a:pt x="508188" y="970675"/>
                      <a:pt x="539040" y="945255"/>
                      <a:pt x="543258" y="889893"/>
                    </a:cubicBezTo>
                    <a:cubicBezTo>
                      <a:pt x="547475" y="834531"/>
                      <a:pt x="492653" y="766940"/>
                      <a:pt x="492855" y="766856"/>
                    </a:cubicBezTo>
                    <a:cubicBezTo>
                      <a:pt x="492956" y="767345"/>
                      <a:pt x="441255" y="811810"/>
                      <a:pt x="435284" y="864625"/>
                    </a:cubicBezTo>
                    <a:close/>
                    <a:moveTo>
                      <a:pt x="880893" y="268617"/>
                    </a:moveTo>
                    <a:cubicBezTo>
                      <a:pt x="909249" y="314617"/>
                      <a:pt x="945836" y="332717"/>
                      <a:pt x="974984" y="319543"/>
                    </a:cubicBezTo>
                    <a:cubicBezTo>
                      <a:pt x="1003660" y="306807"/>
                      <a:pt x="1012466" y="267150"/>
                      <a:pt x="981580" y="220138"/>
                    </a:cubicBezTo>
                    <a:cubicBezTo>
                      <a:pt x="950694" y="173126"/>
                      <a:pt x="865813" y="154166"/>
                      <a:pt x="865998" y="153862"/>
                    </a:cubicBezTo>
                    <a:cubicBezTo>
                      <a:pt x="866454" y="154352"/>
                      <a:pt x="853027" y="223073"/>
                      <a:pt x="880893" y="268617"/>
                    </a:cubicBezTo>
                    <a:close/>
                    <a:moveTo>
                      <a:pt x="1021170" y="335095"/>
                    </a:moveTo>
                    <a:cubicBezTo>
                      <a:pt x="1035828" y="363299"/>
                      <a:pt x="1075334" y="375579"/>
                      <a:pt x="1127845" y="347308"/>
                    </a:cubicBezTo>
                    <a:cubicBezTo>
                      <a:pt x="1181250" y="319189"/>
                      <a:pt x="1205945" y="226885"/>
                      <a:pt x="1205186" y="226936"/>
                    </a:cubicBezTo>
                    <a:cubicBezTo>
                      <a:pt x="1205186" y="226649"/>
                      <a:pt x="1120203" y="212783"/>
                      <a:pt x="1070577" y="242438"/>
                    </a:cubicBezTo>
                    <a:cubicBezTo>
                      <a:pt x="1020950" y="272092"/>
                      <a:pt x="1006444" y="306386"/>
                      <a:pt x="1021170" y="335095"/>
                    </a:cubicBezTo>
                    <a:close/>
                    <a:moveTo>
                      <a:pt x="954911" y="495445"/>
                    </a:moveTo>
                    <a:cubicBezTo>
                      <a:pt x="965740" y="525133"/>
                      <a:pt x="1003239" y="542575"/>
                      <a:pt x="1058921" y="522114"/>
                    </a:cubicBezTo>
                    <a:cubicBezTo>
                      <a:pt x="1115362" y="501771"/>
                      <a:pt x="1151848" y="415017"/>
                      <a:pt x="1151207" y="414984"/>
                    </a:cubicBezTo>
                    <a:cubicBezTo>
                      <a:pt x="1151207" y="414629"/>
                      <a:pt x="1068856" y="389361"/>
                      <a:pt x="1015957" y="411458"/>
                    </a:cubicBezTo>
                    <a:cubicBezTo>
                      <a:pt x="963058" y="433555"/>
                      <a:pt x="944031" y="465217"/>
                      <a:pt x="954911" y="495445"/>
                    </a:cubicBezTo>
                    <a:close/>
                    <a:moveTo>
                      <a:pt x="763659" y="779591"/>
                    </a:moveTo>
                    <a:cubicBezTo>
                      <a:pt x="766408" y="810967"/>
                      <a:pt x="798036" y="837585"/>
                      <a:pt x="856889" y="832777"/>
                    </a:cubicBezTo>
                    <a:cubicBezTo>
                      <a:pt x="916451" y="828273"/>
                      <a:pt x="973871" y="755183"/>
                      <a:pt x="973146" y="755048"/>
                    </a:cubicBezTo>
                    <a:cubicBezTo>
                      <a:pt x="973146" y="754812"/>
                      <a:pt x="900612" y="708542"/>
                      <a:pt x="844036" y="715441"/>
                    </a:cubicBezTo>
                    <a:cubicBezTo>
                      <a:pt x="787460" y="722340"/>
                      <a:pt x="761078" y="747626"/>
                      <a:pt x="763659" y="779591"/>
                    </a:cubicBezTo>
                    <a:close/>
                    <a:moveTo>
                      <a:pt x="641751" y="899963"/>
                    </a:moveTo>
                    <a:cubicBezTo>
                      <a:pt x="640301" y="931541"/>
                      <a:pt x="668117" y="962089"/>
                      <a:pt x="727206" y="965075"/>
                    </a:cubicBezTo>
                    <a:cubicBezTo>
                      <a:pt x="786785" y="968449"/>
                      <a:pt x="853330" y="903691"/>
                      <a:pt x="852554" y="903388"/>
                    </a:cubicBezTo>
                    <a:cubicBezTo>
                      <a:pt x="852689" y="903135"/>
                      <a:pt x="786886" y="847604"/>
                      <a:pt x="729922" y="846997"/>
                    </a:cubicBezTo>
                    <a:cubicBezTo>
                      <a:pt x="672958" y="846390"/>
                      <a:pt x="643354" y="867998"/>
                      <a:pt x="641751" y="899963"/>
                    </a:cubicBezTo>
                    <a:close/>
                    <a:moveTo>
                      <a:pt x="873623" y="610504"/>
                    </a:moveTo>
                    <a:cubicBezTo>
                      <a:pt x="867668" y="620679"/>
                      <a:pt x="865813" y="632743"/>
                      <a:pt x="868427" y="644240"/>
                    </a:cubicBezTo>
                    <a:cubicBezTo>
                      <a:pt x="875310" y="675059"/>
                      <a:pt x="910193" y="697325"/>
                      <a:pt x="967950" y="684640"/>
                    </a:cubicBezTo>
                    <a:cubicBezTo>
                      <a:pt x="1026449" y="672208"/>
                      <a:pt x="1073900" y="591864"/>
                      <a:pt x="1073107" y="591696"/>
                    </a:cubicBezTo>
                    <a:lnTo>
                      <a:pt x="1073310" y="591493"/>
                    </a:lnTo>
                    <a:cubicBezTo>
                      <a:pt x="1073310" y="591139"/>
                      <a:pt x="995176" y="555058"/>
                      <a:pt x="939898" y="569564"/>
                    </a:cubicBezTo>
                    <a:cubicBezTo>
                      <a:pt x="905234" y="578555"/>
                      <a:pt x="883390" y="593129"/>
                      <a:pt x="873623" y="610504"/>
                    </a:cubicBezTo>
                    <a:close/>
                    <a:moveTo>
                      <a:pt x="303627" y="941443"/>
                    </a:moveTo>
                    <a:cubicBezTo>
                      <a:pt x="290419" y="993734"/>
                      <a:pt x="302885" y="1032700"/>
                      <a:pt x="332539" y="1044440"/>
                    </a:cubicBezTo>
                    <a:cubicBezTo>
                      <a:pt x="361670" y="1056248"/>
                      <a:pt x="396031" y="1035045"/>
                      <a:pt x="407805" y="980594"/>
                    </a:cubicBezTo>
                    <a:cubicBezTo>
                      <a:pt x="419579" y="926143"/>
                      <a:pt x="374170" y="851821"/>
                      <a:pt x="374507" y="851821"/>
                    </a:cubicBezTo>
                    <a:cubicBezTo>
                      <a:pt x="374592" y="852327"/>
                      <a:pt x="316970" y="889724"/>
                      <a:pt x="303627" y="941443"/>
                    </a:cubicBezTo>
                    <a:close/>
                    <a:moveTo>
                      <a:pt x="504477" y="1003535"/>
                    </a:moveTo>
                    <a:cubicBezTo>
                      <a:pt x="498776" y="1034674"/>
                      <a:pt x="522273" y="1068680"/>
                      <a:pt x="580587" y="1079324"/>
                    </a:cubicBezTo>
                    <a:cubicBezTo>
                      <a:pt x="639424" y="1090474"/>
                      <a:pt x="714100" y="1034893"/>
                      <a:pt x="713391" y="1034555"/>
                    </a:cubicBezTo>
                    <a:cubicBezTo>
                      <a:pt x="713509" y="1034319"/>
                      <a:pt x="655786" y="970608"/>
                      <a:pt x="599210" y="962477"/>
                    </a:cubicBezTo>
                    <a:cubicBezTo>
                      <a:pt x="542633" y="954347"/>
                      <a:pt x="510466" y="971957"/>
                      <a:pt x="504477" y="1003535"/>
                    </a:cubicBezTo>
                    <a:close/>
                    <a:moveTo>
                      <a:pt x="256514" y="1126673"/>
                    </a:moveTo>
                    <a:cubicBezTo>
                      <a:pt x="244385" y="1131261"/>
                      <a:pt x="232392" y="1135597"/>
                      <a:pt x="220196" y="1139881"/>
                    </a:cubicBezTo>
                    <a:cubicBezTo>
                      <a:pt x="194270" y="1148653"/>
                      <a:pt x="185144" y="1128934"/>
                      <a:pt x="185144" y="1128984"/>
                    </a:cubicBezTo>
                    <a:cubicBezTo>
                      <a:pt x="185144" y="1129035"/>
                      <a:pt x="181281" y="1107983"/>
                      <a:pt x="206162" y="1099448"/>
                    </a:cubicBezTo>
                    <a:cubicBezTo>
                      <a:pt x="217970" y="1095366"/>
                      <a:pt x="229659" y="1091115"/>
                      <a:pt x="241248" y="1086763"/>
                    </a:cubicBezTo>
                    <a:cubicBezTo>
                      <a:pt x="255232" y="1081382"/>
                      <a:pt x="262046" y="1057108"/>
                      <a:pt x="264863" y="1032177"/>
                    </a:cubicBezTo>
                    <a:cubicBezTo>
                      <a:pt x="270953" y="981572"/>
                      <a:pt x="244621" y="920847"/>
                      <a:pt x="244790" y="920762"/>
                    </a:cubicBezTo>
                    <a:cubicBezTo>
                      <a:pt x="244790" y="921336"/>
                      <a:pt x="181922" y="950889"/>
                      <a:pt x="161157" y="1000482"/>
                    </a:cubicBezTo>
                    <a:cubicBezTo>
                      <a:pt x="157851" y="1008578"/>
                      <a:pt x="155152" y="1016911"/>
                      <a:pt x="153043" y="1025396"/>
                    </a:cubicBezTo>
                    <a:cubicBezTo>
                      <a:pt x="135855" y="1075158"/>
                      <a:pt x="114601" y="1128630"/>
                      <a:pt x="52256" y="1141888"/>
                    </a:cubicBezTo>
                    <a:cubicBezTo>
                      <a:pt x="43569" y="1143727"/>
                      <a:pt x="34679" y="1145431"/>
                      <a:pt x="25975" y="1147084"/>
                    </a:cubicBezTo>
                    <a:cubicBezTo>
                      <a:pt x="-576" y="1151891"/>
                      <a:pt x="-70" y="1173196"/>
                      <a:pt x="14" y="1173247"/>
                    </a:cubicBezTo>
                    <a:cubicBezTo>
                      <a:pt x="99" y="1173297"/>
                      <a:pt x="6171" y="1194130"/>
                      <a:pt x="33751" y="1189103"/>
                    </a:cubicBezTo>
                    <a:cubicBezTo>
                      <a:pt x="42877" y="1187416"/>
                      <a:pt x="52003" y="1185611"/>
                      <a:pt x="61044" y="1183756"/>
                    </a:cubicBezTo>
                    <a:cubicBezTo>
                      <a:pt x="124469" y="1170261"/>
                      <a:pt x="170148" y="1202985"/>
                      <a:pt x="219606" y="1231897"/>
                    </a:cubicBezTo>
                    <a:cubicBezTo>
                      <a:pt x="227281" y="1237397"/>
                      <a:pt x="235445" y="1242154"/>
                      <a:pt x="244014" y="1246118"/>
                    </a:cubicBezTo>
                    <a:cubicBezTo>
                      <a:pt x="298904" y="1272280"/>
                      <a:pt x="387192" y="1237936"/>
                      <a:pt x="386619" y="1237380"/>
                    </a:cubicBezTo>
                    <a:cubicBezTo>
                      <a:pt x="386754" y="1237262"/>
                      <a:pt x="356964" y="1178510"/>
                      <a:pt x="314085" y="1148771"/>
                    </a:cubicBezTo>
                    <a:cubicBezTo>
                      <a:pt x="292814" y="1133809"/>
                      <a:pt x="270852" y="1121225"/>
                      <a:pt x="256547" y="1126673"/>
                    </a:cubicBezTo>
                    <a:close/>
                    <a:moveTo>
                      <a:pt x="353456" y="1088382"/>
                    </a:moveTo>
                    <a:cubicBezTo>
                      <a:pt x="343335" y="1118560"/>
                      <a:pt x="362160" y="1155518"/>
                      <a:pt x="418837" y="1173651"/>
                    </a:cubicBezTo>
                    <a:cubicBezTo>
                      <a:pt x="476189" y="1192375"/>
                      <a:pt x="558118" y="1147033"/>
                      <a:pt x="557444" y="1146561"/>
                    </a:cubicBezTo>
                    <a:cubicBezTo>
                      <a:pt x="557596" y="1146342"/>
                      <a:pt x="508711" y="1075478"/>
                      <a:pt x="453586" y="1060010"/>
                    </a:cubicBezTo>
                    <a:cubicBezTo>
                      <a:pt x="398460" y="1044542"/>
                      <a:pt x="363813" y="1057918"/>
                      <a:pt x="353489" y="1088382"/>
                    </a:cubicBezTo>
                    <a:close/>
                  </a:path>
                </a:pathLst>
              </a:custGeom>
              <a:grpFill/>
              <a:ln w="1682" cap="flat">
                <a:noFill/>
                <a:prstDash val="solid"/>
                <a:miter/>
              </a:ln>
            </p:spPr>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49CBAA2A-F834-4BC6-ACCE-E90B5107D1AE}"/>
                  </a:ext>
                </a:extLst>
              </p:cNvPr>
              <p:cNvSpPr/>
              <p:nvPr/>
            </p:nvSpPr>
            <p:spPr>
              <a:xfrm>
                <a:off x="5248257" y="3991096"/>
                <a:ext cx="1204395" cy="1255000"/>
              </a:xfrm>
              <a:custGeom>
                <a:avLst/>
                <a:gdLst>
                  <a:gd name="connsiteX0" fmla="*/ 380213 w 1204395"/>
                  <a:gd name="connsiteY0" fmla="*/ 296603 h 1255000"/>
                  <a:gd name="connsiteX1" fmla="*/ 274416 w 1204395"/>
                  <a:gd name="connsiteY1" fmla="*/ 377436 h 1255000"/>
                  <a:gd name="connsiteX2" fmla="*/ 294084 w 1204395"/>
                  <a:gd name="connsiteY2" fmla="*/ 473855 h 1255000"/>
                  <a:gd name="connsiteX3" fmla="*/ 380483 w 1204395"/>
                  <a:gd name="connsiteY3" fmla="*/ 410919 h 1255000"/>
                  <a:gd name="connsiteX4" fmla="*/ 380213 w 1204395"/>
                  <a:gd name="connsiteY4" fmla="*/ 296603 h 1255000"/>
                  <a:gd name="connsiteX5" fmla="*/ 515311 w 1204395"/>
                  <a:gd name="connsiteY5" fmla="*/ 554688 h 1255000"/>
                  <a:gd name="connsiteX6" fmla="*/ 434344 w 1204395"/>
                  <a:gd name="connsiteY6" fmla="*/ 660081 h 1255000"/>
                  <a:gd name="connsiteX7" fmla="*/ 477982 w 1204395"/>
                  <a:gd name="connsiteY7" fmla="*/ 747324 h 1255000"/>
                  <a:gd name="connsiteX8" fmla="*/ 545000 w 1204395"/>
                  <a:gd name="connsiteY8" fmla="*/ 663927 h 1255000"/>
                  <a:gd name="connsiteX9" fmla="*/ 515311 w 1204395"/>
                  <a:gd name="connsiteY9" fmla="*/ 554654 h 1255000"/>
                  <a:gd name="connsiteX10" fmla="*/ 439404 w 1204395"/>
                  <a:gd name="connsiteY10" fmla="*/ 430773 h 1255000"/>
                  <a:gd name="connsiteX11" fmla="*/ 439269 w 1204395"/>
                  <a:gd name="connsiteY11" fmla="*/ 430571 h 1255000"/>
                  <a:gd name="connsiteX12" fmla="*/ 345195 w 1204395"/>
                  <a:gd name="connsiteY12" fmla="*/ 524409 h 1255000"/>
                  <a:gd name="connsiteX13" fmla="*/ 348788 w 1204395"/>
                  <a:gd name="connsiteY13" fmla="*/ 599709 h 1255000"/>
                  <a:gd name="connsiteX14" fmla="*/ 377194 w 1204395"/>
                  <a:gd name="connsiteY14" fmla="*/ 617100 h 1255000"/>
                  <a:gd name="connsiteX15" fmla="*/ 454636 w 1204395"/>
                  <a:gd name="connsiteY15" fmla="*/ 543335 h 1255000"/>
                  <a:gd name="connsiteX16" fmla="*/ 439421 w 1204395"/>
                  <a:gd name="connsiteY16" fmla="*/ 430740 h 1255000"/>
                  <a:gd name="connsiteX17" fmla="*/ 606771 w 1204395"/>
                  <a:gd name="connsiteY17" fmla="*/ 667284 h 1255000"/>
                  <a:gd name="connsiteX18" fmla="*/ 540462 w 1204395"/>
                  <a:gd name="connsiteY18" fmla="*/ 782511 h 1255000"/>
                  <a:gd name="connsiteX19" fmla="*/ 595284 w 1204395"/>
                  <a:gd name="connsiteY19" fmla="*/ 863124 h 1255000"/>
                  <a:gd name="connsiteX20" fmla="*/ 650663 w 1204395"/>
                  <a:gd name="connsiteY20" fmla="*/ 771648 h 1255000"/>
                  <a:gd name="connsiteX21" fmla="*/ 606788 w 1204395"/>
                  <a:gd name="connsiteY21" fmla="*/ 667250 h 1255000"/>
                  <a:gd name="connsiteX22" fmla="*/ 214719 w 1204395"/>
                  <a:gd name="connsiteY22" fmla="*/ 108454 h 1255000"/>
                  <a:gd name="connsiteX23" fmla="*/ 143602 w 1204395"/>
                  <a:gd name="connsiteY23" fmla="*/ 8 h 1255000"/>
                  <a:gd name="connsiteX24" fmla="*/ 97687 w 1204395"/>
                  <a:gd name="connsiteY24" fmla="*/ 126520 h 1255000"/>
                  <a:gd name="connsiteX25" fmla="*/ 172228 w 1204395"/>
                  <a:gd name="connsiteY25" fmla="*/ 202242 h 1255000"/>
                  <a:gd name="connsiteX26" fmla="*/ 214719 w 1204395"/>
                  <a:gd name="connsiteY26" fmla="*/ 108454 h 1255000"/>
                  <a:gd name="connsiteX27" fmla="*/ 712333 w 1204395"/>
                  <a:gd name="connsiteY27" fmla="*/ 766840 h 1255000"/>
                  <a:gd name="connsiteX28" fmla="*/ 661964 w 1204395"/>
                  <a:gd name="connsiteY28" fmla="*/ 889877 h 1255000"/>
                  <a:gd name="connsiteX29" fmla="*/ 727379 w 1204395"/>
                  <a:gd name="connsiteY29" fmla="*/ 962765 h 1255000"/>
                  <a:gd name="connsiteX30" fmla="*/ 769921 w 1204395"/>
                  <a:gd name="connsiteY30" fmla="*/ 864609 h 1255000"/>
                  <a:gd name="connsiteX31" fmla="*/ 712384 w 1204395"/>
                  <a:gd name="connsiteY31" fmla="*/ 766840 h 1255000"/>
                  <a:gd name="connsiteX32" fmla="*/ 339274 w 1204395"/>
                  <a:gd name="connsiteY32" fmla="*/ 153847 h 1255000"/>
                  <a:gd name="connsiteX33" fmla="*/ 223642 w 1204395"/>
                  <a:gd name="connsiteY33" fmla="*/ 220122 h 1255000"/>
                  <a:gd name="connsiteX34" fmla="*/ 230288 w 1204395"/>
                  <a:gd name="connsiteY34" fmla="*/ 319527 h 1255000"/>
                  <a:gd name="connsiteX35" fmla="*/ 324379 w 1204395"/>
                  <a:gd name="connsiteY35" fmla="*/ 268602 h 1255000"/>
                  <a:gd name="connsiteX36" fmla="*/ 339274 w 1204395"/>
                  <a:gd name="connsiteY36" fmla="*/ 153847 h 1255000"/>
                  <a:gd name="connsiteX37" fmla="*/ 134594 w 1204395"/>
                  <a:gd name="connsiteY37" fmla="*/ 242422 h 1255000"/>
                  <a:gd name="connsiteX38" fmla="*/ 19 w 1204395"/>
                  <a:gd name="connsiteY38" fmla="*/ 226920 h 1255000"/>
                  <a:gd name="connsiteX39" fmla="*/ 77360 w 1204395"/>
                  <a:gd name="connsiteY39" fmla="*/ 347292 h 1255000"/>
                  <a:gd name="connsiteX40" fmla="*/ 184002 w 1204395"/>
                  <a:gd name="connsiteY40" fmla="*/ 335080 h 1255000"/>
                  <a:gd name="connsiteX41" fmla="*/ 134594 w 1204395"/>
                  <a:gd name="connsiteY41" fmla="*/ 242422 h 1255000"/>
                  <a:gd name="connsiteX42" fmla="*/ 189231 w 1204395"/>
                  <a:gd name="connsiteY42" fmla="*/ 411442 h 1255000"/>
                  <a:gd name="connsiteX43" fmla="*/ 53981 w 1204395"/>
                  <a:gd name="connsiteY43" fmla="*/ 414968 h 1255000"/>
                  <a:gd name="connsiteX44" fmla="*/ 146250 w 1204395"/>
                  <a:gd name="connsiteY44" fmla="*/ 522098 h 1255000"/>
                  <a:gd name="connsiteX45" fmla="*/ 250277 w 1204395"/>
                  <a:gd name="connsiteY45" fmla="*/ 495430 h 1255000"/>
                  <a:gd name="connsiteX46" fmla="*/ 189298 w 1204395"/>
                  <a:gd name="connsiteY46" fmla="*/ 411442 h 1255000"/>
                  <a:gd name="connsiteX47" fmla="*/ 361237 w 1204395"/>
                  <a:gd name="connsiteY47" fmla="*/ 715426 h 1255000"/>
                  <a:gd name="connsiteX48" fmla="*/ 232093 w 1204395"/>
                  <a:gd name="connsiteY48" fmla="*/ 755032 h 1255000"/>
                  <a:gd name="connsiteX49" fmla="*/ 348366 w 1204395"/>
                  <a:gd name="connsiteY49" fmla="*/ 832762 h 1255000"/>
                  <a:gd name="connsiteX50" fmla="*/ 441614 w 1204395"/>
                  <a:gd name="connsiteY50" fmla="*/ 779576 h 1255000"/>
                  <a:gd name="connsiteX51" fmla="*/ 361237 w 1204395"/>
                  <a:gd name="connsiteY51" fmla="*/ 715426 h 1255000"/>
                  <a:gd name="connsiteX52" fmla="*/ 475334 w 1204395"/>
                  <a:gd name="connsiteY52" fmla="*/ 846998 h 1255000"/>
                  <a:gd name="connsiteX53" fmla="*/ 352701 w 1204395"/>
                  <a:gd name="connsiteY53" fmla="*/ 903389 h 1255000"/>
                  <a:gd name="connsiteX54" fmla="*/ 478066 w 1204395"/>
                  <a:gd name="connsiteY54" fmla="*/ 965076 h 1255000"/>
                  <a:gd name="connsiteX55" fmla="*/ 563521 w 1204395"/>
                  <a:gd name="connsiteY55" fmla="*/ 899965 h 1255000"/>
                  <a:gd name="connsiteX56" fmla="*/ 475334 w 1204395"/>
                  <a:gd name="connsiteY56" fmla="*/ 846981 h 1255000"/>
                  <a:gd name="connsiteX57" fmla="*/ 265307 w 1204395"/>
                  <a:gd name="connsiteY57" fmla="*/ 569549 h 1255000"/>
                  <a:gd name="connsiteX58" fmla="*/ 131912 w 1204395"/>
                  <a:gd name="connsiteY58" fmla="*/ 591478 h 1255000"/>
                  <a:gd name="connsiteX59" fmla="*/ 132098 w 1204395"/>
                  <a:gd name="connsiteY59" fmla="*/ 591680 h 1255000"/>
                  <a:gd name="connsiteX60" fmla="*/ 237272 w 1204395"/>
                  <a:gd name="connsiteY60" fmla="*/ 684624 h 1255000"/>
                  <a:gd name="connsiteX61" fmla="*/ 336794 w 1204395"/>
                  <a:gd name="connsiteY61" fmla="*/ 644225 h 1255000"/>
                  <a:gd name="connsiteX62" fmla="*/ 331582 w 1204395"/>
                  <a:gd name="connsiteY62" fmla="*/ 610488 h 1255000"/>
                  <a:gd name="connsiteX63" fmla="*/ 265307 w 1204395"/>
                  <a:gd name="connsiteY63" fmla="*/ 569549 h 1255000"/>
                  <a:gd name="connsiteX64" fmla="*/ 830748 w 1204395"/>
                  <a:gd name="connsiteY64" fmla="*/ 851806 h 1255000"/>
                  <a:gd name="connsiteX65" fmla="*/ 797467 w 1204395"/>
                  <a:gd name="connsiteY65" fmla="*/ 980544 h 1255000"/>
                  <a:gd name="connsiteX66" fmla="*/ 872734 w 1204395"/>
                  <a:gd name="connsiteY66" fmla="*/ 1044391 h 1255000"/>
                  <a:gd name="connsiteX67" fmla="*/ 901663 w 1204395"/>
                  <a:gd name="connsiteY67" fmla="*/ 941393 h 1255000"/>
                  <a:gd name="connsiteX68" fmla="*/ 830748 w 1204395"/>
                  <a:gd name="connsiteY68" fmla="*/ 851806 h 1255000"/>
                  <a:gd name="connsiteX69" fmla="*/ 606063 w 1204395"/>
                  <a:gd name="connsiteY69" fmla="*/ 962462 h 1255000"/>
                  <a:gd name="connsiteX70" fmla="*/ 491865 w 1204395"/>
                  <a:gd name="connsiteY70" fmla="*/ 1034540 h 1255000"/>
                  <a:gd name="connsiteX71" fmla="*/ 624702 w 1204395"/>
                  <a:gd name="connsiteY71" fmla="*/ 1079308 h 1255000"/>
                  <a:gd name="connsiteX72" fmla="*/ 700778 w 1204395"/>
                  <a:gd name="connsiteY72" fmla="*/ 1003519 h 1255000"/>
                  <a:gd name="connsiteX73" fmla="*/ 606063 w 1204395"/>
                  <a:gd name="connsiteY73" fmla="*/ 962462 h 1255000"/>
                  <a:gd name="connsiteX74" fmla="*/ 891339 w 1204395"/>
                  <a:gd name="connsiteY74" fmla="*/ 1148688 h 1255000"/>
                  <a:gd name="connsiteX75" fmla="*/ 818806 w 1204395"/>
                  <a:gd name="connsiteY75" fmla="*/ 1237297 h 1255000"/>
                  <a:gd name="connsiteX76" fmla="*/ 961410 w 1204395"/>
                  <a:gd name="connsiteY76" fmla="*/ 1246034 h 1255000"/>
                  <a:gd name="connsiteX77" fmla="*/ 985818 w 1204395"/>
                  <a:gd name="connsiteY77" fmla="*/ 1231814 h 1255000"/>
                  <a:gd name="connsiteX78" fmla="*/ 1144296 w 1204395"/>
                  <a:gd name="connsiteY78" fmla="*/ 1183672 h 1255000"/>
                  <a:gd name="connsiteX79" fmla="*/ 1171589 w 1204395"/>
                  <a:gd name="connsiteY79" fmla="*/ 1189020 h 1255000"/>
                  <a:gd name="connsiteX80" fmla="*/ 1205325 w 1204395"/>
                  <a:gd name="connsiteY80" fmla="*/ 1173163 h 1255000"/>
                  <a:gd name="connsiteX81" fmla="*/ 1179348 w 1204395"/>
                  <a:gd name="connsiteY81" fmla="*/ 1147001 h 1255000"/>
                  <a:gd name="connsiteX82" fmla="*/ 1153067 w 1204395"/>
                  <a:gd name="connsiteY82" fmla="*/ 1141805 h 1255000"/>
                  <a:gd name="connsiteX83" fmla="*/ 1052296 w 1204395"/>
                  <a:gd name="connsiteY83" fmla="*/ 1025313 h 1255000"/>
                  <a:gd name="connsiteX84" fmla="*/ 1044166 w 1204395"/>
                  <a:gd name="connsiteY84" fmla="*/ 1000398 h 1255000"/>
                  <a:gd name="connsiteX85" fmla="*/ 960550 w 1204395"/>
                  <a:gd name="connsiteY85" fmla="*/ 920679 h 1255000"/>
                  <a:gd name="connsiteX86" fmla="*/ 940460 w 1204395"/>
                  <a:gd name="connsiteY86" fmla="*/ 1032094 h 1255000"/>
                  <a:gd name="connsiteX87" fmla="*/ 964075 w 1204395"/>
                  <a:gd name="connsiteY87" fmla="*/ 1086680 h 1255000"/>
                  <a:gd name="connsiteX88" fmla="*/ 999161 w 1204395"/>
                  <a:gd name="connsiteY88" fmla="*/ 1099365 h 1255000"/>
                  <a:gd name="connsiteX89" fmla="*/ 1020162 w 1204395"/>
                  <a:gd name="connsiteY89" fmla="*/ 1128901 h 1255000"/>
                  <a:gd name="connsiteX90" fmla="*/ 985127 w 1204395"/>
                  <a:gd name="connsiteY90" fmla="*/ 1139798 h 1255000"/>
                  <a:gd name="connsiteX91" fmla="*/ 948793 w 1204395"/>
                  <a:gd name="connsiteY91" fmla="*/ 1126590 h 1255000"/>
                  <a:gd name="connsiteX92" fmla="*/ 891339 w 1204395"/>
                  <a:gd name="connsiteY92" fmla="*/ 1148688 h 1255000"/>
                  <a:gd name="connsiteX93" fmla="*/ 751653 w 1204395"/>
                  <a:gd name="connsiteY93" fmla="*/ 1059927 h 1255000"/>
                  <a:gd name="connsiteX94" fmla="*/ 647761 w 1204395"/>
                  <a:gd name="connsiteY94" fmla="*/ 1146478 h 1255000"/>
                  <a:gd name="connsiteX95" fmla="*/ 786385 w 1204395"/>
                  <a:gd name="connsiteY95" fmla="*/ 1173568 h 1255000"/>
                  <a:gd name="connsiteX96" fmla="*/ 851783 w 1204395"/>
                  <a:gd name="connsiteY96" fmla="*/ 1088299 h 1255000"/>
                  <a:gd name="connsiteX97" fmla="*/ 751653 w 1204395"/>
                  <a:gd name="connsiteY97" fmla="*/ 1059994 h 125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04395" h="1255000">
                    <a:moveTo>
                      <a:pt x="380213" y="296603"/>
                    </a:moveTo>
                    <a:cubicBezTo>
                      <a:pt x="380433" y="296805"/>
                      <a:pt x="299026" y="327253"/>
                      <a:pt x="274416" y="377436"/>
                    </a:cubicBezTo>
                    <a:cubicBezTo>
                      <a:pt x="249805" y="427619"/>
                      <a:pt x="263940" y="465387"/>
                      <a:pt x="294084" y="473855"/>
                    </a:cubicBezTo>
                    <a:cubicBezTo>
                      <a:pt x="324447" y="482778"/>
                      <a:pt x="358436" y="459939"/>
                      <a:pt x="380483" y="410919"/>
                    </a:cubicBezTo>
                    <a:cubicBezTo>
                      <a:pt x="402092" y="362423"/>
                      <a:pt x="379893" y="297092"/>
                      <a:pt x="380213" y="296603"/>
                    </a:cubicBezTo>
                    <a:close/>
                    <a:moveTo>
                      <a:pt x="515311" y="554688"/>
                    </a:moveTo>
                    <a:cubicBezTo>
                      <a:pt x="515531" y="554840"/>
                      <a:pt x="445072" y="605748"/>
                      <a:pt x="434344" y="660081"/>
                    </a:cubicBezTo>
                    <a:cubicBezTo>
                      <a:pt x="423615" y="714414"/>
                      <a:pt x="446759" y="747071"/>
                      <a:pt x="477982" y="747324"/>
                    </a:cubicBezTo>
                    <a:cubicBezTo>
                      <a:pt x="509644" y="747728"/>
                      <a:pt x="536329" y="716775"/>
                      <a:pt x="545000" y="663927"/>
                    </a:cubicBezTo>
                    <a:cubicBezTo>
                      <a:pt x="553231" y="611467"/>
                      <a:pt x="515109" y="555177"/>
                      <a:pt x="515311" y="554654"/>
                    </a:cubicBezTo>
                    <a:close/>
                    <a:moveTo>
                      <a:pt x="439404" y="430773"/>
                    </a:moveTo>
                    <a:cubicBezTo>
                      <a:pt x="439404" y="430773"/>
                      <a:pt x="439269" y="430571"/>
                      <a:pt x="439269" y="430571"/>
                    </a:cubicBezTo>
                    <a:cubicBezTo>
                      <a:pt x="439269" y="430571"/>
                      <a:pt x="362907" y="471831"/>
                      <a:pt x="345195" y="524409"/>
                    </a:cubicBezTo>
                    <a:cubicBezTo>
                      <a:pt x="334146" y="557336"/>
                      <a:pt x="337301" y="583701"/>
                      <a:pt x="348788" y="599709"/>
                    </a:cubicBezTo>
                    <a:cubicBezTo>
                      <a:pt x="355410" y="609221"/>
                      <a:pt x="365710" y="615528"/>
                      <a:pt x="377194" y="617100"/>
                    </a:cubicBezTo>
                    <a:cubicBezTo>
                      <a:pt x="408485" y="621756"/>
                      <a:pt x="439117" y="594598"/>
                      <a:pt x="454636" y="543335"/>
                    </a:cubicBezTo>
                    <a:cubicBezTo>
                      <a:pt x="469649" y="492511"/>
                      <a:pt x="439084" y="431212"/>
                      <a:pt x="439421" y="430740"/>
                    </a:cubicBezTo>
                    <a:close/>
                    <a:moveTo>
                      <a:pt x="606771" y="667284"/>
                    </a:moveTo>
                    <a:cubicBezTo>
                      <a:pt x="607041" y="667419"/>
                      <a:pt x="543920" y="727149"/>
                      <a:pt x="540462" y="782511"/>
                    </a:cubicBezTo>
                    <a:cubicBezTo>
                      <a:pt x="537004" y="837873"/>
                      <a:pt x="564381" y="867021"/>
                      <a:pt x="595284" y="863124"/>
                    </a:cubicBezTo>
                    <a:cubicBezTo>
                      <a:pt x="626760" y="859430"/>
                      <a:pt x="649144" y="825221"/>
                      <a:pt x="650663" y="771648"/>
                    </a:cubicBezTo>
                    <a:cubicBezTo>
                      <a:pt x="651894" y="718546"/>
                      <a:pt x="606670" y="667807"/>
                      <a:pt x="606788" y="667250"/>
                    </a:cubicBezTo>
                    <a:close/>
                    <a:moveTo>
                      <a:pt x="214719" y="108454"/>
                    </a:moveTo>
                    <a:cubicBezTo>
                      <a:pt x="206285" y="56736"/>
                      <a:pt x="143551" y="868"/>
                      <a:pt x="143602" y="8"/>
                    </a:cubicBezTo>
                    <a:cubicBezTo>
                      <a:pt x="143653" y="-852"/>
                      <a:pt x="88139" y="67060"/>
                      <a:pt x="97687" y="126520"/>
                    </a:cubicBezTo>
                    <a:cubicBezTo>
                      <a:pt x="106880" y="185205"/>
                      <a:pt x="140566" y="209698"/>
                      <a:pt x="172228" y="202242"/>
                    </a:cubicBezTo>
                    <a:cubicBezTo>
                      <a:pt x="204244" y="194685"/>
                      <a:pt x="223085" y="161050"/>
                      <a:pt x="214719" y="108454"/>
                    </a:cubicBezTo>
                    <a:close/>
                    <a:moveTo>
                      <a:pt x="712333" y="766840"/>
                    </a:moveTo>
                    <a:cubicBezTo>
                      <a:pt x="712637" y="766840"/>
                      <a:pt x="657983" y="834465"/>
                      <a:pt x="661964" y="889877"/>
                    </a:cubicBezTo>
                    <a:cubicBezTo>
                      <a:pt x="665945" y="945290"/>
                      <a:pt x="697067" y="970660"/>
                      <a:pt x="727379" y="962765"/>
                    </a:cubicBezTo>
                    <a:cubicBezTo>
                      <a:pt x="758164" y="954938"/>
                      <a:pt x="775808" y="918048"/>
                      <a:pt x="769921" y="864609"/>
                    </a:cubicBezTo>
                    <a:cubicBezTo>
                      <a:pt x="764017" y="811794"/>
                      <a:pt x="712299" y="767329"/>
                      <a:pt x="712384" y="766840"/>
                    </a:cubicBezTo>
                    <a:close/>
                    <a:moveTo>
                      <a:pt x="339274" y="153847"/>
                    </a:moveTo>
                    <a:cubicBezTo>
                      <a:pt x="339443" y="154150"/>
                      <a:pt x="254595" y="173330"/>
                      <a:pt x="223642" y="220122"/>
                    </a:cubicBezTo>
                    <a:cubicBezTo>
                      <a:pt x="192689" y="266915"/>
                      <a:pt x="201528" y="306792"/>
                      <a:pt x="230288" y="319527"/>
                    </a:cubicBezTo>
                    <a:cubicBezTo>
                      <a:pt x="259403" y="332667"/>
                      <a:pt x="296074" y="314602"/>
                      <a:pt x="324379" y="268602"/>
                    </a:cubicBezTo>
                    <a:cubicBezTo>
                      <a:pt x="352195" y="223057"/>
                      <a:pt x="338802" y="154336"/>
                      <a:pt x="339274" y="153847"/>
                    </a:cubicBezTo>
                    <a:close/>
                    <a:moveTo>
                      <a:pt x="134594" y="242422"/>
                    </a:moveTo>
                    <a:cubicBezTo>
                      <a:pt x="84985" y="212768"/>
                      <a:pt x="87" y="226633"/>
                      <a:pt x="19" y="226920"/>
                    </a:cubicBezTo>
                    <a:cubicBezTo>
                      <a:pt x="-790" y="226920"/>
                      <a:pt x="23938" y="319173"/>
                      <a:pt x="77360" y="347292"/>
                    </a:cubicBezTo>
                    <a:cubicBezTo>
                      <a:pt x="129854" y="375496"/>
                      <a:pt x="169377" y="363283"/>
                      <a:pt x="184002" y="335080"/>
                    </a:cubicBezTo>
                    <a:cubicBezTo>
                      <a:pt x="198846" y="306370"/>
                      <a:pt x="184373" y="271840"/>
                      <a:pt x="134594" y="242422"/>
                    </a:cubicBezTo>
                    <a:close/>
                    <a:moveTo>
                      <a:pt x="189231" y="411442"/>
                    </a:moveTo>
                    <a:cubicBezTo>
                      <a:pt x="136349" y="389345"/>
                      <a:pt x="54065" y="414614"/>
                      <a:pt x="53981" y="414968"/>
                    </a:cubicBezTo>
                    <a:cubicBezTo>
                      <a:pt x="53306" y="414968"/>
                      <a:pt x="89826" y="501755"/>
                      <a:pt x="146250" y="522098"/>
                    </a:cubicBezTo>
                    <a:cubicBezTo>
                      <a:pt x="201916" y="542560"/>
                      <a:pt x="239448" y="525118"/>
                      <a:pt x="250277" y="495430"/>
                    </a:cubicBezTo>
                    <a:cubicBezTo>
                      <a:pt x="261225" y="465202"/>
                      <a:pt x="242416" y="433337"/>
                      <a:pt x="189298" y="411442"/>
                    </a:cubicBezTo>
                    <a:close/>
                    <a:moveTo>
                      <a:pt x="361237" y="715426"/>
                    </a:moveTo>
                    <a:cubicBezTo>
                      <a:pt x="304610" y="708527"/>
                      <a:pt x="232042" y="754796"/>
                      <a:pt x="232093" y="755032"/>
                    </a:cubicBezTo>
                    <a:cubicBezTo>
                      <a:pt x="231385" y="755252"/>
                      <a:pt x="288804" y="828258"/>
                      <a:pt x="348366" y="832762"/>
                    </a:cubicBezTo>
                    <a:cubicBezTo>
                      <a:pt x="407220" y="837569"/>
                      <a:pt x="438864" y="810951"/>
                      <a:pt x="441614" y="779576"/>
                    </a:cubicBezTo>
                    <a:cubicBezTo>
                      <a:pt x="444195" y="747610"/>
                      <a:pt x="417981" y="722139"/>
                      <a:pt x="361237" y="715426"/>
                    </a:cubicBezTo>
                    <a:close/>
                    <a:moveTo>
                      <a:pt x="475334" y="846998"/>
                    </a:moveTo>
                    <a:cubicBezTo>
                      <a:pt x="418353" y="847606"/>
                      <a:pt x="352583" y="903136"/>
                      <a:pt x="352701" y="903389"/>
                    </a:cubicBezTo>
                    <a:cubicBezTo>
                      <a:pt x="351942" y="903693"/>
                      <a:pt x="418488" y="968399"/>
                      <a:pt x="478066" y="965076"/>
                    </a:cubicBezTo>
                    <a:cubicBezTo>
                      <a:pt x="537105" y="962091"/>
                      <a:pt x="564955" y="931542"/>
                      <a:pt x="563521" y="899965"/>
                    </a:cubicBezTo>
                    <a:cubicBezTo>
                      <a:pt x="561902" y="867982"/>
                      <a:pt x="532399" y="846155"/>
                      <a:pt x="475334" y="846981"/>
                    </a:cubicBezTo>
                    <a:close/>
                    <a:moveTo>
                      <a:pt x="265307" y="569549"/>
                    </a:moveTo>
                    <a:cubicBezTo>
                      <a:pt x="210046" y="555042"/>
                      <a:pt x="131912" y="591123"/>
                      <a:pt x="131912" y="591478"/>
                    </a:cubicBezTo>
                    <a:lnTo>
                      <a:pt x="132098" y="591680"/>
                    </a:lnTo>
                    <a:cubicBezTo>
                      <a:pt x="131322" y="591832"/>
                      <a:pt x="178789" y="672192"/>
                      <a:pt x="237272" y="684624"/>
                    </a:cubicBezTo>
                    <a:cubicBezTo>
                      <a:pt x="295079" y="697309"/>
                      <a:pt x="329946" y="675043"/>
                      <a:pt x="336794" y="644225"/>
                    </a:cubicBezTo>
                    <a:cubicBezTo>
                      <a:pt x="339411" y="632726"/>
                      <a:pt x="337547" y="620661"/>
                      <a:pt x="331582" y="610488"/>
                    </a:cubicBezTo>
                    <a:cubicBezTo>
                      <a:pt x="321832" y="593114"/>
                      <a:pt x="300005" y="578540"/>
                      <a:pt x="265307" y="569549"/>
                    </a:cubicBezTo>
                    <a:close/>
                    <a:moveTo>
                      <a:pt x="830748" y="851806"/>
                    </a:moveTo>
                    <a:cubicBezTo>
                      <a:pt x="831103" y="851806"/>
                      <a:pt x="785879" y="926026"/>
                      <a:pt x="797467" y="980544"/>
                    </a:cubicBezTo>
                    <a:cubicBezTo>
                      <a:pt x="809056" y="1035063"/>
                      <a:pt x="843585" y="1056249"/>
                      <a:pt x="872734" y="1044391"/>
                    </a:cubicBezTo>
                    <a:cubicBezTo>
                      <a:pt x="902354" y="1032583"/>
                      <a:pt x="914904" y="993651"/>
                      <a:pt x="901663" y="941393"/>
                    </a:cubicBezTo>
                    <a:cubicBezTo>
                      <a:pt x="888320" y="889709"/>
                      <a:pt x="830681" y="852312"/>
                      <a:pt x="830748" y="851806"/>
                    </a:cubicBezTo>
                    <a:close/>
                    <a:moveTo>
                      <a:pt x="606063" y="962462"/>
                    </a:moveTo>
                    <a:cubicBezTo>
                      <a:pt x="549503" y="970592"/>
                      <a:pt x="491763" y="1034304"/>
                      <a:pt x="491865" y="1034540"/>
                    </a:cubicBezTo>
                    <a:cubicBezTo>
                      <a:pt x="491156" y="1034877"/>
                      <a:pt x="565832" y="1090458"/>
                      <a:pt x="624702" y="1079308"/>
                    </a:cubicBezTo>
                    <a:cubicBezTo>
                      <a:pt x="682982" y="1068665"/>
                      <a:pt x="706463" y="1034658"/>
                      <a:pt x="700778" y="1003519"/>
                    </a:cubicBezTo>
                    <a:cubicBezTo>
                      <a:pt x="694790" y="971942"/>
                      <a:pt x="662572" y="954129"/>
                      <a:pt x="606063" y="962462"/>
                    </a:cubicBezTo>
                    <a:close/>
                    <a:moveTo>
                      <a:pt x="891339" y="1148688"/>
                    </a:moveTo>
                    <a:cubicBezTo>
                      <a:pt x="848426" y="1178426"/>
                      <a:pt x="818603" y="1237178"/>
                      <a:pt x="818806" y="1237297"/>
                    </a:cubicBezTo>
                    <a:cubicBezTo>
                      <a:pt x="818249" y="1237853"/>
                      <a:pt x="906521" y="1272197"/>
                      <a:pt x="961410" y="1246034"/>
                    </a:cubicBezTo>
                    <a:cubicBezTo>
                      <a:pt x="969981" y="1242087"/>
                      <a:pt x="978153" y="1237314"/>
                      <a:pt x="985818" y="1231814"/>
                    </a:cubicBezTo>
                    <a:cubicBezTo>
                      <a:pt x="1035192" y="1202902"/>
                      <a:pt x="1080854" y="1170195"/>
                      <a:pt x="1144296" y="1183672"/>
                    </a:cubicBezTo>
                    <a:cubicBezTo>
                      <a:pt x="1153337" y="1185528"/>
                      <a:pt x="1162480" y="1187350"/>
                      <a:pt x="1171589" y="1189020"/>
                    </a:cubicBezTo>
                    <a:cubicBezTo>
                      <a:pt x="1199168" y="1194080"/>
                      <a:pt x="1205325" y="1173113"/>
                      <a:pt x="1205325" y="1173163"/>
                    </a:cubicBezTo>
                    <a:cubicBezTo>
                      <a:pt x="1205325" y="1173214"/>
                      <a:pt x="1205899" y="1151808"/>
                      <a:pt x="1179348" y="1147001"/>
                    </a:cubicBezTo>
                    <a:cubicBezTo>
                      <a:pt x="1170644" y="1145314"/>
                      <a:pt x="1161755" y="1143627"/>
                      <a:pt x="1153067" y="1141805"/>
                    </a:cubicBezTo>
                    <a:cubicBezTo>
                      <a:pt x="1090655" y="1128547"/>
                      <a:pt x="1069468" y="1075074"/>
                      <a:pt x="1052296" y="1025313"/>
                    </a:cubicBezTo>
                    <a:cubicBezTo>
                      <a:pt x="1050179" y="1016828"/>
                      <a:pt x="1047462" y="1008495"/>
                      <a:pt x="1044166" y="1000398"/>
                    </a:cubicBezTo>
                    <a:cubicBezTo>
                      <a:pt x="1023401" y="950806"/>
                      <a:pt x="960583" y="921253"/>
                      <a:pt x="960550" y="920679"/>
                    </a:cubicBezTo>
                    <a:cubicBezTo>
                      <a:pt x="960668" y="920763"/>
                      <a:pt x="934387" y="981557"/>
                      <a:pt x="940460" y="1032094"/>
                    </a:cubicBezTo>
                    <a:cubicBezTo>
                      <a:pt x="943243" y="1057025"/>
                      <a:pt x="950075" y="1081299"/>
                      <a:pt x="964075" y="1086680"/>
                    </a:cubicBezTo>
                    <a:cubicBezTo>
                      <a:pt x="975647" y="1091032"/>
                      <a:pt x="987370" y="1095283"/>
                      <a:pt x="999161" y="1099365"/>
                    </a:cubicBezTo>
                    <a:cubicBezTo>
                      <a:pt x="1024042" y="1107900"/>
                      <a:pt x="1020162" y="1128850"/>
                      <a:pt x="1020162" y="1128901"/>
                    </a:cubicBezTo>
                    <a:cubicBezTo>
                      <a:pt x="1020162" y="1128952"/>
                      <a:pt x="1011037" y="1148570"/>
                      <a:pt x="985127" y="1139798"/>
                    </a:cubicBezTo>
                    <a:cubicBezTo>
                      <a:pt x="972931" y="1135513"/>
                      <a:pt x="960938" y="1131178"/>
                      <a:pt x="948793" y="1126590"/>
                    </a:cubicBezTo>
                    <a:cubicBezTo>
                      <a:pt x="934387" y="1121209"/>
                      <a:pt x="912441" y="1133793"/>
                      <a:pt x="891339" y="1148688"/>
                    </a:cubicBezTo>
                    <a:close/>
                    <a:moveTo>
                      <a:pt x="751653" y="1059927"/>
                    </a:moveTo>
                    <a:cubicBezTo>
                      <a:pt x="696511" y="1075395"/>
                      <a:pt x="647626" y="1146259"/>
                      <a:pt x="647761" y="1146478"/>
                    </a:cubicBezTo>
                    <a:cubicBezTo>
                      <a:pt x="647103" y="1146950"/>
                      <a:pt x="729100" y="1192292"/>
                      <a:pt x="786385" y="1173568"/>
                    </a:cubicBezTo>
                    <a:cubicBezTo>
                      <a:pt x="843062" y="1155435"/>
                      <a:pt x="861820" y="1118476"/>
                      <a:pt x="851783" y="1088299"/>
                    </a:cubicBezTo>
                    <a:cubicBezTo>
                      <a:pt x="841375" y="1057903"/>
                      <a:pt x="806762" y="1044391"/>
                      <a:pt x="751653" y="1059994"/>
                    </a:cubicBezTo>
                    <a:close/>
                  </a:path>
                </a:pathLst>
              </a:custGeom>
              <a:grpFill/>
              <a:ln w="1682" cap="flat">
                <a:noFill/>
                <a:prstDash val="solid"/>
                <a:miter/>
              </a:ln>
            </p:spPr>
            <p:txBody>
              <a:bodyPr rtlCol="0" anchor="ctr"/>
              <a:lstStyle/>
              <a:p>
                <a:pPr algn="ctr"/>
                <a:endParaRPr lang="zh-CN" altLang="en-US"/>
              </a:p>
            </p:txBody>
          </p:sp>
        </p:grpSp>
        <p:sp>
          <p:nvSpPr>
            <p:cNvPr id="35" name="文本框 34">
              <a:extLst>
                <a:ext uri="{FF2B5EF4-FFF2-40B4-BE49-F238E27FC236}">
                  <a16:creationId xmlns:a16="http://schemas.microsoft.com/office/drawing/2014/main" id="{ED58DF6E-120C-40D1-A325-8CF9E764BD6B}"/>
                </a:ext>
              </a:extLst>
            </p:cNvPr>
            <p:cNvSpPr txBox="1"/>
            <p:nvPr/>
          </p:nvSpPr>
          <p:spPr>
            <a:xfrm>
              <a:off x="1412240" y="1903096"/>
              <a:ext cx="155448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输入奖项内容</a:t>
              </a:r>
            </a:p>
          </p:txBody>
        </p:sp>
      </p:grpSp>
    </p:spTree>
    <p:custDataLst>
      <p:tags r:id="rId1"/>
    </p:custDataLst>
    <p:extLst>
      <p:ext uri="{BB962C8B-B14F-4D97-AF65-F5344CB8AC3E}">
        <p14:creationId xmlns:p14="http://schemas.microsoft.com/office/powerpoint/2010/main" val="3557686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1AD1D37-2F88-4410-87A9-F921B1829A48}"/>
              </a:ext>
            </a:extLst>
          </p:cNvPr>
          <p:cNvSpPr>
            <a:spLocks noGrp="1"/>
          </p:cNvSpPr>
          <p:nvPr>
            <p:ph type="body" sz="quarter" idx="10"/>
          </p:nvPr>
        </p:nvSpPr>
        <p:spPr/>
        <p:txBody>
          <a:bodyPr/>
          <a:lstStyle/>
          <a:p>
            <a:r>
              <a:rPr lang="zh-CN" altLang="en-US" dirty="0"/>
              <a:t>提问环节</a:t>
            </a:r>
          </a:p>
        </p:txBody>
      </p:sp>
      <p:sp>
        <p:nvSpPr>
          <p:cNvPr id="9" name="文本框 8">
            <a:extLst>
              <a:ext uri="{FF2B5EF4-FFF2-40B4-BE49-F238E27FC236}">
                <a16:creationId xmlns:a16="http://schemas.microsoft.com/office/drawing/2014/main" id="{24863AC3-4D67-4810-AF69-725715CE1594}"/>
              </a:ext>
            </a:extLst>
          </p:cNvPr>
          <p:cNvSpPr txBox="1"/>
          <p:nvPr/>
        </p:nvSpPr>
        <p:spPr>
          <a:xfrm>
            <a:off x="2592729" y="1157468"/>
            <a:ext cx="3321934" cy="4508927"/>
          </a:xfrm>
          <a:prstGeom prst="rect">
            <a:avLst/>
          </a:prstGeom>
          <a:noFill/>
        </p:spPr>
        <p:txBody>
          <a:bodyPr wrap="square" rtlCol="0">
            <a:spAutoFit/>
          </a:bodyPr>
          <a:lstStyle/>
          <a:p>
            <a:r>
              <a:rPr lang="en-US" altLang="zh-CN" sz="28700" dirty="0">
                <a:latin typeface="Arial" panose="020B0604020202020204" pitchFamily="34" charset="0"/>
                <a:ea typeface="微软雅黑" panose="020B0503020204020204" pitchFamily="34" charset="-122"/>
                <a:cs typeface="Arial" panose="020B0604020202020204" pitchFamily="34" charset="0"/>
              </a:rPr>
              <a:t>Q</a:t>
            </a:r>
            <a:endParaRPr lang="zh-CN" altLang="en-US" sz="28700" dirty="0">
              <a:latin typeface="Arial" panose="020B0604020202020204" pitchFamily="34" charset="0"/>
              <a:ea typeface="微软雅黑" panose="020B0503020204020204" pitchFamily="34" charset="-122"/>
              <a:cs typeface="Arial" panose="020B0604020202020204" pitchFamily="34" charset="0"/>
            </a:endParaRPr>
          </a:p>
        </p:txBody>
      </p:sp>
      <p:sp>
        <p:nvSpPr>
          <p:cNvPr id="10" name="文本框 9">
            <a:extLst>
              <a:ext uri="{FF2B5EF4-FFF2-40B4-BE49-F238E27FC236}">
                <a16:creationId xmlns:a16="http://schemas.microsoft.com/office/drawing/2014/main" id="{318DCED8-9C9C-4AB8-9B3C-1ABB3DCA9FFC}"/>
              </a:ext>
            </a:extLst>
          </p:cNvPr>
          <p:cNvSpPr txBox="1"/>
          <p:nvPr/>
        </p:nvSpPr>
        <p:spPr>
          <a:xfrm>
            <a:off x="6672263" y="1163231"/>
            <a:ext cx="3321934" cy="4508927"/>
          </a:xfrm>
          <a:prstGeom prst="rect">
            <a:avLst/>
          </a:prstGeom>
          <a:noFill/>
        </p:spPr>
        <p:txBody>
          <a:bodyPr wrap="square" rtlCol="0">
            <a:spAutoFit/>
          </a:bodyPr>
          <a:lstStyle/>
          <a:p>
            <a:r>
              <a:rPr lang="en-US" altLang="zh-CN" sz="28700" dirty="0">
                <a:latin typeface="Arial" panose="020B0604020202020204" pitchFamily="34" charset="0"/>
                <a:ea typeface="微软雅黑" panose="020B0503020204020204" pitchFamily="34" charset="-122"/>
                <a:cs typeface="Arial" panose="020B0604020202020204" pitchFamily="34" charset="0"/>
              </a:rPr>
              <a:t>A</a:t>
            </a:r>
            <a:endParaRPr lang="zh-CN" altLang="en-US" sz="28700" dirty="0">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61D012D7-8FF3-485B-AA35-4F4D0C46E4F3}"/>
              </a:ext>
            </a:extLst>
          </p:cNvPr>
          <p:cNvSpPr txBox="1"/>
          <p:nvPr/>
        </p:nvSpPr>
        <p:spPr>
          <a:xfrm>
            <a:off x="5420046" y="3330665"/>
            <a:ext cx="1351907" cy="1862048"/>
          </a:xfrm>
          <a:prstGeom prst="rect">
            <a:avLst/>
          </a:prstGeom>
          <a:noFill/>
        </p:spPr>
        <p:txBody>
          <a:bodyPr wrap="square" rtlCol="0">
            <a:spAutoFit/>
          </a:bodyPr>
          <a:lstStyle/>
          <a:p>
            <a:r>
              <a:rPr lang="en-US" altLang="zh-CN" sz="11500" dirty="0">
                <a:latin typeface="微软雅黑" panose="020B0503020204020204" pitchFamily="34" charset="-122"/>
                <a:ea typeface="微软雅黑" panose="020B0503020204020204" pitchFamily="34" charset="-122"/>
              </a:rPr>
              <a:t>&amp;</a:t>
            </a:r>
            <a:endParaRPr lang="zh-CN" altLang="en-US" sz="11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742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AFB013-D8D3-48E4-840B-D3682BA4C3E4}"/>
              </a:ext>
            </a:extLst>
          </p:cNvPr>
          <p:cNvSpPr>
            <a:spLocks noGrp="1"/>
          </p:cNvSpPr>
          <p:nvPr>
            <p:ph type="body" sz="quarter" idx="10"/>
          </p:nvPr>
        </p:nvSpPr>
        <p:spPr/>
        <p:txBody>
          <a:bodyPr/>
          <a:lstStyle/>
          <a:p>
            <a:r>
              <a:rPr lang="zh-CN" altLang="en-US" dirty="0"/>
              <a:t>参考文献</a:t>
            </a:r>
          </a:p>
        </p:txBody>
      </p:sp>
      <p:sp>
        <p:nvSpPr>
          <p:cNvPr id="9" name="矩形 8">
            <a:extLst>
              <a:ext uri="{FF2B5EF4-FFF2-40B4-BE49-F238E27FC236}">
                <a16:creationId xmlns:a16="http://schemas.microsoft.com/office/drawing/2014/main" id="{931FCFD2-83A6-482C-BF18-EE452EA4111C}"/>
              </a:ext>
            </a:extLst>
          </p:cNvPr>
          <p:cNvSpPr/>
          <p:nvPr/>
        </p:nvSpPr>
        <p:spPr>
          <a:xfrm>
            <a:off x="739859" y="1259266"/>
            <a:ext cx="10804880" cy="5138280"/>
          </a:xfrm>
          <a:prstGeom prst="rect">
            <a:avLst/>
          </a:prstGeom>
          <a:solidFill>
            <a:schemeClr val="bg1"/>
          </a:solidFill>
          <a:ln>
            <a:noFill/>
          </a:ln>
          <a:effectLst>
            <a:outerShdw blurRad="152400" dist="635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矩形 9">
            <a:extLst>
              <a:ext uri="{FF2B5EF4-FFF2-40B4-BE49-F238E27FC236}">
                <a16:creationId xmlns:a16="http://schemas.microsoft.com/office/drawing/2014/main" id="{2B482202-028E-4DB7-9262-63DB4268A093}"/>
              </a:ext>
            </a:extLst>
          </p:cNvPr>
          <p:cNvSpPr/>
          <p:nvPr/>
        </p:nvSpPr>
        <p:spPr>
          <a:xfrm>
            <a:off x="747350" y="1220584"/>
            <a:ext cx="10804880" cy="45719"/>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文本框 10">
            <a:extLst>
              <a:ext uri="{FF2B5EF4-FFF2-40B4-BE49-F238E27FC236}">
                <a16:creationId xmlns:a16="http://schemas.microsoft.com/office/drawing/2014/main" id="{6614B7E9-4791-4FC2-81DD-977AE34EBFF8}"/>
              </a:ext>
            </a:extLst>
          </p:cNvPr>
          <p:cNvSpPr txBox="1"/>
          <p:nvPr/>
        </p:nvSpPr>
        <p:spPr>
          <a:xfrm>
            <a:off x="10715377" y="1121935"/>
            <a:ext cx="533451" cy="493365"/>
          </a:xfrm>
          <a:custGeom>
            <a:avLst/>
            <a:gdLst/>
            <a:ahLst/>
            <a:cxnLst/>
            <a:rect l="l" t="t" r="r" b="b"/>
            <a:pathLst>
              <a:path w="533451" h="493365">
                <a:moveTo>
                  <a:pt x="335077" y="0"/>
                </a:moveTo>
                <a:lnTo>
                  <a:pt x="533451" y="0"/>
                </a:lnTo>
                <a:lnTo>
                  <a:pt x="533451" y="169594"/>
                </a:lnTo>
                <a:cubicBezTo>
                  <a:pt x="533451" y="261415"/>
                  <a:pt x="522830" y="327539"/>
                  <a:pt x="501588" y="367968"/>
                </a:cubicBezTo>
                <a:cubicBezTo>
                  <a:pt x="472123" y="423472"/>
                  <a:pt x="426213" y="465271"/>
                  <a:pt x="363857" y="493365"/>
                </a:cubicBezTo>
                <a:lnTo>
                  <a:pt x="318632" y="420388"/>
                </a:lnTo>
                <a:cubicBezTo>
                  <a:pt x="355634" y="405313"/>
                  <a:pt x="383215" y="381501"/>
                  <a:pt x="401373" y="348953"/>
                </a:cubicBezTo>
                <a:cubicBezTo>
                  <a:pt x="419532" y="316405"/>
                  <a:pt x="429639" y="271693"/>
                  <a:pt x="431695" y="214819"/>
                </a:cubicBezTo>
                <a:lnTo>
                  <a:pt x="335077" y="214819"/>
                </a:lnTo>
                <a:close/>
                <a:moveTo>
                  <a:pt x="16445" y="0"/>
                </a:moveTo>
                <a:lnTo>
                  <a:pt x="214819" y="0"/>
                </a:lnTo>
                <a:lnTo>
                  <a:pt x="214819" y="169594"/>
                </a:lnTo>
                <a:cubicBezTo>
                  <a:pt x="214819" y="261415"/>
                  <a:pt x="204198" y="327539"/>
                  <a:pt x="182956" y="367968"/>
                </a:cubicBezTo>
                <a:cubicBezTo>
                  <a:pt x="153491" y="423472"/>
                  <a:pt x="107581" y="465271"/>
                  <a:pt x="45225" y="493365"/>
                </a:cubicBezTo>
                <a:lnTo>
                  <a:pt x="0" y="420388"/>
                </a:lnTo>
                <a:cubicBezTo>
                  <a:pt x="37002" y="405313"/>
                  <a:pt x="64583" y="381501"/>
                  <a:pt x="82741" y="348953"/>
                </a:cubicBezTo>
                <a:cubicBezTo>
                  <a:pt x="100900" y="316405"/>
                  <a:pt x="111007" y="271693"/>
                  <a:pt x="113063" y="214819"/>
                </a:cubicBezTo>
                <a:lnTo>
                  <a:pt x="16445" y="214819"/>
                </a:ln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6600" dirty="0">
              <a:solidFill>
                <a:schemeClr val="tx1">
                  <a:lumMod val="50000"/>
                  <a:lumOff val="50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633BE47A-0626-460E-9A6B-5B39A7B26621}"/>
              </a:ext>
            </a:extLst>
          </p:cNvPr>
          <p:cNvSpPr txBox="1"/>
          <p:nvPr/>
        </p:nvSpPr>
        <p:spPr>
          <a:xfrm>
            <a:off x="897881" y="1678816"/>
            <a:ext cx="10200640" cy="4197944"/>
          </a:xfrm>
          <a:prstGeom prst="rect">
            <a:avLst/>
          </a:prstGeom>
          <a:noFill/>
        </p:spPr>
        <p:txBody>
          <a:bodyPr wrap="square" rtlCol="0">
            <a:spAutoFit/>
          </a:bodyPr>
          <a:lstStyle/>
          <a:p>
            <a:pPr marL="342900" indent="-342900">
              <a:lnSpc>
                <a:spcPct val="150000"/>
              </a:lnSpc>
              <a:buFontTx/>
              <a:buAutoNum type="arabicPeriod"/>
            </a:pPr>
            <a:r>
              <a:rPr lang="zh-CN" altLang="en-US"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请输入参考文献请输入参考文献请输入参考文献请输入参考文献请输入参考文献参考文献</a:t>
            </a:r>
            <a:endParaRPr lang="en-US" altLang="zh-CN"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marL="342900" indent="-342900">
              <a:lnSpc>
                <a:spcPct val="150000"/>
              </a:lnSpc>
              <a:buFontTx/>
              <a:buAutoNum type="arabicPeriod"/>
            </a:pPr>
            <a:r>
              <a:rPr lang="zh-CN" altLang="en-US"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请输入参考文献请输入参考文献请输入参考文献请输入参考文献请输入参考文献参考文献</a:t>
            </a:r>
            <a:endParaRPr lang="en-US" altLang="zh-CN"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marL="342900" indent="-342900">
              <a:lnSpc>
                <a:spcPct val="150000"/>
              </a:lnSpc>
              <a:buFontTx/>
              <a:buAutoNum type="arabicPeriod"/>
            </a:pPr>
            <a:r>
              <a:rPr lang="zh-CN" altLang="en-US"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请输入参考文献请输入参考文献请输入参考文献请输入参考文献请输入参考文献参考文献</a:t>
            </a:r>
            <a:endParaRPr lang="en-US" altLang="zh-CN"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marL="342900" indent="-342900">
              <a:lnSpc>
                <a:spcPct val="150000"/>
              </a:lnSpc>
              <a:buFontTx/>
              <a:buAutoNum type="arabicPeriod"/>
            </a:pPr>
            <a:r>
              <a:rPr lang="zh-CN" altLang="en-US"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请输入参考文献请输入参考文献请输入参考文献请输入参考文献请输入参考文献参考文献</a:t>
            </a:r>
            <a:endParaRPr lang="en-US" altLang="zh-CN"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marL="342900" indent="-342900">
              <a:lnSpc>
                <a:spcPct val="150000"/>
              </a:lnSpc>
              <a:buFontTx/>
              <a:buAutoNum type="arabicPeriod"/>
            </a:pPr>
            <a:r>
              <a:rPr lang="zh-CN" altLang="en-US"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请输入参考文献请输入参考文献请输入参考文献请输入参考文献请输入参考文献参考文献</a:t>
            </a:r>
            <a:endParaRPr lang="en-US" altLang="zh-CN"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marL="342900" indent="-342900">
              <a:lnSpc>
                <a:spcPct val="150000"/>
              </a:lnSpc>
              <a:buFontTx/>
              <a:buAutoNum type="arabicPeriod"/>
            </a:pPr>
            <a:r>
              <a:rPr lang="zh-CN" altLang="en-US"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请输入参考文献请输入参考文献请输入参考文献请输入参考文献请输入参考文献参考文献</a:t>
            </a:r>
            <a:endParaRPr lang="en-US" altLang="zh-CN"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marL="342900" indent="-342900">
              <a:lnSpc>
                <a:spcPct val="150000"/>
              </a:lnSpc>
              <a:buFontTx/>
              <a:buAutoNum type="arabicPeriod"/>
            </a:pPr>
            <a:r>
              <a:rPr lang="zh-CN" altLang="en-US"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请输入参考文献请输入参考文献请输入参考文献请输入参考文献请输入参考文献参考文献</a:t>
            </a:r>
            <a:endParaRPr lang="en-US" altLang="zh-CN"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marL="342900" indent="-342900">
              <a:lnSpc>
                <a:spcPct val="150000"/>
              </a:lnSpc>
              <a:buFontTx/>
              <a:buAutoNum type="arabicPeriod"/>
            </a:pPr>
            <a:r>
              <a:rPr lang="zh-CN" altLang="en-US"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请输入参考文献请输入参考文献请输入参考文献请输入参考文献请输入参考文献参考文献</a:t>
            </a:r>
            <a:endParaRPr lang="en-US" altLang="zh-CN"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marL="342900" indent="-342900">
              <a:lnSpc>
                <a:spcPct val="150000"/>
              </a:lnSpc>
              <a:buFontTx/>
              <a:buAutoNum type="arabicPeriod"/>
            </a:pPr>
            <a:r>
              <a:rPr lang="zh-CN" altLang="en-US"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请输入参考文献请输入参考文献请输入参考文献请输入参考文献请输入参考文献参考文献</a:t>
            </a:r>
            <a:endParaRPr lang="en-US" altLang="zh-CN"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marL="342900" indent="-342900">
              <a:lnSpc>
                <a:spcPct val="150000"/>
              </a:lnSpc>
              <a:buFontTx/>
              <a:buAutoNum type="arabicPeriod"/>
            </a:pPr>
            <a:r>
              <a:rPr lang="zh-CN" altLang="en-US"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rPr>
              <a:t>请输入参考文献请输入参考文献请输入参考文献请输入参考文献请输入参考文献参考文献</a:t>
            </a:r>
            <a:endParaRPr lang="en-US" altLang="zh-CN" dirty="0">
              <a:solidFill>
                <a:schemeClr val="tx1">
                  <a:lumMod val="75000"/>
                  <a:lumOff val="2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2126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8">
            <a:extLst>
              <a:ext uri="{FF2B5EF4-FFF2-40B4-BE49-F238E27FC236}">
                <a16:creationId xmlns:a16="http://schemas.microsoft.com/office/drawing/2014/main" id="{8C6D812A-3EFA-4E43-AD1D-C896E2B0AB3B}"/>
              </a:ext>
            </a:extLst>
          </p:cNvPr>
          <p:cNvSpPr>
            <a:spLocks noGrp="1"/>
          </p:cNvSpPr>
          <p:nvPr>
            <p:ph type="pic" sz="quarter" idx="10"/>
          </p:nvPr>
        </p:nvSpPr>
        <p:spPr/>
      </p:sp>
      <p:pic>
        <p:nvPicPr>
          <p:cNvPr id="13" name="图片占位符 12">
            <a:extLst>
              <a:ext uri="{FF2B5EF4-FFF2-40B4-BE49-F238E27FC236}">
                <a16:creationId xmlns:a16="http://schemas.microsoft.com/office/drawing/2014/main" id="{98CE099E-33A1-44E7-B489-E40649279D47}"/>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813" b="7813"/>
          <a:stretch>
            <a:fillRect/>
          </a:stretch>
        </p:blipFill>
        <p:spPr>
          <a:xfrm>
            <a:off x="0" y="0"/>
            <a:ext cx="12192000" cy="6858000"/>
          </a:xfrm>
        </p:spPr>
      </p:pic>
      <p:sp>
        <p:nvSpPr>
          <p:cNvPr id="15" name="矩形 14">
            <a:extLst>
              <a:ext uri="{FF2B5EF4-FFF2-40B4-BE49-F238E27FC236}">
                <a16:creationId xmlns:a16="http://schemas.microsoft.com/office/drawing/2014/main" id="{3FA9FBBB-0C35-4FBC-8E05-DCBFA6729BEC}"/>
              </a:ext>
            </a:extLst>
          </p:cNvPr>
          <p:cNvSpPr/>
          <p:nvPr/>
        </p:nvSpPr>
        <p:spPr>
          <a:xfrm>
            <a:off x="0" y="0"/>
            <a:ext cx="12192000" cy="111117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F17705D7-1FAA-4186-A095-7C8AF99FAAFE}"/>
              </a:ext>
            </a:extLst>
          </p:cNvPr>
          <p:cNvSpPr txBox="1"/>
          <p:nvPr/>
        </p:nvSpPr>
        <p:spPr>
          <a:xfrm>
            <a:off x="659758" y="428263"/>
            <a:ext cx="3541854" cy="830997"/>
          </a:xfrm>
          <a:prstGeom prst="rect">
            <a:avLst/>
          </a:prstGeom>
          <a:noFill/>
        </p:spPr>
        <p:txBody>
          <a:bodyPr wrap="square" rtlCol="0">
            <a:spAutoFit/>
          </a:bodyPr>
          <a:lstStyle/>
          <a:p>
            <a:r>
              <a:rPr lang="en-US" altLang="zh-CN" sz="4800" b="1" dirty="0">
                <a:gradFill>
                  <a:gsLst>
                    <a:gs pos="16000">
                      <a:schemeClr val="bg1">
                        <a:alpha val="0"/>
                      </a:schemeClr>
                    </a:gs>
                    <a:gs pos="100000">
                      <a:schemeClr val="bg1">
                        <a:alpha val="59000"/>
                      </a:schemeClr>
                    </a:gs>
                  </a:gsLst>
                  <a:lin ang="5400000" scaled="1"/>
                </a:gra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4800" b="1" dirty="0">
              <a:gradFill>
                <a:gsLst>
                  <a:gs pos="16000">
                    <a:schemeClr val="bg1">
                      <a:alpha val="0"/>
                    </a:schemeClr>
                  </a:gs>
                  <a:gs pos="100000">
                    <a:schemeClr val="bg1">
                      <a:alpha val="59000"/>
                    </a:schemeClr>
                  </a:gs>
                </a:gsLst>
                <a:lin ang="5400000" scaled="1"/>
              </a:gra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a:extLst>
              <a:ext uri="{FF2B5EF4-FFF2-40B4-BE49-F238E27FC236}">
                <a16:creationId xmlns:a16="http://schemas.microsoft.com/office/drawing/2014/main" id="{5E2DBD43-C3DC-4BC1-BC56-23D76D7853F2}"/>
              </a:ext>
            </a:extLst>
          </p:cNvPr>
          <p:cNvSpPr/>
          <p:nvPr/>
        </p:nvSpPr>
        <p:spPr>
          <a:xfrm>
            <a:off x="0" y="6585994"/>
            <a:ext cx="12192000" cy="2720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983A309A-3EF8-4D31-9E79-BEFB6C3D24D7}"/>
              </a:ext>
            </a:extLst>
          </p:cNvPr>
          <p:cNvGrpSpPr/>
          <p:nvPr/>
        </p:nvGrpSpPr>
        <p:grpSpPr>
          <a:xfrm>
            <a:off x="11393026" y="6604000"/>
            <a:ext cx="720503" cy="223520"/>
            <a:chOff x="11027266" y="6634480"/>
            <a:chExt cx="720503" cy="223520"/>
          </a:xfrm>
        </p:grpSpPr>
        <p:cxnSp>
          <p:nvCxnSpPr>
            <p:cNvPr id="20" name="直接连接符 19">
              <a:extLst>
                <a:ext uri="{FF2B5EF4-FFF2-40B4-BE49-F238E27FC236}">
                  <a16:creationId xmlns:a16="http://schemas.microsoft.com/office/drawing/2014/main" id="{54E4F961-008F-4231-ABC7-D071DF426358}"/>
                </a:ext>
              </a:extLst>
            </p:cNvPr>
            <p:cNvCxnSpPr/>
            <p:nvPr userDrawn="1"/>
          </p:nvCxnSpPr>
          <p:spPr>
            <a:xfrm flipH="1">
              <a:off x="11027266"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D04578B-43AD-4D82-9E4E-A48B20190C7C}"/>
                </a:ext>
              </a:extLst>
            </p:cNvPr>
            <p:cNvCxnSpPr/>
            <p:nvPr userDrawn="1"/>
          </p:nvCxnSpPr>
          <p:spPr>
            <a:xfrm flipH="1">
              <a:off x="11161671"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E0B3947-BBED-474A-A31D-09656A44C519}"/>
                </a:ext>
              </a:extLst>
            </p:cNvPr>
            <p:cNvCxnSpPr/>
            <p:nvPr userDrawn="1"/>
          </p:nvCxnSpPr>
          <p:spPr>
            <a:xfrm flipH="1">
              <a:off x="11296077"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6CD3609-D203-4052-A8FF-EAA4251DCA4C}"/>
                </a:ext>
              </a:extLst>
            </p:cNvPr>
            <p:cNvCxnSpPr/>
            <p:nvPr userDrawn="1"/>
          </p:nvCxnSpPr>
          <p:spPr>
            <a:xfrm flipH="1">
              <a:off x="11430483"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AFFAF9C-AFC2-4C4D-A774-3EED5C18E2E7}"/>
                </a:ext>
              </a:extLst>
            </p:cNvPr>
            <p:cNvCxnSpPr/>
            <p:nvPr userDrawn="1"/>
          </p:nvCxnSpPr>
          <p:spPr>
            <a:xfrm flipH="1">
              <a:off x="11564889"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16D323C4-D819-4953-94BB-93EE7962A0AB}"/>
              </a:ext>
            </a:extLst>
          </p:cNvPr>
          <p:cNvSpPr txBox="1"/>
          <p:nvPr/>
        </p:nvSpPr>
        <p:spPr>
          <a:xfrm>
            <a:off x="590308" y="0"/>
            <a:ext cx="1689904" cy="923330"/>
          </a:xfrm>
          <a:prstGeom prst="rect">
            <a:avLst/>
          </a:prstGeom>
          <a:noFill/>
        </p:spPr>
        <p:txBody>
          <a:bodyPr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p>
        </p:txBody>
      </p:sp>
      <p:sp>
        <p:nvSpPr>
          <p:cNvPr id="26" name="Freeform 14">
            <a:extLst>
              <a:ext uri="{FF2B5EF4-FFF2-40B4-BE49-F238E27FC236}">
                <a16:creationId xmlns:a16="http://schemas.microsoft.com/office/drawing/2014/main" id="{F74F7B57-05D9-4C51-88FF-64AE08C9A702}"/>
              </a:ext>
            </a:extLst>
          </p:cNvPr>
          <p:cNvSpPr>
            <a:spLocks noEditPoints="1"/>
          </p:cNvSpPr>
          <p:nvPr/>
        </p:nvSpPr>
        <p:spPr bwMode="auto">
          <a:xfrm>
            <a:off x="8975720" y="268922"/>
            <a:ext cx="2520955" cy="652809"/>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27" name="矩形 26">
            <a:extLst>
              <a:ext uri="{FF2B5EF4-FFF2-40B4-BE49-F238E27FC236}">
                <a16:creationId xmlns:a16="http://schemas.microsoft.com/office/drawing/2014/main" id="{97DB8A25-5DB8-492C-AA9D-6CDE8158612D}"/>
              </a:ext>
            </a:extLst>
          </p:cNvPr>
          <p:cNvSpPr/>
          <p:nvPr/>
        </p:nvSpPr>
        <p:spPr>
          <a:xfrm>
            <a:off x="0" y="1115942"/>
            <a:ext cx="9768840" cy="5471160"/>
          </a:xfrm>
          <a:prstGeom prst="rect">
            <a:avLst/>
          </a:prstGeom>
          <a:gradFill flip="none" rotWithShape="1">
            <a:gsLst>
              <a:gs pos="8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5" name="组合 34">
            <a:extLst>
              <a:ext uri="{FF2B5EF4-FFF2-40B4-BE49-F238E27FC236}">
                <a16:creationId xmlns:a16="http://schemas.microsoft.com/office/drawing/2014/main" id="{4329B032-3BC7-421B-916C-2371703BBD19}"/>
              </a:ext>
            </a:extLst>
          </p:cNvPr>
          <p:cNvGrpSpPr/>
          <p:nvPr/>
        </p:nvGrpSpPr>
        <p:grpSpPr>
          <a:xfrm>
            <a:off x="766763" y="1432971"/>
            <a:ext cx="4639731" cy="618139"/>
            <a:chOff x="791475" y="1585371"/>
            <a:chExt cx="4639731" cy="618139"/>
          </a:xfrm>
          <a:solidFill>
            <a:srgbClr val="0066FF"/>
          </a:solidFill>
        </p:grpSpPr>
        <p:sp>
          <p:nvSpPr>
            <p:cNvPr id="33" name="文本框 32">
              <a:extLst>
                <a:ext uri="{FF2B5EF4-FFF2-40B4-BE49-F238E27FC236}">
                  <a16:creationId xmlns:a16="http://schemas.microsoft.com/office/drawing/2014/main" id="{D254E671-DC15-4F8E-B91D-1E0259A16737}"/>
                </a:ext>
              </a:extLst>
            </p:cNvPr>
            <p:cNvSpPr txBox="1"/>
            <p:nvPr/>
          </p:nvSpPr>
          <p:spPr>
            <a:xfrm>
              <a:off x="791475" y="1618735"/>
              <a:ext cx="901399" cy="584775"/>
            </a:xfrm>
            <a:prstGeom prst="rect">
              <a:avLst/>
            </a:prstGeom>
            <a:grp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34593DE-29BC-4A9A-ABF8-06FD1E27C443}"/>
                </a:ext>
              </a:extLst>
            </p:cNvPr>
            <p:cNvSpPr txBox="1"/>
            <p:nvPr/>
          </p:nvSpPr>
          <p:spPr>
            <a:xfrm>
              <a:off x="2243163" y="1585371"/>
              <a:ext cx="3188043"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请输入标题</a:t>
              </a:r>
            </a:p>
          </p:txBody>
        </p:sp>
      </p:grpSp>
      <p:grpSp>
        <p:nvGrpSpPr>
          <p:cNvPr id="51" name="组合 50">
            <a:extLst>
              <a:ext uri="{FF2B5EF4-FFF2-40B4-BE49-F238E27FC236}">
                <a16:creationId xmlns:a16="http://schemas.microsoft.com/office/drawing/2014/main" id="{5801597B-C3D1-4CEE-AD07-CDBE4E9576FC}"/>
              </a:ext>
            </a:extLst>
          </p:cNvPr>
          <p:cNvGrpSpPr/>
          <p:nvPr/>
        </p:nvGrpSpPr>
        <p:grpSpPr>
          <a:xfrm>
            <a:off x="766763" y="2396719"/>
            <a:ext cx="4639731" cy="618139"/>
            <a:chOff x="791475" y="1585371"/>
            <a:chExt cx="4639731" cy="618139"/>
          </a:xfrm>
          <a:solidFill>
            <a:srgbClr val="0066FF"/>
          </a:solidFill>
        </p:grpSpPr>
        <p:sp>
          <p:nvSpPr>
            <p:cNvPr id="52" name="文本框 51">
              <a:extLst>
                <a:ext uri="{FF2B5EF4-FFF2-40B4-BE49-F238E27FC236}">
                  <a16:creationId xmlns:a16="http://schemas.microsoft.com/office/drawing/2014/main" id="{DF95B5CE-DE1D-45DA-BA24-534E7B916450}"/>
                </a:ext>
              </a:extLst>
            </p:cNvPr>
            <p:cNvSpPr txBox="1"/>
            <p:nvPr/>
          </p:nvSpPr>
          <p:spPr>
            <a:xfrm>
              <a:off x="791475" y="1618735"/>
              <a:ext cx="901399" cy="584775"/>
            </a:xfrm>
            <a:prstGeom prst="rect">
              <a:avLst/>
            </a:prstGeom>
            <a:grp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4AFF5C0A-5116-4099-8CC1-85179FB3AD5D}"/>
                </a:ext>
              </a:extLst>
            </p:cNvPr>
            <p:cNvSpPr txBox="1"/>
            <p:nvPr/>
          </p:nvSpPr>
          <p:spPr>
            <a:xfrm>
              <a:off x="2243163" y="1585371"/>
              <a:ext cx="3188043"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请输入标题</a:t>
              </a:r>
            </a:p>
          </p:txBody>
        </p:sp>
      </p:grpSp>
      <p:grpSp>
        <p:nvGrpSpPr>
          <p:cNvPr id="54" name="组合 53">
            <a:extLst>
              <a:ext uri="{FF2B5EF4-FFF2-40B4-BE49-F238E27FC236}">
                <a16:creationId xmlns:a16="http://schemas.microsoft.com/office/drawing/2014/main" id="{B0975978-5883-450A-826D-8E48C39BF9F1}"/>
              </a:ext>
            </a:extLst>
          </p:cNvPr>
          <p:cNvGrpSpPr/>
          <p:nvPr/>
        </p:nvGrpSpPr>
        <p:grpSpPr>
          <a:xfrm>
            <a:off x="766763" y="3360468"/>
            <a:ext cx="4639731" cy="618139"/>
            <a:chOff x="791475" y="1585371"/>
            <a:chExt cx="4639731" cy="618139"/>
          </a:xfrm>
          <a:solidFill>
            <a:srgbClr val="0066FF"/>
          </a:solidFill>
        </p:grpSpPr>
        <p:sp>
          <p:nvSpPr>
            <p:cNvPr id="55" name="文本框 54">
              <a:extLst>
                <a:ext uri="{FF2B5EF4-FFF2-40B4-BE49-F238E27FC236}">
                  <a16:creationId xmlns:a16="http://schemas.microsoft.com/office/drawing/2014/main" id="{B2F3F90F-72C3-4E93-81DD-2FC9200DAFEB}"/>
                </a:ext>
              </a:extLst>
            </p:cNvPr>
            <p:cNvSpPr txBox="1"/>
            <p:nvPr/>
          </p:nvSpPr>
          <p:spPr>
            <a:xfrm>
              <a:off x="791475" y="1618735"/>
              <a:ext cx="901399" cy="584775"/>
            </a:xfrm>
            <a:prstGeom prst="rect">
              <a:avLst/>
            </a:prstGeom>
            <a:grp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47F3C0A9-BBFD-4AED-B78C-B1CEA771C587}"/>
                </a:ext>
              </a:extLst>
            </p:cNvPr>
            <p:cNvSpPr txBox="1"/>
            <p:nvPr/>
          </p:nvSpPr>
          <p:spPr>
            <a:xfrm>
              <a:off x="2243163" y="1585371"/>
              <a:ext cx="3188043"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请输入标题</a:t>
              </a:r>
            </a:p>
          </p:txBody>
        </p:sp>
      </p:grpSp>
      <p:grpSp>
        <p:nvGrpSpPr>
          <p:cNvPr id="57" name="组合 56">
            <a:extLst>
              <a:ext uri="{FF2B5EF4-FFF2-40B4-BE49-F238E27FC236}">
                <a16:creationId xmlns:a16="http://schemas.microsoft.com/office/drawing/2014/main" id="{6B617D77-BCD2-405D-BDD4-A930ADD23285}"/>
              </a:ext>
            </a:extLst>
          </p:cNvPr>
          <p:cNvGrpSpPr/>
          <p:nvPr/>
        </p:nvGrpSpPr>
        <p:grpSpPr>
          <a:xfrm>
            <a:off x="766763" y="4324216"/>
            <a:ext cx="4639731" cy="618139"/>
            <a:chOff x="791475" y="1585371"/>
            <a:chExt cx="4639731" cy="618139"/>
          </a:xfrm>
          <a:solidFill>
            <a:srgbClr val="0066FF"/>
          </a:solidFill>
        </p:grpSpPr>
        <p:sp>
          <p:nvSpPr>
            <p:cNvPr id="58" name="文本框 57">
              <a:extLst>
                <a:ext uri="{FF2B5EF4-FFF2-40B4-BE49-F238E27FC236}">
                  <a16:creationId xmlns:a16="http://schemas.microsoft.com/office/drawing/2014/main" id="{A6207D6A-EEAA-43EC-9690-6DEAAC33DA43}"/>
                </a:ext>
              </a:extLst>
            </p:cNvPr>
            <p:cNvSpPr txBox="1"/>
            <p:nvPr/>
          </p:nvSpPr>
          <p:spPr>
            <a:xfrm>
              <a:off x="791475" y="1618735"/>
              <a:ext cx="901399" cy="584775"/>
            </a:xfrm>
            <a:prstGeom prst="rect">
              <a:avLst/>
            </a:prstGeom>
            <a:grp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7515F4E8-3183-4DF9-82D7-434558F6A506}"/>
                </a:ext>
              </a:extLst>
            </p:cNvPr>
            <p:cNvSpPr txBox="1"/>
            <p:nvPr/>
          </p:nvSpPr>
          <p:spPr>
            <a:xfrm>
              <a:off x="2243163" y="1585371"/>
              <a:ext cx="3188043"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请输入标题</a:t>
              </a:r>
            </a:p>
          </p:txBody>
        </p:sp>
      </p:grpSp>
      <p:grpSp>
        <p:nvGrpSpPr>
          <p:cNvPr id="60" name="组合 59">
            <a:extLst>
              <a:ext uri="{FF2B5EF4-FFF2-40B4-BE49-F238E27FC236}">
                <a16:creationId xmlns:a16="http://schemas.microsoft.com/office/drawing/2014/main" id="{A4633584-D1DD-4031-B344-11AE3E1DFD3B}"/>
              </a:ext>
            </a:extLst>
          </p:cNvPr>
          <p:cNvGrpSpPr/>
          <p:nvPr/>
        </p:nvGrpSpPr>
        <p:grpSpPr>
          <a:xfrm>
            <a:off x="766763" y="5287965"/>
            <a:ext cx="4639731" cy="618139"/>
            <a:chOff x="791475" y="1585371"/>
            <a:chExt cx="4639731" cy="618139"/>
          </a:xfrm>
          <a:solidFill>
            <a:srgbClr val="0066FF"/>
          </a:solidFill>
        </p:grpSpPr>
        <p:sp>
          <p:nvSpPr>
            <p:cNvPr id="61" name="文本框 60">
              <a:extLst>
                <a:ext uri="{FF2B5EF4-FFF2-40B4-BE49-F238E27FC236}">
                  <a16:creationId xmlns:a16="http://schemas.microsoft.com/office/drawing/2014/main" id="{701BF84C-9BF9-43A8-B569-9862246FE60D}"/>
                </a:ext>
              </a:extLst>
            </p:cNvPr>
            <p:cNvSpPr txBox="1"/>
            <p:nvPr/>
          </p:nvSpPr>
          <p:spPr>
            <a:xfrm>
              <a:off x="791475" y="1618735"/>
              <a:ext cx="901399" cy="584775"/>
            </a:xfrm>
            <a:prstGeom prst="rect">
              <a:avLst/>
            </a:prstGeom>
            <a:grp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DDC5C698-800B-4345-BE33-3F3B60AAD0F3}"/>
                </a:ext>
              </a:extLst>
            </p:cNvPr>
            <p:cNvSpPr txBox="1"/>
            <p:nvPr/>
          </p:nvSpPr>
          <p:spPr>
            <a:xfrm>
              <a:off x="2243163" y="1585371"/>
              <a:ext cx="3188043"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请输入标题</a:t>
              </a:r>
            </a:p>
          </p:txBody>
        </p:sp>
      </p:grpSp>
      <p:grpSp>
        <p:nvGrpSpPr>
          <p:cNvPr id="31" name="组合 30">
            <a:extLst>
              <a:ext uri="{FF2B5EF4-FFF2-40B4-BE49-F238E27FC236}">
                <a16:creationId xmlns:a16="http://schemas.microsoft.com/office/drawing/2014/main" id="{4937C949-5C36-4968-A056-4DDD71B3E572}"/>
              </a:ext>
            </a:extLst>
          </p:cNvPr>
          <p:cNvGrpSpPr/>
          <p:nvPr/>
        </p:nvGrpSpPr>
        <p:grpSpPr>
          <a:xfrm>
            <a:off x="10702146" y="6604000"/>
            <a:ext cx="720503" cy="223520"/>
            <a:chOff x="11027266" y="6634480"/>
            <a:chExt cx="720503" cy="223520"/>
          </a:xfrm>
        </p:grpSpPr>
        <p:cxnSp>
          <p:nvCxnSpPr>
            <p:cNvPr id="32" name="直接连接符 31">
              <a:extLst>
                <a:ext uri="{FF2B5EF4-FFF2-40B4-BE49-F238E27FC236}">
                  <a16:creationId xmlns:a16="http://schemas.microsoft.com/office/drawing/2014/main" id="{7D952BC3-3D17-4FF6-A646-589294E6B8D3}"/>
                </a:ext>
              </a:extLst>
            </p:cNvPr>
            <p:cNvCxnSpPr/>
            <p:nvPr userDrawn="1"/>
          </p:nvCxnSpPr>
          <p:spPr>
            <a:xfrm flipH="1">
              <a:off x="11027266"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D0605AC-83B5-48D4-AD00-D1DEA1DD8CD4}"/>
                </a:ext>
              </a:extLst>
            </p:cNvPr>
            <p:cNvCxnSpPr/>
            <p:nvPr userDrawn="1"/>
          </p:nvCxnSpPr>
          <p:spPr>
            <a:xfrm flipH="1">
              <a:off x="11161671"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66160A9-9434-4C07-BF60-FF27BA850F61}"/>
                </a:ext>
              </a:extLst>
            </p:cNvPr>
            <p:cNvCxnSpPr/>
            <p:nvPr userDrawn="1"/>
          </p:nvCxnSpPr>
          <p:spPr>
            <a:xfrm flipH="1">
              <a:off x="11296077"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D357EEE-2E7A-4524-98B5-7BDA4D89C713}"/>
                </a:ext>
              </a:extLst>
            </p:cNvPr>
            <p:cNvCxnSpPr/>
            <p:nvPr userDrawn="1"/>
          </p:nvCxnSpPr>
          <p:spPr>
            <a:xfrm flipH="1">
              <a:off x="11430483"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13F3F76-B2A0-4C4B-AC2E-AEC697B5FCCE}"/>
                </a:ext>
              </a:extLst>
            </p:cNvPr>
            <p:cNvCxnSpPr/>
            <p:nvPr userDrawn="1"/>
          </p:nvCxnSpPr>
          <p:spPr>
            <a:xfrm flipH="1">
              <a:off x="11564889"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721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1F5500D1-563C-4A7B-A7F8-AA07337508D6}"/>
              </a:ext>
            </a:extLst>
          </p:cNvPr>
          <p:cNvSpPr/>
          <p:nvPr/>
        </p:nvSpPr>
        <p:spPr>
          <a:xfrm>
            <a:off x="0" y="3717167"/>
            <a:ext cx="12192000" cy="3217035"/>
          </a:xfrm>
          <a:custGeom>
            <a:avLst/>
            <a:gdLst>
              <a:gd name="connsiteX0" fmla="*/ 12192000 w 12192000"/>
              <a:gd name="connsiteY0" fmla="*/ 0 h 3217035"/>
              <a:gd name="connsiteX1" fmla="*/ 12192000 w 12192000"/>
              <a:gd name="connsiteY1" fmla="*/ 3217035 h 3217035"/>
              <a:gd name="connsiteX2" fmla="*/ 0 w 12192000"/>
              <a:gd name="connsiteY2" fmla="*/ 3217035 h 3217035"/>
              <a:gd name="connsiteX3" fmla="*/ 0 w 12192000"/>
              <a:gd name="connsiteY3" fmla="*/ 52324 h 3217035"/>
              <a:gd name="connsiteX4" fmla="*/ 15705 w 12192000"/>
              <a:gd name="connsiteY4" fmla="*/ 59221 h 3217035"/>
              <a:gd name="connsiteX5" fmla="*/ 6034689 w 12192000"/>
              <a:gd name="connsiteY5" fmla="*/ 973708 h 3217035"/>
              <a:gd name="connsiteX6" fmla="*/ 12105994 w 12192000"/>
              <a:gd name="connsiteY6" fmla="*/ 37528 h 3217035"/>
              <a:gd name="connsiteX7" fmla="*/ 12192000 w 12192000"/>
              <a:gd name="connsiteY7" fmla="*/ 0 h 321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17035">
                <a:moveTo>
                  <a:pt x="12192000" y="0"/>
                </a:moveTo>
                <a:lnTo>
                  <a:pt x="12192000" y="3217035"/>
                </a:lnTo>
                <a:lnTo>
                  <a:pt x="0" y="3217035"/>
                </a:lnTo>
                <a:lnTo>
                  <a:pt x="0" y="52324"/>
                </a:lnTo>
                <a:lnTo>
                  <a:pt x="15705" y="59221"/>
                </a:lnTo>
                <a:cubicBezTo>
                  <a:pt x="1369558" y="613523"/>
                  <a:pt x="3561262" y="973708"/>
                  <a:pt x="6034689" y="973708"/>
                </a:cubicBezTo>
                <a:cubicBezTo>
                  <a:pt x="8540238" y="973708"/>
                  <a:pt x="10756699" y="604108"/>
                  <a:pt x="12105994" y="37528"/>
                </a:cubicBezTo>
                <a:lnTo>
                  <a:pt x="12192000" y="0"/>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02104C33-E20B-4F1D-9998-A487EC0F538A}"/>
              </a:ext>
            </a:extLst>
          </p:cNvPr>
          <p:cNvSpPr/>
          <p:nvPr/>
        </p:nvSpPr>
        <p:spPr>
          <a:xfrm>
            <a:off x="-23446" y="3692769"/>
            <a:ext cx="12238892" cy="3235569"/>
          </a:xfrm>
          <a:custGeom>
            <a:avLst/>
            <a:gdLst>
              <a:gd name="connsiteX0" fmla="*/ 12220747 w 12238892"/>
              <a:gd name="connsiteY0" fmla="*/ 0 h 3235569"/>
              <a:gd name="connsiteX1" fmla="*/ 12238892 w 12238892"/>
              <a:gd name="connsiteY1" fmla="*/ 0 h 3235569"/>
              <a:gd name="connsiteX2" fmla="*/ 12238892 w 12238892"/>
              <a:gd name="connsiteY2" fmla="*/ 3235569 h 3235569"/>
              <a:gd name="connsiteX3" fmla="*/ 0 w 12238892"/>
              <a:gd name="connsiteY3" fmla="*/ 3235569 h 3235569"/>
              <a:gd name="connsiteX4" fmla="*/ 0 w 12238892"/>
              <a:gd name="connsiteY4" fmla="*/ 59393 h 3235569"/>
              <a:gd name="connsiteX5" fmla="*/ 202195 w 12238892"/>
              <a:gd name="connsiteY5" fmla="*/ 184730 h 3235569"/>
              <a:gd name="connsiteX6" fmla="*/ 6064540 w 12238892"/>
              <a:gd name="connsiteY6" fmla="*/ 1226620 h 3235569"/>
              <a:gd name="connsiteX7" fmla="*/ 12207631 w 12238892"/>
              <a:gd name="connsiteY7" fmla="*/ 10701 h 323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38892" h="3235569">
                <a:moveTo>
                  <a:pt x="12220747" y="0"/>
                </a:moveTo>
                <a:lnTo>
                  <a:pt x="12238892" y="0"/>
                </a:lnTo>
                <a:lnTo>
                  <a:pt x="12238892" y="3235569"/>
                </a:lnTo>
                <a:lnTo>
                  <a:pt x="0" y="3235569"/>
                </a:lnTo>
                <a:lnTo>
                  <a:pt x="0" y="59393"/>
                </a:lnTo>
                <a:lnTo>
                  <a:pt x="202195" y="184730"/>
                </a:lnTo>
                <a:cubicBezTo>
                  <a:pt x="1331184" y="805326"/>
                  <a:pt x="3533102" y="1226620"/>
                  <a:pt x="6064540" y="1226620"/>
                </a:cubicBezTo>
                <a:cubicBezTo>
                  <a:pt x="8826109" y="1226620"/>
                  <a:pt x="11195522" y="725246"/>
                  <a:pt x="12207631" y="1070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9C3EC3ED-BE4E-4E55-A131-FF2BBC494995}"/>
              </a:ext>
            </a:extLst>
          </p:cNvPr>
          <p:cNvSpPr txBox="1"/>
          <p:nvPr/>
        </p:nvSpPr>
        <p:spPr>
          <a:xfrm>
            <a:off x="2997834" y="1554480"/>
            <a:ext cx="6207126" cy="769441"/>
          </a:xfrm>
          <a:prstGeom prst="rect">
            <a:avLst/>
          </a:prstGeom>
          <a:noFill/>
        </p:spPr>
        <p:txBody>
          <a:bodyPr wrap="square" rtlCol="0">
            <a:spAutoFit/>
          </a:bodyPr>
          <a:lstStyle/>
          <a:p>
            <a:pPr algn="dist"/>
            <a:r>
              <a:rPr lang="zh-CN" altLang="en-US" sz="4400" b="1" dirty="0">
                <a:latin typeface="微软雅黑" panose="020B0503020204020204" pitchFamily="34" charset="-122"/>
                <a:ea typeface="微软雅黑" panose="020B0503020204020204" pitchFamily="34" charset="-122"/>
              </a:rPr>
              <a:t>感谢您的批评指正</a:t>
            </a:r>
          </a:p>
        </p:txBody>
      </p:sp>
      <p:pic>
        <p:nvPicPr>
          <p:cNvPr id="4" name="图片占位符 3" descr="一棵大树&#10;&#10;描述已自动生成">
            <a:extLst>
              <a:ext uri="{FF2B5EF4-FFF2-40B4-BE49-F238E27FC236}">
                <a16:creationId xmlns:a16="http://schemas.microsoft.com/office/drawing/2014/main" id="{8F61B19C-A8BA-4F15-8AC1-880E4D55D41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9252" b="29252"/>
          <a:stretch>
            <a:fillRect/>
          </a:stretch>
        </p:blipFill>
        <p:spPr/>
      </p:pic>
      <p:cxnSp>
        <p:nvCxnSpPr>
          <p:cNvPr id="14" name="直接连接符 13">
            <a:extLst>
              <a:ext uri="{FF2B5EF4-FFF2-40B4-BE49-F238E27FC236}">
                <a16:creationId xmlns:a16="http://schemas.microsoft.com/office/drawing/2014/main" id="{05B05580-DF8B-441A-8E13-0517195D4F82}"/>
              </a:ext>
            </a:extLst>
          </p:cNvPr>
          <p:cNvCxnSpPr>
            <a:cxnSpLocks/>
          </p:cNvCxnSpPr>
          <p:nvPr/>
        </p:nvCxnSpPr>
        <p:spPr>
          <a:xfrm>
            <a:off x="4095115" y="2438400"/>
            <a:ext cx="373824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FE724E4-F5A4-4593-901A-86F58BD19833}"/>
              </a:ext>
            </a:extLst>
          </p:cNvPr>
          <p:cNvSpPr txBox="1"/>
          <p:nvPr/>
        </p:nvSpPr>
        <p:spPr>
          <a:xfrm>
            <a:off x="4104376" y="2484120"/>
            <a:ext cx="3977640" cy="523220"/>
          </a:xfrm>
          <a:prstGeom prst="rect">
            <a:avLst/>
          </a:prstGeom>
          <a:noFill/>
        </p:spPr>
        <p:txBody>
          <a:bodyPr wrap="square" rtlCol="0">
            <a:spAutoFit/>
          </a:bodyPr>
          <a:lstStyle/>
          <a:p>
            <a:pPr algn="dist"/>
            <a:r>
              <a:rPr lang="en-US" altLang="zh-CN" sz="2800" dirty="0">
                <a:solidFill>
                  <a:schemeClr val="bg1">
                    <a:lumMod val="65000"/>
                  </a:schemeClr>
                </a:solidFill>
                <a:latin typeface="Arial" panose="020B0604020202020204" pitchFamily="34" charset="0"/>
                <a:cs typeface="Arial" panose="020B0604020202020204" pitchFamily="34" charset="0"/>
              </a:rPr>
              <a:t>Thanks for watching</a:t>
            </a:r>
            <a:endParaRPr lang="zh-CN" altLang="en-US" sz="2800" dirty="0">
              <a:solidFill>
                <a:schemeClr val="bg1">
                  <a:lumMod val="65000"/>
                </a:schemeClr>
              </a:solidFill>
              <a:latin typeface="Arial" panose="020B0604020202020204" pitchFamily="34" charset="0"/>
              <a:cs typeface="Arial" panose="020B0604020202020204" pitchFamily="34" charset="0"/>
            </a:endParaRPr>
          </a:p>
        </p:txBody>
      </p:sp>
      <p:grpSp>
        <p:nvGrpSpPr>
          <p:cNvPr id="24" name="组合 23">
            <a:extLst>
              <a:ext uri="{FF2B5EF4-FFF2-40B4-BE49-F238E27FC236}">
                <a16:creationId xmlns:a16="http://schemas.microsoft.com/office/drawing/2014/main" id="{E2271421-CB3D-4E94-8D80-D12E341552D4}"/>
              </a:ext>
            </a:extLst>
          </p:cNvPr>
          <p:cNvGrpSpPr/>
          <p:nvPr/>
        </p:nvGrpSpPr>
        <p:grpSpPr>
          <a:xfrm>
            <a:off x="3214473" y="3549444"/>
            <a:ext cx="6157692" cy="479838"/>
            <a:chOff x="3198069" y="5078333"/>
            <a:chExt cx="6157692" cy="479838"/>
          </a:xfrm>
        </p:grpSpPr>
        <p:sp>
          <p:nvSpPr>
            <p:cNvPr id="25" name="文本框 24">
              <a:extLst>
                <a:ext uri="{FF2B5EF4-FFF2-40B4-BE49-F238E27FC236}">
                  <a16:creationId xmlns:a16="http://schemas.microsoft.com/office/drawing/2014/main" id="{DEBAE65F-551D-4195-B5FF-2328EFCF6FF9}"/>
                </a:ext>
              </a:extLst>
            </p:cNvPr>
            <p:cNvSpPr txBox="1"/>
            <p:nvPr/>
          </p:nvSpPr>
          <p:spPr>
            <a:xfrm>
              <a:off x="3789300" y="5078333"/>
              <a:ext cx="2132164" cy="461665"/>
            </a:xfrm>
            <a:prstGeom prst="rect">
              <a:avLst/>
            </a:prstGeom>
            <a:noFill/>
          </p:spPr>
          <p:txBody>
            <a:bodyPr wrap="square" rtlCol="0">
              <a:spAutoFit/>
            </a:bodyPr>
            <a:lstStyle/>
            <a:p>
              <a:pPr algn="just"/>
              <a:r>
                <a:rPr lang="zh-CN" altLang="en-US" sz="2400" b="1" dirty="0">
                  <a:latin typeface="微软雅黑" panose="020B0503020204020204" pitchFamily="34" charset="-122"/>
                  <a:ea typeface="微软雅黑" panose="020B0503020204020204" pitchFamily="34" charset="-122"/>
                </a:rPr>
                <a:t>答辩人：</a:t>
              </a:r>
              <a:r>
                <a:rPr lang="en-US" altLang="zh-CN" sz="2400" b="1" dirty="0">
                  <a:latin typeface="微软雅黑" panose="020B0503020204020204" pitchFamily="34" charset="-122"/>
                  <a:ea typeface="微软雅黑" panose="020B0503020204020204" pitchFamily="34" charset="-122"/>
                </a:rPr>
                <a:t>XXX</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30729141-14BB-48BE-9590-063E5B964FC8}"/>
                </a:ext>
              </a:extLst>
            </p:cNvPr>
            <p:cNvSpPr txBox="1"/>
            <p:nvPr/>
          </p:nvSpPr>
          <p:spPr>
            <a:xfrm>
              <a:off x="6745148" y="5096506"/>
              <a:ext cx="2610613" cy="461665"/>
            </a:xfrm>
            <a:prstGeom prst="rect">
              <a:avLst/>
            </a:prstGeom>
            <a:noFill/>
          </p:spPr>
          <p:txBody>
            <a:bodyPr wrap="square" rtlCol="0">
              <a:spAutoFit/>
            </a:bodyPr>
            <a:lstStyle>
              <a:defPPr>
                <a:defRPr lang="zh-CN"/>
              </a:defPPr>
              <a:lvl1pPr>
                <a:defRPr sz="2800" b="1">
                  <a:latin typeface="微软雅黑" panose="020B0503020204020204" pitchFamily="34" charset="-122"/>
                  <a:ea typeface="微软雅黑" panose="020B0503020204020204" pitchFamily="34" charset="-122"/>
                </a:defRPr>
              </a:lvl1pPr>
            </a:lstStyle>
            <a:p>
              <a:pPr algn="ctr"/>
              <a:r>
                <a:rPr lang="zh-CN" altLang="en-US" sz="2400" dirty="0"/>
                <a:t>指导老师：</a:t>
              </a:r>
              <a:r>
                <a:rPr lang="en-US" altLang="zh-CN" sz="2400" dirty="0"/>
                <a:t>XXX</a:t>
              </a:r>
              <a:endParaRPr lang="zh-CN" altLang="en-US" sz="2400" dirty="0"/>
            </a:p>
          </p:txBody>
        </p:sp>
        <p:grpSp>
          <p:nvGrpSpPr>
            <p:cNvPr id="28" name="组合 27">
              <a:extLst>
                <a:ext uri="{FF2B5EF4-FFF2-40B4-BE49-F238E27FC236}">
                  <a16:creationId xmlns:a16="http://schemas.microsoft.com/office/drawing/2014/main" id="{1C29AB51-2243-454B-A939-AF1E7FCFE50E}"/>
                </a:ext>
              </a:extLst>
            </p:cNvPr>
            <p:cNvGrpSpPr/>
            <p:nvPr/>
          </p:nvGrpSpPr>
          <p:grpSpPr>
            <a:xfrm>
              <a:off x="3198069" y="5122270"/>
              <a:ext cx="393539" cy="393539"/>
              <a:chOff x="0" y="3958542"/>
              <a:chExt cx="451413" cy="451412"/>
            </a:xfrm>
          </p:grpSpPr>
          <p:sp>
            <p:nvSpPr>
              <p:cNvPr id="32" name="椭圆 31">
                <a:extLst>
                  <a:ext uri="{FF2B5EF4-FFF2-40B4-BE49-F238E27FC236}">
                    <a16:creationId xmlns:a16="http://schemas.microsoft.com/office/drawing/2014/main" id="{52A27BF9-27BF-4953-8E21-57BB555F44FC}"/>
                  </a:ext>
                </a:extLst>
              </p:cNvPr>
              <p:cNvSpPr/>
              <p:nvPr/>
            </p:nvSpPr>
            <p:spPr>
              <a:xfrm>
                <a:off x="0" y="3958542"/>
                <a:ext cx="451413" cy="4514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iconfont-10043-4933375">
                <a:extLst>
                  <a:ext uri="{FF2B5EF4-FFF2-40B4-BE49-F238E27FC236}">
                    <a16:creationId xmlns:a16="http://schemas.microsoft.com/office/drawing/2014/main" id="{A2C46800-AD06-43E6-99F3-42D22938A07C}"/>
                  </a:ext>
                </a:extLst>
              </p:cNvPr>
              <p:cNvSpPr>
                <a:spLocks noChangeAspect="1"/>
              </p:cNvSpPr>
              <p:nvPr/>
            </p:nvSpPr>
            <p:spPr bwMode="auto">
              <a:xfrm>
                <a:off x="64525" y="4011512"/>
                <a:ext cx="328995" cy="328995"/>
              </a:xfrm>
              <a:custGeom>
                <a:avLst/>
                <a:gdLst>
                  <a:gd name="T0" fmla="*/ 7360 w 11200"/>
                  <a:gd name="T1" fmla="*/ 5880 h 11200"/>
                  <a:gd name="T2" fmla="*/ 8800 w 11200"/>
                  <a:gd name="T3" fmla="*/ 3200 h 11200"/>
                  <a:gd name="T4" fmla="*/ 5600 w 11200"/>
                  <a:gd name="T5" fmla="*/ 0 h 11200"/>
                  <a:gd name="T6" fmla="*/ 2400 w 11200"/>
                  <a:gd name="T7" fmla="*/ 3200 h 11200"/>
                  <a:gd name="T8" fmla="*/ 3840 w 11200"/>
                  <a:gd name="T9" fmla="*/ 5880 h 11200"/>
                  <a:gd name="T10" fmla="*/ 0 w 11200"/>
                  <a:gd name="T11" fmla="*/ 11200 h 11200"/>
                  <a:gd name="T12" fmla="*/ 800 w 11200"/>
                  <a:gd name="T13" fmla="*/ 11200 h 11200"/>
                  <a:gd name="T14" fmla="*/ 5600 w 11200"/>
                  <a:gd name="T15" fmla="*/ 6400 h 11200"/>
                  <a:gd name="T16" fmla="*/ 10400 w 11200"/>
                  <a:gd name="T17" fmla="*/ 11200 h 11200"/>
                  <a:gd name="T18" fmla="*/ 11200 w 11200"/>
                  <a:gd name="T19" fmla="*/ 11200 h 11200"/>
                  <a:gd name="T20" fmla="*/ 7360 w 11200"/>
                  <a:gd name="T21" fmla="*/ 5880 h 11200"/>
                  <a:gd name="T22" fmla="*/ 5600 w 11200"/>
                  <a:gd name="T23" fmla="*/ 5600 h 11200"/>
                  <a:gd name="T24" fmla="*/ 3200 w 11200"/>
                  <a:gd name="T25" fmla="*/ 3200 h 11200"/>
                  <a:gd name="T26" fmla="*/ 5600 w 11200"/>
                  <a:gd name="T27" fmla="*/ 800 h 11200"/>
                  <a:gd name="T28" fmla="*/ 8000 w 11200"/>
                  <a:gd name="T29" fmla="*/ 3200 h 11200"/>
                  <a:gd name="T30" fmla="*/ 5600 w 11200"/>
                  <a:gd name="T31" fmla="*/ 56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00" h="11200">
                    <a:moveTo>
                      <a:pt x="7360" y="5880"/>
                    </a:moveTo>
                    <a:cubicBezTo>
                      <a:pt x="8240" y="5320"/>
                      <a:pt x="8800" y="4320"/>
                      <a:pt x="8800" y="3200"/>
                    </a:cubicBezTo>
                    <a:cubicBezTo>
                      <a:pt x="8800" y="1440"/>
                      <a:pt x="7360" y="0"/>
                      <a:pt x="5600" y="0"/>
                    </a:cubicBezTo>
                    <a:cubicBezTo>
                      <a:pt x="3840" y="0"/>
                      <a:pt x="2400" y="1440"/>
                      <a:pt x="2400" y="3200"/>
                    </a:cubicBezTo>
                    <a:cubicBezTo>
                      <a:pt x="2400" y="4320"/>
                      <a:pt x="2960" y="5320"/>
                      <a:pt x="3840" y="5880"/>
                    </a:cubicBezTo>
                    <a:cubicBezTo>
                      <a:pt x="1600" y="6600"/>
                      <a:pt x="0" y="8720"/>
                      <a:pt x="0" y="11200"/>
                    </a:cubicBezTo>
                    <a:lnTo>
                      <a:pt x="800" y="11200"/>
                    </a:lnTo>
                    <a:cubicBezTo>
                      <a:pt x="800" y="8560"/>
                      <a:pt x="2960" y="6400"/>
                      <a:pt x="5600" y="6400"/>
                    </a:cubicBezTo>
                    <a:cubicBezTo>
                      <a:pt x="8240" y="6400"/>
                      <a:pt x="10400" y="8560"/>
                      <a:pt x="10400" y="11200"/>
                    </a:cubicBezTo>
                    <a:lnTo>
                      <a:pt x="11200" y="11200"/>
                    </a:lnTo>
                    <a:cubicBezTo>
                      <a:pt x="11200" y="8720"/>
                      <a:pt x="9600" y="6600"/>
                      <a:pt x="7360" y="5880"/>
                    </a:cubicBezTo>
                    <a:close/>
                    <a:moveTo>
                      <a:pt x="5600" y="5600"/>
                    </a:moveTo>
                    <a:cubicBezTo>
                      <a:pt x="4280" y="5600"/>
                      <a:pt x="3200" y="4520"/>
                      <a:pt x="3200" y="3200"/>
                    </a:cubicBezTo>
                    <a:cubicBezTo>
                      <a:pt x="3200" y="1880"/>
                      <a:pt x="4280" y="800"/>
                      <a:pt x="5600" y="800"/>
                    </a:cubicBezTo>
                    <a:cubicBezTo>
                      <a:pt x="6920" y="800"/>
                      <a:pt x="8000" y="1880"/>
                      <a:pt x="8000" y="3200"/>
                    </a:cubicBezTo>
                    <a:cubicBezTo>
                      <a:pt x="8000" y="4520"/>
                      <a:pt x="6920" y="5600"/>
                      <a:pt x="5600" y="5600"/>
                    </a:cubicBezTo>
                    <a:close/>
                  </a:path>
                </a:pathLst>
              </a:custGeom>
              <a:solidFill>
                <a:schemeClr val="bg1"/>
              </a:solidFill>
              <a:ln>
                <a:noFill/>
              </a:ln>
            </p:spPr>
          </p:sp>
        </p:grpSp>
        <p:grpSp>
          <p:nvGrpSpPr>
            <p:cNvPr id="29" name="组合 28">
              <a:extLst>
                <a:ext uri="{FF2B5EF4-FFF2-40B4-BE49-F238E27FC236}">
                  <a16:creationId xmlns:a16="http://schemas.microsoft.com/office/drawing/2014/main" id="{A7711DC2-1763-48B6-9E87-79EDED77C8E1}"/>
                </a:ext>
              </a:extLst>
            </p:cNvPr>
            <p:cNvGrpSpPr/>
            <p:nvPr/>
          </p:nvGrpSpPr>
          <p:grpSpPr>
            <a:xfrm>
              <a:off x="6384972" y="5132110"/>
              <a:ext cx="393539" cy="393539"/>
              <a:chOff x="479827" y="4307711"/>
              <a:chExt cx="393539" cy="393539"/>
            </a:xfrm>
          </p:grpSpPr>
          <p:sp>
            <p:nvSpPr>
              <p:cNvPr id="30" name="椭圆 29">
                <a:extLst>
                  <a:ext uri="{FF2B5EF4-FFF2-40B4-BE49-F238E27FC236}">
                    <a16:creationId xmlns:a16="http://schemas.microsoft.com/office/drawing/2014/main" id="{6AC5D55B-C81C-43AE-8130-E887C367C7F7}"/>
                  </a:ext>
                </a:extLst>
              </p:cNvPr>
              <p:cNvSpPr/>
              <p:nvPr/>
            </p:nvSpPr>
            <p:spPr>
              <a:xfrm>
                <a:off x="479827" y="4307711"/>
                <a:ext cx="393539" cy="39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iconfont-10043-4933376">
                <a:extLst>
                  <a:ext uri="{FF2B5EF4-FFF2-40B4-BE49-F238E27FC236}">
                    <a16:creationId xmlns:a16="http://schemas.microsoft.com/office/drawing/2014/main" id="{E4A9EF2D-BCCF-4FEE-9FE5-F8B5C71BDCEF}"/>
                  </a:ext>
                </a:extLst>
              </p:cNvPr>
              <p:cNvSpPr>
                <a:spLocks noChangeAspect="1"/>
              </p:cNvSpPr>
              <p:nvPr/>
            </p:nvSpPr>
            <p:spPr bwMode="auto">
              <a:xfrm>
                <a:off x="535188" y="4362650"/>
                <a:ext cx="304842" cy="304842"/>
              </a:xfrm>
              <a:custGeom>
                <a:avLst/>
                <a:gdLst>
                  <a:gd name="T0" fmla="*/ 10800 w 11200"/>
                  <a:gd name="T1" fmla="*/ 8400 h 11200"/>
                  <a:gd name="T2" fmla="*/ 9200 w 11200"/>
                  <a:gd name="T3" fmla="*/ 8400 h 11200"/>
                  <a:gd name="T4" fmla="*/ 9200 w 11200"/>
                  <a:gd name="T5" fmla="*/ 6800 h 11200"/>
                  <a:gd name="T6" fmla="*/ 8800 w 11200"/>
                  <a:gd name="T7" fmla="*/ 6400 h 11200"/>
                  <a:gd name="T8" fmla="*/ 8400 w 11200"/>
                  <a:gd name="T9" fmla="*/ 6800 h 11200"/>
                  <a:gd name="T10" fmla="*/ 8400 w 11200"/>
                  <a:gd name="T11" fmla="*/ 8400 h 11200"/>
                  <a:gd name="T12" fmla="*/ 6800 w 11200"/>
                  <a:gd name="T13" fmla="*/ 8400 h 11200"/>
                  <a:gd name="T14" fmla="*/ 6400 w 11200"/>
                  <a:gd name="T15" fmla="*/ 8800 h 11200"/>
                  <a:gd name="T16" fmla="*/ 6800 w 11200"/>
                  <a:gd name="T17" fmla="*/ 9200 h 11200"/>
                  <a:gd name="T18" fmla="*/ 8400 w 11200"/>
                  <a:gd name="T19" fmla="*/ 9200 h 11200"/>
                  <a:gd name="T20" fmla="*/ 8400 w 11200"/>
                  <a:gd name="T21" fmla="*/ 10800 h 11200"/>
                  <a:gd name="T22" fmla="*/ 8800 w 11200"/>
                  <a:gd name="T23" fmla="*/ 11200 h 11200"/>
                  <a:gd name="T24" fmla="*/ 9200 w 11200"/>
                  <a:gd name="T25" fmla="*/ 10800 h 11200"/>
                  <a:gd name="T26" fmla="*/ 9200 w 11200"/>
                  <a:gd name="T27" fmla="*/ 9200 h 11200"/>
                  <a:gd name="T28" fmla="*/ 10800 w 11200"/>
                  <a:gd name="T29" fmla="*/ 9200 h 11200"/>
                  <a:gd name="T30" fmla="*/ 11200 w 11200"/>
                  <a:gd name="T31" fmla="*/ 8800 h 11200"/>
                  <a:gd name="T32" fmla="*/ 10800 w 11200"/>
                  <a:gd name="T33" fmla="*/ 8400 h 11200"/>
                  <a:gd name="T34" fmla="*/ 8800 w 11200"/>
                  <a:gd name="T35" fmla="*/ 3200 h 11200"/>
                  <a:gd name="T36" fmla="*/ 5600 w 11200"/>
                  <a:gd name="T37" fmla="*/ 0 h 11200"/>
                  <a:gd name="T38" fmla="*/ 2400 w 11200"/>
                  <a:gd name="T39" fmla="*/ 3200 h 11200"/>
                  <a:gd name="T40" fmla="*/ 3840 w 11200"/>
                  <a:gd name="T41" fmla="*/ 5880 h 11200"/>
                  <a:gd name="T42" fmla="*/ 0 w 11200"/>
                  <a:gd name="T43" fmla="*/ 11200 h 11200"/>
                  <a:gd name="T44" fmla="*/ 800 w 11200"/>
                  <a:gd name="T45" fmla="*/ 11200 h 11200"/>
                  <a:gd name="T46" fmla="*/ 5600 w 11200"/>
                  <a:gd name="T47" fmla="*/ 6400 h 11200"/>
                  <a:gd name="T48" fmla="*/ 8800 w 11200"/>
                  <a:gd name="T49" fmla="*/ 3200 h 11200"/>
                  <a:gd name="T50" fmla="*/ 5600 w 11200"/>
                  <a:gd name="T51" fmla="*/ 5600 h 11200"/>
                  <a:gd name="T52" fmla="*/ 3200 w 11200"/>
                  <a:gd name="T53" fmla="*/ 3200 h 11200"/>
                  <a:gd name="T54" fmla="*/ 5600 w 11200"/>
                  <a:gd name="T55" fmla="*/ 800 h 11200"/>
                  <a:gd name="T56" fmla="*/ 8000 w 11200"/>
                  <a:gd name="T57" fmla="*/ 3200 h 11200"/>
                  <a:gd name="T58" fmla="*/ 5600 w 11200"/>
                  <a:gd name="T59" fmla="*/ 56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00" h="11200">
                    <a:moveTo>
                      <a:pt x="10800" y="8400"/>
                    </a:moveTo>
                    <a:lnTo>
                      <a:pt x="9200" y="8400"/>
                    </a:lnTo>
                    <a:lnTo>
                      <a:pt x="9200" y="6800"/>
                    </a:lnTo>
                    <a:cubicBezTo>
                      <a:pt x="9200" y="6600"/>
                      <a:pt x="9040" y="6400"/>
                      <a:pt x="8800" y="6400"/>
                    </a:cubicBezTo>
                    <a:cubicBezTo>
                      <a:pt x="8560" y="6400"/>
                      <a:pt x="8400" y="6560"/>
                      <a:pt x="8400" y="6800"/>
                    </a:cubicBezTo>
                    <a:lnTo>
                      <a:pt x="8400" y="8400"/>
                    </a:lnTo>
                    <a:lnTo>
                      <a:pt x="6800" y="8400"/>
                    </a:lnTo>
                    <a:cubicBezTo>
                      <a:pt x="6600" y="8400"/>
                      <a:pt x="6400" y="8560"/>
                      <a:pt x="6400" y="8800"/>
                    </a:cubicBezTo>
                    <a:cubicBezTo>
                      <a:pt x="6400" y="9040"/>
                      <a:pt x="6560" y="9200"/>
                      <a:pt x="6800" y="9200"/>
                    </a:cubicBezTo>
                    <a:lnTo>
                      <a:pt x="8400" y="9200"/>
                    </a:lnTo>
                    <a:lnTo>
                      <a:pt x="8400" y="10800"/>
                    </a:lnTo>
                    <a:cubicBezTo>
                      <a:pt x="8400" y="11000"/>
                      <a:pt x="8560" y="11200"/>
                      <a:pt x="8800" y="11200"/>
                    </a:cubicBezTo>
                    <a:cubicBezTo>
                      <a:pt x="9040" y="11200"/>
                      <a:pt x="9200" y="11040"/>
                      <a:pt x="9200" y="10800"/>
                    </a:cubicBezTo>
                    <a:lnTo>
                      <a:pt x="9200" y="9200"/>
                    </a:lnTo>
                    <a:lnTo>
                      <a:pt x="10800" y="9200"/>
                    </a:lnTo>
                    <a:cubicBezTo>
                      <a:pt x="11000" y="9200"/>
                      <a:pt x="11200" y="9040"/>
                      <a:pt x="11200" y="8800"/>
                    </a:cubicBezTo>
                    <a:cubicBezTo>
                      <a:pt x="11200" y="8560"/>
                      <a:pt x="11040" y="8400"/>
                      <a:pt x="10800" y="8400"/>
                    </a:cubicBezTo>
                    <a:close/>
                    <a:moveTo>
                      <a:pt x="8800" y="3200"/>
                    </a:moveTo>
                    <a:cubicBezTo>
                      <a:pt x="8800" y="1440"/>
                      <a:pt x="7360" y="0"/>
                      <a:pt x="5600" y="0"/>
                    </a:cubicBezTo>
                    <a:cubicBezTo>
                      <a:pt x="3840" y="0"/>
                      <a:pt x="2400" y="1440"/>
                      <a:pt x="2400" y="3200"/>
                    </a:cubicBezTo>
                    <a:cubicBezTo>
                      <a:pt x="2400" y="4320"/>
                      <a:pt x="2960" y="5320"/>
                      <a:pt x="3840" y="5880"/>
                    </a:cubicBezTo>
                    <a:cubicBezTo>
                      <a:pt x="1600" y="6600"/>
                      <a:pt x="0" y="8720"/>
                      <a:pt x="0" y="11200"/>
                    </a:cubicBezTo>
                    <a:lnTo>
                      <a:pt x="800" y="11200"/>
                    </a:lnTo>
                    <a:cubicBezTo>
                      <a:pt x="800" y="8560"/>
                      <a:pt x="2960" y="6400"/>
                      <a:pt x="5600" y="6400"/>
                    </a:cubicBezTo>
                    <a:cubicBezTo>
                      <a:pt x="7360" y="6400"/>
                      <a:pt x="8800" y="4960"/>
                      <a:pt x="8800" y="3200"/>
                    </a:cubicBezTo>
                    <a:close/>
                    <a:moveTo>
                      <a:pt x="5600" y="5600"/>
                    </a:moveTo>
                    <a:cubicBezTo>
                      <a:pt x="4280" y="5600"/>
                      <a:pt x="3200" y="4520"/>
                      <a:pt x="3200" y="3200"/>
                    </a:cubicBezTo>
                    <a:cubicBezTo>
                      <a:pt x="3200" y="1880"/>
                      <a:pt x="4280" y="800"/>
                      <a:pt x="5600" y="800"/>
                    </a:cubicBezTo>
                    <a:cubicBezTo>
                      <a:pt x="6920" y="800"/>
                      <a:pt x="8000" y="1880"/>
                      <a:pt x="8000" y="3200"/>
                    </a:cubicBezTo>
                    <a:cubicBezTo>
                      <a:pt x="8000" y="4520"/>
                      <a:pt x="6920" y="5600"/>
                      <a:pt x="5600" y="5600"/>
                    </a:cubicBezTo>
                    <a:close/>
                  </a:path>
                </a:pathLst>
              </a:custGeom>
              <a:solidFill>
                <a:schemeClr val="bg1"/>
              </a:solidFill>
              <a:ln>
                <a:noFill/>
              </a:ln>
            </p:spPr>
          </p:sp>
        </p:grpSp>
      </p:grpSp>
      <p:cxnSp>
        <p:nvCxnSpPr>
          <p:cNvPr id="34" name="直接连接符 33">
            <a:extLst>
              <a:ext uri="{FF2B5EF4-FFF2-40B4-BE49-F238E27FC236}">
                <a16:creationId xmlns:a16="http://schemas.microsoft.com/office/drawing/2014/main" id="{2BCC7868-0113-42B0-A139-BC9C05A5F7D7}"/>
              </a:ext>
            </a:extLst>
          </p:cNvPr>
          <p:cNvCxnSpPr/>
          <p:nvPr/>
        </p:nvCxnSpPr>
        <p:spPr>
          <a:xfrm>
            <a:off x="6112406" y="3397606"/>
            <a:ext cx="0" cy="757237"/>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867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5792F89-F6D4-4A9E-AF50-D6A039D2C977}"/>
              </a:ext>
            </a:extLst>
          </p:cNvPr>
          <p:cNvSpPr>
            <a:spLocks noGrp="1"/>
          </p:cNvSpPr>
          <p:nvPr>
            <p:ph type="body" sz="quarter" idx="10"/>
          </p:nvPr>
        </p:nvSpPr>
        <p:spPr/>
        <p:txBody>
          <a:bodyPr/>
          <a:lstStyle/>
          <a:p>
            <a:r>
              <a:rPr lang="zh-CN" altLang="en-US" dirty="0"/>
              <a:t>设计规范</a:t>
            </a:r>
          </a:p>
        </p:txBody>
      </p:sp>
      <p:grpSp>
        <p:nvGrpSpPr>
          <p:cNvPr id="23" name="组合 22">
            <a:extLst>
              <a:ext uri="{FF2B5EF4-FFF2-40B4-BE49-F238E27FC236}">
                <a16:creationId xmlns:a16="http://schemas.microsoft.com/office/drawing/2014/main" id="{1A6F89EE-0156-4951-8E40-A23B18F325D2}"/>
              </a:ext>
            </a:extLst>
          </p:cNvPr>
          <p:cNvGrpSpPr/>
          <p:nvPr/>
        </p:nvGrpSpPr>
        <p:grpSpPr>
          <a:xfrm>
            <a:off x="7112634" y="2880043"/>
            <a:ext cx="2932779" cy="1341120"/>
            <a:chOff x="2337435" y="1960880"/>
            <a:chExt cx="2021840" cy="924560"/>
          </a:xfrm>
        </p:grpSpPr>
        <p:sp>
          <p:nvSpPr>
            <p:cNvPr id="16" name="矩形 15">
              <a:extLst>
                <a:ext uri="{FF2B5EF4-FFF2-40B4-BE49-F238E27FC236}">
                  <a16:creationId xmlns:a16="http://schemas.microsoft.com/office/drawing/2014/main" id="{4ECDB850-8E5F-4886-9C41-B1C56A30890D}"/>
                </a:ext>
              </a:extLst>
            </p:cNvPr>
            <p:cNvSpPr/>
            <p:nvPr/>
          </p:nvSpPr>
          <p:spPr>
            <a:xfrm>
              <a:off x="2337435" y="1960880"/>
              <a:ext cx="955040" cy="9245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98F45EE-4FF1-411F-BDED-1E23A242338C}"/>
                </a:ext>
              </a:extLst>
            </p:cNvPr>
            <p:cNvSpPr/>
            <p:nvPr/>
          </p:nvSpPr>
          <p:spPr>
            <a:xfrm>
              <a:off x="3404235" y="1960880"/>
              <a:ext cx="955040" cy="9245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8" name="组合 27">
            <a:extLst>
              <a:ext uri="{FF2B5EF4-FFF2-40B4-BE49-F238E27FC236}">
                <a16:creationId xmlns:a16="http://schemas.microsoft.com/office/drawing/2014/main" id="{2688C0CB-F9CD-4D90-822E-4C3D8586951A}"/>
              </a:ext>
            </a:extLst>
          </p:cNvPr>
          <p:cNvGrpSpPr/>
          <p:nvPr/>
        </p:nvGrpSpPr>
        <p:grpSpPr>
          <a:xfrm>
            <a:off x="6995795" y="1849120"/>
            <a:ext cx="3235325" cy="609600"/>
            <a:chOff x="1184275" y="1696720"/>
            <a:chExt cx="3235325" cy="609600"/>
          </a:xfrm>
        </p:grpSpPr>
        <p:sp>
          <p:nvSpPr>
            <p:cNvPr id="24" name="文本框 23">
              <a:extLst>
                <a:ext uri="{FF2B5EF4-FFF2-40B4-BE49-F238E27FC236}">
                  <a16:creationId xmlns:a16="http://schemas.microsoft.com/office/drawing/2014/main" id="{2B3FA4B6-309D-4121-8107-63A2748E444F}"/>
                </a:ext>
              </a:extLst>
            </p:cNvPr>
            <p:cNvSpPr txBox="1"/>
            <p:nvPr/>
          </p:nvSpPr>
          <p:spPr>
            <a:xfrm>
              <a:off x="1184275" y="1696720"/>
              <a:ext cx="2743200"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色彩规范</a:t>
              </a:r>
            </a:p>
          </p:txBody>
        </p:sp>
        <p:cxnSp>
          <p:nvCxnSpPr>
            <p:cNvPr id="27" name="直接连接符 26">
              <a:extLst>
                <a:ext uri="{FF2B5EF4-FFF2-40B4-BE49-F238E27FC236}">
                  <a16:creationId xmlns:a16="http://schemas.microsoft.com/office/drawing/2014/main" id="{E3BB2D7B-BC62-40FD-8E1C-6C33FA96EFAB}"/>
                </a:ext>
              </a:extLst>
            </p:cNvPr>
            <p:cNvCxnSpPr>
              <a:cxnSpLocks/>
            </p:cNvCxnSpPr>
            <p:nvPr/>
          </p:nvCxnSpPr>
          <p:spPr>
            <a:xfrm flipV="1">
              <a:off x="1280160" y="2305050"/>
              <a:ext cx="3139440" cy="127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710FA840-5CCC-4173-99B6-FF4E4EC75D39}"/>
              </a:ext>
            </a:extLst>
          </p:cNvPr>
          <p:cNvGrpSpPr/>
          <p:nvPr/>
        </p:nvGrpSpPr>
        <p:grpSpPr>
          <a:xfrm>
            <a:off x="1336675" y="1849120"/>
            <a:ext cx="3448685" cy="609600"/>
            <a:chOff x="1184275" y="1696720"/>
            <a:chExt cx="3448685" cy="609600"/>
          </a:xfrm>
        </p:grpSpPr>
        <p:sp>
          <p:nvSpPr>
            <p:cNvPr id="30" name="文本框 29">
              <a:extLst>
                <a:ext uri="{FF2B5EF4-FFF2-40B4-BE49-F238E27FC236}">
                  <a16:creationId xmlns:a16="http://schemas.microsoft.com/office/drawing/2014/main" id="{D874B0FC-CD18-43A2-9FA2-35866E6A576C}"/>
                </a:ext>
              </a:extLst>
            </p:cNvPr>
            <p:cNvSpPr txBox="1"/>
            <p:nvPr/>
          </p:nvSpPr>
          <p:spPr>
            <a:xfrm>
              <a:off x="1184275" y="1696720"/>
              <a:ext cx="2743200"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字体规范</a:t>
              </a:r>
            </a:p>
          </p:txBody>
        </p:sp>
        <p:cxnSp>
          <p:nvCxnSpPr>
            <p:cNvPr id="31" name="直接连接符 30">
              <a:extLst>
                <a:ext uri="{FF2B5EF4-FFF2-40B4-BE49-F238E27FC236}">
                  <a16:creationId xmlns:a16="http://schemas.microsoft.com/office/drawing/2014/main" id="{F9123426-928A-43D6-81DA-255F11DA4FEA}"/>
                </a:ext>
              </a:extLst>
            </p:cNvPr>
            <p:cNvCxnSpPr>
              <a:cxnSpLocks/>
            </p:cNvCxnSpPr>
            <p:nvPr/>
          </p:nvCxnSpPr>
          <p:spPr>
            <a:xfrm flipV="1">
              <a:off x="1280160" y="2305050"/>
              <a:ext cx="3352800" cy="127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 name="文本框 31">
            <a:extLst>
              <a:ext uri="{FF2B5EF4-FFF2-40B4-BE49-F238E27FC236}">
                <a16:creationId xmlns:a16="http://schemas.microsoft.com/office/drawing/2014/main" id="{5F782204-A9F0-461C-BF89-44FCBD38185E}"/>
              </a:ext>
            </a:extLst>
          </p:cNvPr>
          <p:cNvSpPr txBox="1"/>
          <p:nvPr/>
        </p:nvSpPr>
        <p:spPr>
          <a:xfrm>
            <a:off x="1442720" y="2966720"/>
            <a:ext cx="1137920" cy="369332"/>
          </a:xfrm>
          <a:prstGeom prst="rect">
            <a:avLst/>
          </a:prstGeom>
          <a:solidFill>
            <a:schemeClr val="accent5">
              <a:lumMod val="75000"/>
            </a:schemeClr>
          </a:solid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中文</a:t>
            </a:r>
          </a:p>
        </p:txBody>
      </p:sp>
      <p:sp>
        <p:nvSpPr>
          <p:cNvPr id="33" name="文本框 32">
            <a:extLst>
              <a:ext uri="{FF2B5EF4-FFF2-40B4-BE49-F238E27FC236}">
                <a16:creationId xmlns:a16="http://schemas.microsoft.com/office/drawing/2014/main" id="{449C2AB3-9494-474B-BEE3-CA1DEDDDAD52}"/>
              </a:ext>
            </a:extLst>
          </p:cNvPr>
          <p:cNvSpPr txBox="1"/>
          <p:nvPr/>
        </p:nvSpPr>
        <p:spPr>
          <a:xfrm>
            <a:off x="2936240" y="2753360"/>
            <a:ext cx="2021840"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微软雅黑</a:t>
            </a:r>
          </a:p>
        </p:txBody>
      </p:sp>
      <p:sp>
        <p:nvSpPr>
          <p:cNvPr id="34" name="文本框 33">
            <a:extLst>
              <a:ext uri="{FF2B5EF4-FFF2-40B4-BE49-F238E27FC236}">
                <a16:creationId xmlns:a16="http://schemas.microsoft.com/office/drawing/2014/main" id="{DD812215-8CF2-44B1-BC8B-CE03515A5F97}"/>
              </a:ext>
            </a:extLst>
          </p:cNvPr>
          <p:cNvSpPr txBox="1"/>
          <p:nvPr/>
        </p:nvSpPr>
        <p:spPr>
          <a:xfrm>
            <a:off x="1442720" y="3840480"/>
            <a:ext cx="1137920" cy="369332"/>
          </a:xfrm>
          <a:prstGeom prst="rect">
            <a:avLst/>
          </a:prstGeom>
          <a:solidFill>
            <a:srgbClr val="3D67F0"/>
          </a:solid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英文</a:t>
            </a:r>
          </a:p>
        </p:txBody>
      </p:sp>
      <p:sp>
        <p:nvSpPr>
          <p:cNvPr id="35" name="文本框 34">
            <a:extLst>
              <a:ext uri="{FF2B5EF4-FFF2-40B4-BE49-F238E27FC236}">
                <a16:creationId xmlns:a16="http://schemas.microsoft.com/office/drawing/2014/main" id="{2121ED87-EBE1-4EB0-A6B6-40318D938548}"/>
              </a:ext>
            </a:extLst>
          </p:cNvPr>
          <p:cNvSpPr txBox="1"/>
          <p:nvPr/>
        </p:nvSpPr>
        <p:spPr>
          <a:xfrm>
            <a:off x="2936240" y="3661845"/>
            <a:ext cx="2021840" cy="646331"/>
          </a:xfrm>
          <a:prstGeom prst="rect">
            <a:avLst/>
          </a:prstGeom>
          <a:noFill/>
        </p:spPr>
        <p:txBody>
          <a:bodyPr wrap="square" rtlCol="0">
            <a:spAutoFit/>
          </a:bodyPr>
          <a:lstStyle/>
          <a:p>
            <a:r>
              <a:rPr lang="en-US" altLang="zh-CN" sz="3600" dirty="0">
                <a:latin typeface="Arial" panose="020B0604020202020204" pitchFamily="34" charset="0"/>
                <a:ea typeface="微软雅黑" panose="020B0503020204020204" pitchFamily="34" charset="-122"/>
                <a:cs typeface="Arial" panose="020B0604020202020204" pitchFamily="34" charset="0"/>
              </a:rPr>
              <a:t>Arial</a:t>
            </a:r>
            <a:endParaRPr lang="zh-CN" altLang="en-US" sz="3600" dirty="0">
              <a:latin typeface="Arial" panose="020B0604020202020204" pitchFamily="34" charset="0"/>
              <a:ea typeface="微软雅黑" panose="020B0503020204020204" pitchFamily="34" charset="-122"/>
              <a:cs typeface="Arial" panose="020B0604020202020204" pitchFamily="34" charset="0"/>
            </a:endParaRPr>
          </a:p>
        </p:txBody>
      </p:sp>
      <p:sp>
        <p:nvSpPr>
          <p:cNvPr id="38" name="文本框 37" descr="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
            <a:extLst>
              <a:ext uri="{FF2B5EF4-FFF2-40B4-BE49-F238E27FC236}">
                <a16:creationId xmlns:a16="http://schemas.microsoft.com/office/drawing/2014/main" id="{1A13BAB4-C816-4723-B354-56430F110681}"/>
              </a:ext>
            </a:extLst>
          </p:cNvPr>
          <p:cNvSpPr txBox="1"/>
          <p:nvPr/>
        </p:nvSpPr>
        <p:spPr>
          <a:xfrm>
            <a:off x="1377698" y="4568290"/>
            <a:ext cx="4903907" cy="334194"/>
          </a:xfrm>
          <a:prstGeom prst="rect">
            <a:avLst/>
          </a:prstGeom>
          <a:noFill/>
        </p:spPr>
        <p:txBody>
          <a:bodyPr wrap="none" rtlCol="0">
            <a:spAutoFit/>
          </a:bodyPr>
          <a:lstStyle/>
          <a:p>
            <a:pPr>
              <a:lnSpc>
                <a:spcPct val="120000"/>
              </a:lnSpc>
            </a:pPr>
            <a:r>
              <a:rPr lang="en-US" altLang="zh-CN" sz="1400" spc="200" dirty="0">
                <a:solidFill>
                  <a:schemeClr val="tx2">
                    <a:lumMod val="75000"/>
                  </a:schemeClr>
                </a:solidFill>
                <a:latin typeface="+mn-ea"/>
              </a:rPr>
              <a:t>【</a:t>
            </a:r>
            <a:r>
              <a:rPr lang="zh-CN" altLang="en-US" sz="1400" spc="200" dirty="0">
                <a:solidFill>
                  <a:schemeClr val="tx2">
                    <a:lumMod val="75000"/>
                  </a:schemeClr>
                </a:solidFill>
                <a:latin typeface="+mn-ea"/>
              </a:rPr>
              <a:t>以上字体为版权字体，如需商用请购买正版字体</a:t>
            </a:r>
            <a:r>
              <a:rPr lang="en-US" altLang="zh-CN" sz="1400" spc="200" dirty="0">
                <a:solidFill>
                  <a:schemeClr val="tx2">
                    <a:lumMod val="75000"/>
                  </a:schemeClr>
                </a:solidFill>
                <a:latin typeface="+mn-ea"/>
              </a:rPr>
              <a:t>】</a:t>
            </a:r>
          </a:p>
        </p:txBody>
      </p:sp>
    </p:spTree>
    <p:extLst>
      <p:ext uri="{BB962C8B-B14F-4D97-AF65-F5344CB8AC3E}">
        <p14:creationId xmlns:p14="http://schemas.microsoft.com/office/powerpoint/2010/main" val="169672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C4E1168-65D3-4588-A576-F492A7EC3629}"/>
              </a:ext>
            </a:extLst>
          </p:cNvPr>
          <p:cNvSpPr>
            <a:spLocks noGrp="1"/>
          </p:cNvSpPr>
          <p:nvPr>
            <p:ph type="body" sz="quarter" idx="10"/>
          </p:nvPr>
        </p:nvSpPr>
        <p:spPr/>
        <p:txBody>
          <a:bodyPr/>
          <a:lstStyle/>
          <a:p>
            <a:r>
              <a:rPr lang="zh-CN" altLang="en-US" dirty="0"/>
              <a:t>母版更改</a:t>
            </a:r>
          </a:p>
        </p:txBody>
      </p:sp>
      <p:sp>
        <p:nvSpPr>
          <p:cNvPr id="9" name="文本框 8">
            <a:extLst>
              <a:ext uri="{FF2B5EF4-FFF2-40B4-BE49-F238E27FC236}">
                <a16:creationId xmlns:a16="http://schemas.microsoft.com/office/drawing/2014/main" id="{7C2576E5-0A11-42AD-9C50-4C25EC68C7B4}"/>
              </a:ext>
            </a:extLst>
          </p:cNvPr>
          <p:cNvSpPr txBox="1"/>
          <p:nvPr/>
        </p:nvSpPr>
        <p:spPr>
          <a:xfrm>
            <a:off x="1450975" y="1995785"/>
            <a:ext cx="913537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“主菜单“</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”视图”</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“幻灯片母版”</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修改对应</a:t>
            </a:r>
            <a:r>
              <a:rPr lang="en-US" altLang="zh-CN" sz="2400" b="1" dirty="0">
                <a:latin typeface="微软雅黑" panose="020B0503020204020204" pitchFamily="34" charset="-122"/>
                <a:ea typeface="微软雅黑" panose="020B0503020204020204" pitchFamily="34" charset="-122"/>
              </a:rPr>
              <a:t>logo</a:t>
            </a:r>
            <a:endParaRPr lang="zh-CN" altLang="en-US" sz="24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6F51E78-AD66-42AD-8490-FFA932CD7500}"/>
              </a:ext>
            </a:extLst>
          </p:cNvPr>
          <p:cNvPicPr>
            <a:picLocks noChangeAspect="1"/>
          </p:cNvPicPr>
          <p:nvPr/>
        </p:nvPicPr>
        <p:blipFill>
          <a:blip r:embed="rId3"/>
          <a:stretch>
            <a:fillRect/>
          </a:stretch>
        </p:blipFill>
        <p:spPr>
          <a:xfrm>
            <a:off x="947738" y="3533712"/>
            <a:ext cx="4564776" cy="1447925"/>
          </a:xfrm>
          <a:prstGeom prst="rect">
            <a:avLst/>
          </a:prstGeom>
          <a:effectLst>
            <a:outerShdw blurRad="50800" dist="38100" dir="2700000" algn="tl" rotWithShape="0">
              <a:prstClr val="black">
                <a:alpha val="40000"/>
              </a:prstClr>
            </a:outerShdw>
          </a:effectLst>
        </p:spPr>
      </p:pic>
      <p:sp>
        <p:nvSpPr>
          <p:cNvPr id="12" name="文本框 11">
            <a:extLst>
              <a:ext uri="{FF2B5EF4-FFF2-40B4-BE49-F238E27FC236}">
                <a16:creationId xmlns:a16="http://schemas.microsoft.com/office/drawing/2014/main" id="{7F311CC4-1450-4477-BEAE-0FAB55369514}"/>
              </a:ext>
            </a:extLst>
          </p:cNvPr>
          <p:cNvSpPr txBox="1"/>
          <p:nvPr/>
        </p:nvSpPr>
        <p:spPr>
          <a:xfrm>
            <a:off x="5034987" y="4338700"/>
            <a:ext cx="521263" cy="646331"/>
          </a:xfrm>
          <a:prstGeom prst="rect">
            <a:avLst/>
          </a:prstGeom>
          <a:solidFill>
            <a:schemeClr val="accent6">
              <a:lumMod val="75000"/>
            </a:schemeClr>
          </a:solid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1</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105F4920-9857-4751-9218-0983878143D1}"/>
              </a:ext>
            </a:extLst>
          </p:cNvPr>
          <p:cNvGrpSpPr/>
          <p:nvPr/>
        </p:nvGrpSpPr>
        <p:grpSpPr>
          <a:xfrm>
            <a:off x="6518475" y="2847494"/>
            <a:ext cx="4002912" cy="1469861"/>
            <a:chOff x="6611073" y="3460952"/>
            <a:chExt cx="4002912" cy="1469861"/>
          </a:xfrm>
        </p:grpSpPr>
        <p:pic>
          <p:nvPicPr>
            <p:cNvPr id="11" name="图片 10">
              <a:extLst>
                <a:ext uri="{FF2B5EF4-FFF2-40B4-BE49-F238E27FC236}">
                  <a16:creationId xmlns:a16="http://schemas.microsoft.com/office/drawing/2014/main" id="{E3E3FBEC-F658-4D3E-BACF-0EEFD5D19A7A}"/>
                </a:ext>
              </a:extLst>
            </p:cNvPr>
            <p:cNvPicPr>
              <a:picLocks noChangeAspect="1"/>
            </p:cNvPicPr>
            <p:nvPr/>
          </p:nvPicPr>
          <p:blipFill rotWithShape="1">
            <a:blip r:embed="rId4"/>
            <a:srcRect r="13579"/>
            <a:stretch/>
          </p:blipFill>
          <p:spPr>
            <a:xfrm>
              <a:off x="6635750" y="3474286"/>
              <a:ext cx="3978235" cy="1456527"/>
            </a:xfrm>
            <a:prstGeom prst="rect">
              <a:avLst/>
            </a:prstGeom>
            <a:effectLst>
              <a:outerShdw blurRad="50800" dist="38100" dir="2700000" algn="tl" rotWithShape="0">
                <a:prstClr val="black">
                  <a:alpha val="40000"/>
                </a:prstClr>
              </a:outerShdw>
            </a:effectLst>
          </p:spPr>
        </p:pic>
        <p:sp>
          <p:nvSpPr>
            <p:cNvPr id="13" name="文本框 12">
              <a:extLst>
                <a:ext uri="{FF2B5EF4-FFF2-40B4-BE49-F238E27FC236}">
                  <a16:creationId xmlns:a16="http://schemas.microsoft.com/office/drawing/2014/main" id="{C9AE5889-9972-4F31-87AC-A6A2189795C3}"/>
                </a:ext>
              </a:extLst>
            </p:cNvPr>
            <p:cNvSpPr txBox="1"/>
            <p:nvPr/>
          </p:nvSpPr>
          <p:spPr>
            <a:xfrm>
              <a:off x="6611073" y="3460952"/>
              <a:ext cx="521263" cy="646331"/>
            </a:xfrm>
            <a:prstGeom prst="rect">
              <a:avLst/>
            </a:prstGeom>
            <a:solidFill>
              <a:schemeClr val="accent6">
                <a:lumMod val="75000"/>
              </a:schemeClr>
            </a:solid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pic>
        <p:nvPicPr>
          <p:cNvPr id="15" name="图片 14">
            <a:extLst>
              <a:ext uri="{FF2B5EF4-FFF2-40B4-BE49-F238E27FC236}">
                <a16:creationId xmlns:a16="http://schemas.microsoft.com/office/drawing/2014/main" id="{BFA0F071-7A52-4F4F-85D5-2FEE5AE51394}"/>
              </a:ext>
            </a:extLst>
          </p:cNvPr>
          <p:cNvPicPr>
            <a:picLocks noChangeAspect="1"/>
          </p:cNvPicPr>
          <p:nvPr/>
        </p:nvPicPr>
        <p:blipFill>
          <a:blip r:embed="rId5"/>
          <a:stretch>
            <a:fillRect/>
          </a:stretch>
        </p:blipFill>
        <p:spPr>
          <a:xfrm>
            <a:off x="6523459" y="4528099"/>
            <a:ext cx="3974779" cy="1661101"/>
          </a:xfrm>
          <a:prstGeom prst="rect">
            <a:avLst/>
          </a:prstGeom>
          <a:effectLst>
            <a:outerShdw blurRad="50800" dist="38100" dir="2700000" algn="tl" rotWithShape="0">
              <a:prstClr val="black">
                <a:alpha val="40000"/>
              </a:prstClr>
            </a:outerShdw>
          </a:effectLst>
        </p:spPr>
      </p:pic>
      <p:sp>
        <p:nvSpPr>
          <p:cNvPr id="16" name="文本框 15">
            <a:extLst>
              <a:ext uri="{FF2B5EF4-FFF2-40B4-BE49-F238E27FC236}">
                <a16:creationId xmlns:a16="http://schemas.microsoft.com/office/drawing/2014/main" id="{0312DF48-04D5-4B7A-BF03-71E35135D3F1}"/>
              </a:ext>
            </a:extLst>
          </p:cNvPr>
          <p:cNvSpPr txBox="1"/>
          <p:nvPr/>
        </p:nvSpPr>
        <p:spPr>
          <a:xfrm>
            <a:off x="6491288" y="4527750"/>
            <a:ext cx="521263" cy="646331"/>
          </a:xfrm>
          <a:prstGeom prst="rect">
            <a:avLst/>
          </a:prstGeom>
          <a:solidFill>
            <a:schemeClr val="accent6">
              <a:lumMod val="75000"/>
            </a:schemeClr>
          </a:solid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1195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5792F89-F6D4-4A9E-AF50-D6A039D2C977}"/>
              </a:ext>
            </a:extLst>
          </p:cNvPr>
          <p:cNvSpPr>
            <a:spLocks noGrp="1"/>
          </p:cNvSpPr>
          <p:nvPr>
            <p:ph type="body" sz="quarter" idx="10"/>
          </p:nvPr>
        </p:nvSpPr>
        <p:spPr/>
        <p:txBody>
          <a:bodyPr/>
          <a:lstStyle/>
          <a:p>
            <a:r>
              <a:rPr lang="zh-CN" altLang="en-US" dirty="0"/>
              <a:t>使用教程</a:t>
            </a:r>
          </a:p>
        </p:txBody>
      </p:sp>
      <p:sp>
        <p:nvSpPr>
          <p:cNvPr id="2" name="文本框 1">
            <a:extLst>
              <a:ext uri="{FF2B5EF4-FFF2-40B4-BE49-F238E27FC236}">
                <a16:creationId xmlns:a16="http://schemas.microsoft.com/office/drawing/2014/main" id="{724C485E-947B-4245-922E-D4554BF738E6}"/>
              </a:ext>
            </a:extLst>
          </p:cNvPr>
          <p:cNvSpPr txBox="1"/>
          <p:nvPr/>
        </p:nvSpPr>
        <p:spPr>
          <a:xfrm>
            <a:off x="947738" y="1188720"/>
            <a:ext cx="3502342"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一、一键换色功能</a:t>
            </a:r>
          </a:p>
        </p:txBody>
      </p:sp>
      <p:pic>
        <p:nvPicPr>
          <p:cNvPr id="6" name="图片 5" descr="电脑截图&#10;&#10;描述已自动生成">
            <a:extLst>
              <a:ext uri="{FF2B5EF4-FFF2-40B4-BE49-F238E27FC236}">
                <a16:creationId xmlns:a16="http://schemas.microsoft.com/office/drawing/2014/main" id="{664D9F21-EC06-47DC-BFDF-FA29EF668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93" y="3590593"/>
            <a:ext cx="4640324" cy="2610182"/>
          </a:xfrm>
          <a:prstGeom prst="rect">
            <a:avLst/>
          </a:prstGeom>
        </p:spPr>
      </p:pic>
      <p:pic>
        <p:nvPicPr>
          <p:cNvPr id="8" name="图片 7" descr="电脑截图&#10;&#10;描述已自动生成">
            <a:extLst>
              <a:ext uri="{FF2B5EF4-FFF2-40B4-BE49-F238E27FC236}">
                <a16:creationId xmlns:a16="http://schemas.microsoft.com/office/drawing/2014/main" id="{58EAECD8-D3A8-4669-98F0-1D7088F73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263" y="3608487"/>
            <a:ext cx="4608512" cy="2592288"/>
          </a:xfrm>
          <a:prstGeom prst="rect">
            <a:avLst/>
          </a:prstGeom>
        </p:spPr>
      </p:pic>
      <p:sp>
        <p:nvSpPr>
          <p:cNvPr id="9" name="箭头: 右 8">
            <a:extLst>
              <a:ext uri="{FF2B5EF4-FFF2-40B4-BE49-F238E27FC236}">
                <a16:creationId xmlns:a16="http://schemas.microsoft.com/office/drawing/2014/main" id="{BD96B1AD-BA86-4200-82B5-76B914AD24DF}"/>
              </a:ext>
            </a:extLst>
          </p:cNvPr>
          <p:cNvSpPr/>
          <p:nvPr/>
        </p:nvSpPr>
        <p:spPr>
          <a:xfrm>
            <a:off x="5602550" y="4821881"/>
            <a:ext cx="1116013" cy="659757"/>
          </a:xfrm>
          <a:prstGeom prst="rightArrow">
            <a:avLst/>
          </a:prstGeom>
          <a:gradFill>
            <a:gsLst>
              <a:gs pos="77000">
                <a:schemeClr val="accent5">
                  <a:lumMod val="75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B12624F-C888-4C42-BFB4-9FAFDDEA50C9}"/>
              </a:ext>
            </a:extLst>
          </p:cNvPr>
          <p:cNvSpPr txBox="1"/>
          <p:nvPr/>
        </p:nvSpPr>
        <p:spPr>
          <a:xfrm>
            <a:off x="1378784" y="2064571"/>
            <a:ext cx="9480732"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“主菜单”</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“设计”</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“主题”</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“颜色”</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自定义</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C690A2A-8CCA-409C-A77D-B2E30150BD67}"/>
              </a:ext>
            </a:extLst>
          </p:cNvPr>
          <p:cNvSpPr txBox="1"/>
          <p:nvPr/>
        </p:nvSpPr>
        <p:spPr>
          <a:xfrm>
            <a:off x="3683000" y="2673752"/>
            <a:ext cx="4697071" cy="369332"/>
          </a:xfrm>
          <a:prstGeom prst="rect">
            <a:avLst/>
          </a:prstGeom>
          <a:noFill/>
        </p:spPr>
        <p:txBody>
          <a:bodyPr wrap="square" rtlCol="0">
            <a:spAutoFit/>
          </a:bodyPr>
          <a:lstStyle/>
          <a:p>
            <a:r>
              <a:rPr lang="zh-CN" altLang="en-US" b="1" dirty="0">
                <a:solidFill>
                  <a:schemeClr val="bg1">
                    <a:lumMod val="75000"/>
                  </a:schemeClr>
                </a:solidFill>
                <a:latin typeface="微软雅黑" panose="020B0503020204020204" pitchFamily="34" charset="-122"/>
                <a:ea typeface="微软雅黑" panose="020B0503020204020204" pitchFamily="34" charset="-122"/>
              </a:rPr>
              <a:t>可根据个人需要，自定义将颜色进行替换</a:t>
            </a:r>
          </a:p>
        </p:txBody>
      </p:sp>
    </p:spTree>
    <p:extLst>
      <p:ext uri="{BB962C8B-B14F-4D97-AF65-F5344CB8AC3E}">
        <p14:creationId xmlns:p14="http://schemas.microsoft.com/office/powerpoint/2010/main" val="270792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5792F89-F6D4-4A9E-AF50-D6A039D2C977}"/>
              </a:ext>
            </a:extLst>
          </p:cNvPr>
          <p:cNvSpPr>
            <a:spLocks noGrp="1"/>
          </p:cNvSpPr>
          <p:nvPr>
            <p:ph type="body" sz="quarter" idx="10"/>
          </p:nvPr>
        </p:nvSpPr>
        <p:spPr/>
        <p:txBody>
          <a:bodyPr/>
          <a:lstStyle/>
          <a:p>
            <a:r>
              <a:rPr lang="zh-CN" altLang="en-US" dirty="0"/>
              <a:t>使用教程</a:t>
            </a:r>
          </a:p>
        </p:txBody>
      </p:sp>
      <p:sp>
        <p:nvSpPr>
          <p:cNvPr id="2" name="文本框 1">
            <a:extLst>
              <a:ext uri="{FF2B5EF4-FFF2-40B4-BE49-F238E27FC236}">
                <a16:creationId xmlns:a16="http://schemas.microsoft.com/office/drawing/2014/main" id="{724C485E-947B-4245-922E-D4554BF738E6}"/>
              </a:ext>
            </a:extLst>
          </p:cNvPr>
          <p:cNvSpPr txBox="1"/>
          <p:nvPr/>
        </p:nvSpPr>
        <p:spPr>
          <a:xfrm>
            <a:off x="952183" y="1153995"/>
            <a:ext cx="3502342"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二、图片占位符</a:t>
            </a:r>
          </a:p>
        </p:txBody>
      </p:sp>
      <p:sp>
        <p:nvSpPr>
          <p:cNvPr id="11" name="椭圆 10">
            <a:extLst>
              <a:ext uri="{FF2B5EF4-FFF2-40B4-BE49-F238E27FC236}">
                <a16:creationId xmlns:a16="http://schemas.microsoft.com/office/drawing/2014/main" id="{264665BD-9BAD-4976-8272-D6FC01B2680F}"/>
              </a:ext>
            </a:extLst>
          </p:cNvPr>
          <p:cNvSpPr/>
          <p:nvPr/>
        </p:nvSpPr>
        <p:spPr>
          <a:xfrm>
            <a:off x="1241806" y="1858762"/>
            <a:ext cx="418337" cy="418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D723AF1-378A-4E0E-81A7-BEDB52B46E1B}"/>
              </a:ext>
            </a:extLst>
          </p:cNvPr>
          <p:cNvSpPr txBox="1"/>
          <p:nvPr/>
        </p:nvSpPr>
        <p:spPr>
          <a:xfrm>
            <a:off x="1782500" y="1864782"/>
            <a:ext cx="360012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如何快速更改图片？</a:t>
            </a:r>
          </a:p>
        </p:txBody>
      </p:sp>
      <p:pic>
        <p:nvPicPr>
          <p:cNvPr id="9" name="图片 8">
            <a:extLst>
              <a:ext uri="{FF2B5EF4-FFF2-40B4-BE49-F238E27FC236}">
                <a16:creationId xmlns:a16="http://schemas.microsoft.com/office/drawing/2014/main" id="{12A6C1BA-9578-4090-87DB-D5B1242F783C}"/>
              </a:ext>
            </a:extLst>
          </p:cNvPr>
          <p:cNvPicPr>
            <a:picLocks noChangeAspect="1"/>
          </p:cNvPicPr>
          <p:nvPr/>
        </p:nvPicPr>
        <p:blipFill>
          <a:blip r:embed="rId3"/>
          <a:stretch>
            <a:fillRect/>
          </a:stretch>
        </p:blipFill>
        <p:spPr>
          <a:xfrm>
            <a:off x="1450975" y="2563217"/>
            <a:ext cx="3181061" cy="3388915"/>
          </a:xfrm>
          <a:prstGeom prst="rect">
            <a:avLst/>
          </a:prstGeom>
        </p:spPr>
      </p:pic>
      <p:sp>
        <p:nvSpPr>
          <p:cNvPr id="10" name="矩形 9">
            <a:extLst>
              <a:ext uri="{FF2B5EF4-FFF2-40B4-BE49-F238E27FC236}">
                <a16:creationId xmlns:a16="http://schemas.microsoft.com/office/drawing/2014/main" id="{C7955C07-37B0-45E0-9E44-552802005880}"/>
              </a:ext>
            </a:extLst>
          </p:cNvPr>
          <p:cNvSpPr/>
          <p:nvPr/>
        </p:nvSpPr>
        <p:spPr>
          <a:xfrm>
            <a:off x="2615877" y="3970113"/>
            <a:ext cx="810230" cy="55558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A3F4380-8E61-48E7-9E25-7E8B4ED24F86}"/>
              </a:ext>
            </a:extLst>
          </p:cNvPr>
          <p:cNvSpPr txBox="1"/>
          <p:nvPr/>
        </p:nvSpPr>
        <p:spPr>
          <a:xfrm>
            <a:off x="1670211" y="6057900"/>
            <a:ext cx="2901789"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单击图标即可更换图片</a:t>
            </a:r>
          </a:p>
        </p:txBody>
      </p:sp>
      <p:pic>
        <p:nvPicPr>
          <p:cNvPr id="14" name="图片 13">
            <a:extLst>
              <a:ext uri="{FF2B5EF4-FFF2-40B4-BE49-F238E27FC236}">
                <a16:creationId xmlns:a16="http://schemas.microsoft.com/office/drawing/2014/main" id="{6C4EB2EC-D1B8-4A99-8A51-4E867F9EF74E}"/>
              </a:ext>
            </a:extLst>
          </p:cNvPr>
          <p:cNvPicPr>
            <a:picLocks noChangeAspect="1"/>
          </p:cNvPicPr>
          <p:nvPr/>
        </p:nvPicPr>
        <p:blipFill>
          <a:blip r:embed="rId4"/>
          <a:stretch>
            <a:fillRect/>
          </a:stretch>
        </p:blipFill>
        <p:spPr>
          <a:xfrm>
            <a:off x="5521123" y="2470630"/>
            <a:ext cx="5958169" cy="3497348"/>
          </a:xfrm>
          <a:prstGeom prst="rect">
            <a:avLst/>
          </a:prstGeom>
        </p:spPr>
      </p:pic>
      <p:sp>
        <p:nvSpPr>
          <p:cNvPr id="19" name="文本框 18">
            <a:extLst>
              <a:ext uri="{FF2B5EF4-FFF2-40B4-BE49-F238E27FC236}">
                <a16:creationId xmlns:a16="http://schemas.microsoft.com/office/drawing/2014/main" id="{8D7EA674-F034-4F61-A383-A3BAB9579A30}"/>
              </a:ext>
            </a:extLst>
          </p:cNvPr>
          <p:cNvSpPr txBox="1"/>
          <p:nvPr/>
        </p:nvSpPr>
        <p:spPr>
          <a:xfrm>
            <a:off x="4055091" y="5236262"/>
            <a:ext cx="521263" cy="646331"/>
          </a:xfrm>
          <a:prstGeom prst="rect">
            <a:avLst/>
          </a:prstGeom>
          <a:solidFill>
            <a:schemeClr val="accent6">
              <a:lumMod val="75000"/>
            </a:schemeClr>
          </a:solid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1</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640E9A89-3B85-4942-B167-CA6D0DFAEBF2}"/>
              </a:ext>
            </a:extLst>
          </p:cNvPr>
          <p:cNvSpPr txBox="1"/>
          <p:nvPr/>
        </p:nvSpPr>
        <p:spPr>
          <a:xfrm>
            <a:off x="10906830" y="5216974"/>
            <a:ext cx="521263" cy="646331"/>
          </a:xfrm>
          <a:prstGeom prst="rect">
            <a:avLst/>
          </a:prstGeom>
          <a:solidFill>
            <a:schemeClr val="accent6">
              <a:lumMod val="75000"/>
            </a:schemeClr>
          </a:solid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607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5792F89-F6D4-4A9E-AF50-D6A039D2C977}"/>
              </a:ext>
            </a:extLst>
          </p:cNvPr>
          <p:cNvSpPr>
            <a:spLocks noGrp="1"/>
          </p:cNvSpPr>
          <p:nvPr>
            <p:ph type="body" sz="quarter" idx="10"/>
          </p:nvPr>
        </p:nvSpPr>
        <p:spPr/>
        <p:txBody>
          <a:bodyPr/>
          <a:lstStyle/>
          <a:p>
            <a:r>
              <a:rPr lang="zh-CN" altLang="en-US" dirty="0"/>
              <a:t>使用教程</a:t>
            </a:r>
          </a:p>
        </p:txBody>
      </p:sp>
      <p:sp>
        <p:nvSpPr>
          <p:cNvPr id="2" name="文本框 1">
            <a:extLst>
              <a:ext uri="{FF2B5EF4-FFF2-40B4-BE49-F238E27FC236}">
                <a16:creationId xmlns:a16="http://schemas.microsoft.com/office/drawing/2014/main" id="{724C485E-947B-4245-922E-D4554BF738E6}"/>
              </a:ext>
            </a:extLst>
          </p:cNvPr>
          <p:cNvSpPr txBox="1"/>
          <p:nvPr/>
        </p:nvSpPr>
        <p:spPr>
          <a:xfrm>
            <a:off x="948759" y="1151709"/>
            <a:ext cx="3502342"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二、图片占位符</a:t>
            </a:r>
          </a:p>
        </p:txBody>
      </p:sp>
      <p:sp>
        <p:nvSpPr>
          <p:cNvPr id="4" name="文本框 3">
            <a:extLst>
              <a:ext uri="{FF2B5EF4-FFF2-40B4-BE49-F238E27FC236}">
                <a16:creationId xmlns:a16="http://schemas.microsoft.com/office/drawing/2014/main" id="{446A1CD2-44A1-412B-AC8C-A5705812EEE9}"/>
              </a:ext>
            </a:extLst>
          </p:cNvPr>
          <p:cNvSpPr txBox="1"/>
          <p:nvPr/>
        </p:nvSpPr>
        <p:spPr>
          <a:xfrm>
            <a:off x="1794074" y="1902922"/>
            <a:ext cx="483009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图片占位符插入图片后变形怎么办？</a:t>
            </a:r>
          </a:p>
        </p:txBody>
      </p:sp>
      <p:sp>
        <p:nvSpPr>
          <p:cNvPr id="13" name="文本框 12">
            <a:extLst>
              <a:ext uri="{FF2B5EF4-FFF2-40B4-BE49-F238E27FC236}">
                <a16:creationId xmlns:a16="http://schemas.microsoft.com/office/drawing/2014/main" id="{32333B2F-1F38-4F9F-B57D-F0E11C1747F5}"/>
              </a:ext>
            </a:extLst>
          </p:cNvPr>
          <p:cNvSpPr txBox="1"/>
          <p:nvPr/>
        </p:nvSpPr>
        <p:spPr>
          <a:xfrm>
            <a:off x="1782300" y="2639025"/>
            <a:ext cx="556762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主菜单“图片格式</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“裁剪</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“填充”选项</a:t>
            </a:r>
          </a:p>
        </p:txBody>
      </p:sp>
      <p:pic>
        <p:nvPicPr>
          <p:cNvPr id="28" name="图片占位符 27" descr="建筑与房屋的城市空拍图&#10;&#10;描述已自动生成">
            <a:extLst>
              <a:ext uri="{FF2B5EF4-FFF2-40B4-BE49-F238E27FC236}">
                <a16:creationId xmlns:a16="http://schemas.microsoft.com/office/drawing/2014/main" id="{BBBF2A1E-2F82-476D-B630-AE819F6991B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9433" b="29433"/>
          <a:stretch>
            <a:fillRect/>
          </a:stretch>
        </p:blipFill>
        <p:spPr>
          <a:xfrm>
            <a:off x="1450975" y="4221163"/>
            <a:ext cx="3954402" cy="1262062"/>
          </a:xfrm>
        </p:spPr>
      </p:pic>
      <p:pic>
        <p:nvPicPr>
          <p:cNvPr id="29" name="图片 28">
            <a:extLst>
              <a:ext uri="{FF2B5EF4-FFF2-40B4-BE49-F238E27FC236}">
                <a16:creationId xmlns:a16="http://schemas.microsoft.com/office/drawing/2014/main" id="{E726A450-5ACD-4000-AB9B-70C20B6FFA4C}"/>
              </a:ext>
            </a:extLst>
          </p:cNvPr>
          <p:cNvPicPr>
            <a:picLocks noChangeAspect="1"/>
          </p:cNvPicPr>
          <p:nvPr/>
        </p:nvPicPr>
        <p:blipFill>
          <a:blip r:embed="rId4"/>
          <a:stretch>
            <a:fillRect/>
          </a:stretch>
        </p:blipFill>
        <p:spPr>
          <a:xfrm>
            <a:off x="6635750" y="3361250"/>
            <a:ext cx="3993509" cy="2970102"/>
          </a:xfrm>
          <a:prstGeom prst="rect">
            <a:avLst/>
          </a:prstGeom>
        </p:spPr>
      </p:pic>
      <p:sp>
        <p:nvSpPr>
          <p:cNvPr id="30" name="箭头: 右 29">
            <a:extLst>
              <a:ext uri="{FF2B5EF4-FFF2-40B4-BE49-F238E27FC236}">
                <a16:creationId xmlns:a16="http://schemas.microsoft.com/office/drawing/2014/main" id="{D36632E8-C7C6-43C4-B92E-72712EA9FD4E}"/>
              </a:ext>
            </a:extLst>
          </p:cNvPr>
          <p:cNvSpPr/>
          <p:nvPr/>
        </p:nvSpPr>
        <p:spPr>
          <a:xfrm>
            <a:off x="5519737" y="4532514"/>
            <a:ext cx="1116013" cy="659757"/>
          </a:xfrm>
          <a:prstGeom prst="rightArrow">
            <a:avLst/>
          </a:prstGeom>
          <a:gradFill>
            <a:gsLst>
              <a:gs pos="77000">
                <a:schemeClr val="accent5">
                  <a:lumMod val="75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F3E8189-F372-41FE-9086-D1985C4D13A1}"/>
              </a:ext>
            </a:extLst>
          </p:cNvPr>
          <p:cNvSpPr/>
          <p:nvPr/>
        </p:nvSpPr>
        <p:spPr>
          <a:xfrm>
            <a:off x="1390929" y="1986501"/>
            <a:ext cx="305288" cy="305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5468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建筑上有雕塑&#10;&#10;描述已自动生成">
            <a:extLst>
              <a:ext uri="{FF2B5EF4-FFF2-40B4-BE49-F238E27FC236}">
                <a16:creationId xmlns:a16="http://schemas.microsoft.com/office/drawing/2014/main" id="{E4606536-097C-4B9D-92D2-4AAFF7E0F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63" y="1680928"/>
            <a:ext cx="1765981" cy="1177320"/>
          </a:xfrm>
          <a:prstGeom prst="rect">
            <a:avLst/>
          </a:prstGeom>
        </p:spPr>
      </p:pic>
      <p:pic>
        <p:nvPicPr>
          <p:cNvPr id="10" name="图片 9" descr="图片包含 户外, 建筑, 路, 钟表&#10;&#10;描述已自动生成">
            <a:extLst>
              <a:ext uri="{FF2B5EF4-FFF2-40B4-BE49-F238E27FC236}">
                <a16:creationId xmlns:a16="http://schemas.microsoft.com/office/drawing/2014/main" id="{A90C12DC-66BB-44D9-A233-71E4F1C3E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9632" y="1714214"/>
            <a:ext cx="1765981" cy="1177320"/>
          </a:xfrm>
          <a:prstGeom prst="rect">
            <a:avLst/>
          </a:prstGeom>
        </p:spPr>
      </p:pic>
      <p:pic>
        <p:nvPicPr>
          <p:cNvPr id="12" name="图片 11" descr="草地上的风景&#10;&#10;描述已自动生成">
            <a:extLst>
              <a:ext uri="{FF2B5EF4-FFF2-40B4-BE49-F238E27FC236}">
                <a16:creationId xmlns:a16="http://schemas.microsoft.com/office/drawing/2014/main" id="{C2EE33AB-BEA0-489A-A3FF-5981F6DF1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601" y="1747501"/>
            <a:ext cx="1765981" cy="1177320"/>
          </a:xfrm>
          <a:prstGeom prst="rect">
            <a:avLst/>
          </a:prstGeom>
        </p:spPr>
      </p:pic>
      <p:pic>
        <p:nvPicPr>
          <p:cNvPr id="15" name="图片 14" descr="路上有许多云&#10;&#10;描述已自动生成">
            <a:extLst>
              <a:ext uri="{FF2B5EF4-FFF2-40B4-BE49-F238E27FC236}">
                <a16:creationId xmlns:a16="http://schemas.microsoft.com/office/drawing/2014/main" id="{C865F122-1D6F-4D6A-8B9F-351B5AAA6D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663" y="2975980"/>
            <a:ext cx="1765981" cy="1177321"/>
          </a:xfrm>
          <a:prstGeom prst="rect">
            <a:avLst/>
          </a:prstGeom>
        </p:spPr>
      </p:pic>
      <p:pic>
        <p:nvPicPr>
          <p:cNvPr id="19" name="图片 18" descr="图片包含 户外, 草, 建筑, 棒球&#10;&#10;描述已自动生成">
            <a:extLst>
              <a:ext uri="{FF2B5EF4-FFF2-40B4-BE49-F238E27FC236}">
                <a16:creationId xmlns:a16="http://schemas.microsoft.com/office/drawing/2014/main" id="{47A2B131-2B26-474B-8E65-FD1F1CCBBA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9632" y="3009266"/>
            <a:ext cx="1765981" cy="1177320"/>
          </a:xfrm>
          <a:prstGeom prst="rect">
            <a:avLst/>
          </a:prstGeom>
        </p:spPr>
      </p:pic>
      <p:pic>
        <p:nvPicPr>
          <p:cNvPr id="21" name="图片 20" descr="城市的风景&#10;&#10;描述已自动生成">
            <a:extLst>
              <a:ext uri="{FF2B5EF4-FFF2-40B4-BE49-F238E27FC236}">
                <a16:creationId xmlns:a16="http://schemas.microsoft.com/office/drawing/2014/main" id="{14DA3B37-6699-4473-91AC-2FB7EC4974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96601" y="3042552"/>
            <a:ext cx="1765981" cy="1177320"/>
          </a:xfrm>
          <a:prstGeom prst="rect">
            <a:avLst/>
          </a:prstGeom>
        </p:spPr>
      </p:pic>
      <p:pic>
        <p:nvPicPr>
          <p:cNvPr id="23" name="图片 22" descr="草地上有房子&#10;&#10;描述已自动生成">
            <a:extLst>
              <a:ext uri="{FF2B5EF4-FFF2-40B4-BE49-F238E27FC236}">
                <a16:creationId xmlns:a16="http://schemas.microsoft.com/office/drawing/2014/main" id="{153E6B7F-DD3A-40B7-932B-2E002B9A6D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2663" y="4271032"/>
            <a:ext cx="1765809" cy="1177321"/>
          </a:xfrm>
          <a:prstGeom prst="rect">
            <a:avLst/>
          </a:prstGeom>
        </p:spPr>
      </p:pic>
      <p:pic>
        <p:nvPicPr>
          <p:cNvPr id="25" name="图片 24" descr="建筑前的广场&#10;&#10;描述已自动生成">
            <a:extLst>
              <a:ext uri="{FF2B5EF4-FFF2-40B4-BE49-F238E27FC236}">
                <a16:creationId xmlns:a16="http://schemas.microsoft.com/office/drawing/2014/main" id="{13AFAF56-B57E-4896-8FCE-E64708BE37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89632" y="4304318"/>
            <a:ext cx="1765981" cy="1177320"/>
          </a:xfrm>
          <a:prstGeom prst="rect">
            <a:avLst/>
          </a:prstGeom>
        </p:spPr>
      </p:pic>
      <p:sp>
        <p:nvSpPr>
          <p:cNvPr id="4" name="文本占位符 3">
            <a:extLst>
              <a:ext uri="{FF2B5EF4-FFF2-40B4-BE49-F238E27FC236}">
                <a16:creationId xmlns:a16="http://schemas.microsoft.com/office/drawing/2014/main" id="{07747427-59E6-47A9-A5A0-011D6E789636}"/>
              </a:ext>
            </a:extLst>
          </p:cNvPr>
          <p:cNvSpPr>
            <a:spLocks noGrp="1"/>
          </p:cNvSpPr>
          <p:nvPr>
            <p:ph type="body" sz="quarter" idx="10"/>
          </p:nvPr>
        </p:nvSpPr>
        <p:spPr/>
        <p:txBody>
          <a:bodyPr/>
          <a:lstStyle/>
          <a:p>
            <a:r>
              <a:rPr lang="zh-CN" altLang="en-US" dirty="0"/>
              <a:t>使用图片</a:t>
            </a:r>
          </a:p>
        </p:txBody>
      </p:sp>
      <p:pic>
        <p:nvPicPr>
          <p:cNvPr id="6" name="图片 5" descr="草地上的风景&#10;&#10;描述已自动生成">
            <a:extLst>
              <a:ext uri="{FF2B5EF4-FFF2-40B4-BE49-F238E27FC236}">
                <a16:creationId xmlns:a16="http://schemas.microsoft.com/office/drawing/2014/main" id="{A6041BAC-B2BC-4F4A-B3DB-01ED5897C2B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969" y="4304522"/>
            <a:ext cx="1762769" cy="1175179"/>
          </a:xfrm>
          <a:prstGeom prst="rect">
            <a:avLst/>
          </a:prstGeom>
        </p:spPr>
      </p:pic>
      <p:sp>
        <p:nvSpPr>
          <p:cNvPr id="7" name="文本框 6">
            <a:extLst>
              <a:ext uri="{FF2B5EF4-FFF2-40B4-BE49-F238E27FC236}">
                <a16:creationId xmlns:a16="http://schemas.microsoft.com/office/drawing/2014/main" id="{F5DAC7CD-3347-4E04-853C-314675BD5F88}"/>
              </a:ext>
            </a:extLst>
          </p:cNvPr>
          <p:cNvSpPr txBox="1"/>
          <p:nvPr/>
        </p:nvSpPr>
        <p:spPr>
          <a:xfrm>
            <a:off x="7073265" y="2592216"/>
            <a:ext cx="4803494"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中国地质大学（武汉）</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zh-CN" altLang="en-US" dirty="0">
                <a:latin typeface="微软雅黑" panose="020B0503020204020204" pitchFamily="34" charset="-122"/>
                <a:ea typeface="微软雅黑" panose="020B0503020204020204" pitchFamily="34" charset="-122"/>
              </a:rPr>
              <a:t>招生办公室</a:t>
            </a:r>
          </a:p>
        </p:txBody>
      </p:sp>
      <p:sp>
        <p:nvSpPr>
          <p:cNvPr id="9" name="文本框 8">
            <a:extLst>
              <a:ext uri="{FF2B5EF4-FFF2-40B4-BE49-F238E27FC236}">
                <a16:creationId xmlns:a16="http://schemas.microsoft.com/office/drawing/2014/main" id="{0BEC98CE-5AD8-4C9D-A706-5595BDC2C467}"/>
              </a:ext>
            </a:extLst>
          </p:cNvPr>
          <p:cNvSpPr txBox="1"/>
          <p:nvPr/>
        </p:nvSpPr>
        <p:spPr>
          <a:xfrm>
            <a:off x="8623139" y="1701479"/>
            <a:ext cx="146998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特别感谢</a:t>
            </a:r>
          </a:p>
        </p:txBody>
      </p:sp>
      <p:cxnSp>
        <p:nvCxnSpPr>
          <p:cNvPr id="13" name="直接连接符 12">
            <a:extLst>
              <a:ext uri="{FF2B5EF4-FFF2-40B4-BE49-F238E27FC236}">
                <a16:creationId xmlns:a16="http://schemas.microsoft.com/office/drawing/2014/main" id="{307D7ABE-8FBE-40EE-B0B3-43490E9D1048}"/>
              </a:ext>
            </a:extLst>
          </p:cNvPr>
          <p:cNvCxnSpPr>
            <a:cxnSpLocks/>
          </p:cNvCxnSpPr>
          <p:nvPr/>
        </p:nvCxnSpPr>
        <p:spPr>
          <a:xfrm>
            <a:off x="7118430" y="2349661"/>
            <a:ext cx="474562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EB5E586-1EF0-499F-BC11-63A66D8CE0A5}"/>
              </a:ext>
            </a:extLst>
          </p:cNvPr>
          <p:cNvSpPr txBox="1"/>
          <p:nvPr/>
        </p:nvSpPr>
        <p:spPr>
          <a:xfrm>
            <a:off x="7116477" y="3578565"/>
            <a:ext cx="4803494"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中国地质大学（武汉）</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zh-CN" altLang="en-US" dirty="0">
                <a:latin typeface="微软雅黑" panose="020B0503020204020204" pitchFamily="34" charset="-122"/>
                <a:ea typeface="微软雅黑" panose="020B0503020204020204" pitchFamily="34" charset="-122"/>
              </a:rPr>
              <a:t>工程学院信息中心</a:t>
            </a:r>
          </a:p>
        </p:txBody>
      </p:sp>
      <p:cxnSp>
        <p:nvCxnSpPr>
          <p:cNvPr id="22" name="直接连接符 21">
            <a:extLst>
              <a:ext uri="{FF2B5EF4-FFF2-40B4-BE49-F238E27FC236}">
                <a16:creationId xmlns:a16="http://schemas.microsoft.com/office/drawing/2014/main" id="{C680749C-506E-4823-84D5-83C1888BE64C}"/>
              </a:ext>
            </a:extLst>
          </p:cNvPr>
          <p:cNvCxnSpPr>
            <a:cxnSpLocks/>
          </p:cNvCxnSpPr>
          <p:nvPr/>
        </p:nvCxnSpPr>
        <p:spPr>
          <a:xfrm>
            <a:off x="7032625" y="4701255"/>
            <a:ext cx="474562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EFFAFEA-A63E-48D6-B360-2F3C8A17D704}"/>
              </a:ext>
            </a:extLst>
          </p:cNvPr>
          <p:cNvSpPr txBox="1"/>
          <p:nvPr/>
        </p:nvSpPr>
        <p:spPr>
          <a:xfrm>
            <a:off x="7801336" y="4757195"/>
            <a:ext cx="3449256" cy="369332"/>
          </a:xfrm>
          <a:prstGeom prst="rect">
            <a:avLst/>
          </a:prstGeom>
          <a:noFill/>
        </p:spPr>
        <p:txBody>
          <a:bodyPr wrap="square" rtlCol="0">
            <a:spAutoFit/>
          </a:bodyPr>
          <a:lstStyle/>
          <a:p>
            <a:pPr algn="dist"/>
            <a:r>
              <a:rPr lang="zh-CN" altLang="en-US" dirty="0">
                <a:solidFill>
                  <a:schemeClr val="bg1">
                    <a:lumMod val="50000"/>
                  </a:schemeClr>
                </a:solidFill>
                <a:latin typeface="微软雅黑" panose="020B0503020204020204" pitchFamily="34" charset="-122"/>
                <a:ea typeface="微软雅黑" panose="020B0503020204020204" pitchFamily="34" charset="-122"/>
              </a:rPr>
              <a:t>图片如需商用请联系购买</a:t>
            </a:r>
          </a:p>
        </p:txBody>
      </p:sp>
    </p:spTree>
    <p:extLst>
      <p:ext uri="{BB962C8B-B14F-4D97-AF65-F5344CB8AC3E}">
        <p14:creationId xmlns:p14="http://schemas.microsoft.com/office/powerpoint/2010/main" val="754514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E90D23D-4020-4886-8087-23008609828D}"/>
              </a:ext>
            </a:extLst>
          </p:cNvPr>
          <p:cNvSpPr>
            <a:spLocks noGrp="1"/>
          </p:cNvSpPr>
          <p:nvPr>
            <p:ph type="body" sz="quarter" idx="10"/>
          </p:nvPr>
        </p:nvSpPr>
        <p:spPr/>
        <p:txBody>
          <a:bodyPr/>
          <a:lstStyle/>
          <a:p>
            <a:r>
              <a:rPr lang="zh-CN" altLang="en-US" dirty="0"/>
              <a:t>使用教程</a:t>
            </a:r>
          </a:p>
        </p:txBody>
      </p:sp>
      <p:sp>
        <p:nvSpPr>
          <p:cNvPr id="5" name="文本框 4">
            <a:extLst>
              <a:ext uri="{FF2B5EF4-FFF2-40B4-BE49-F238E27FC236}">
                <a16:creationId xmlns:a16="http://schemas.microsoft.com/office/drawing/2014/main" id="{9240A4B4-9C50-4D30-A0A4-FF47BACEE982}"/>
              </a:ext>
            </a:extLst>
          </p:cNvPr>
          <p:cNvSpPr txBox="1"/>
          <p:nvPr/>
        </p:nvSpPr>
        <p:spPr>
          <a:xfrm>
            <a:off x="948759" y="1211869"/>
            <a:ext cx="3502342"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三、可扩展版式</a:t>
            </a:r>
          </a:p>
        </p:txBody>
      </p:sp>
      <p:sp>
        <p:nvSpPr>
          <p:cNvPr id="6" name="文本框 5">
            <a:extLst>
              <a:ext uri="{FF2B5EF4-FFF2-40B4-BE49-F238E27FC236}">
                <a16:creationId xmlns:a16="http://schemas.microsoft.com/office/drawing/2014/main" id="{F2C25AB4-9E34-494F-A31D-0B979E0D9BD6}"/>
              </a:ext>
            </a:extLst>
          </p:cNvPr>
          <p:cNvSpPr txBox="1"/>
          <p:nvPr/>
        </p:nvSpPr>
        <p:spPr>
          <a:xfrm>
            <a:off x="1110298" y="2042160"/>
            <a:ext cx="10728325"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下载</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iSlide</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插件</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主菜单</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图示库</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众多逻辑图示可应用</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自动生成对应页面</a:t>
            </a:r>
          </a:p>
        </p:txBody>
      </p:sp>
      <p:pic>
        <p:nvPicPr>
          <p:cNvPr id="8" name="图片 7">
            <a:extLst>
              <a:ext uri="{FF2B5EF4-FFF2-40B4-BE49-F238E27FC236}">
                <a16:creationId xmlns:a16="http://schemas.microsoft.com/office/drawing/2014/main" id="{0E23CEA2-22FF-49BF-A6E2-20EB9BA78C86}"/>
              </a:ext>
            </a:extLst>
          </p:cNvPr>
          <p:cNvPicPr>
            <a:picLocks noChangeAspect="1"/>
          </p:cNvPicPr>
          <p:nvPr/>
        </p:nvPicPr>
        <p:blipFill>
          <a:blip r:embed="rId3"/>
          <a:stretch>
            <a:fillRect/>
          </a:stretch>
        </p:blipFill>
        <p:spPr>
          <a:xfrm>
            <a:off x="1522730" y="2924810"/>
            <a:ext cx="2019205" cy="3276600"/>
          </a:xfrm>
          <a:prstGeom prst="rect">
            <a:avLst/>
          </a:prstGeom>
        </p:spPr>
      </p:pic>
      <p:pic>
        <p:nvPicPr>
          <p:cNvPr id="11" name="图片 10" descr="手机屏幕截图&#10;&#10;描述已自动生成">
            <a:extLst>
              <a:ext uri="{FF2B5EF4-FFF2-40B4-BE49-F238E27FC236}">
                <a16:creationId xmlns:a16="http://schemas.microsoft.com/office/drawing/2014/main" id="{8A78AF46-05D2-4534-86DA-FF4E0860F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440" y="2898933"/>
            <a:ext cx="5869940" cy="3301842"/>
          </a:xfrm>
          <a:prstGeom prst="rect">
            <a:avLst/>
          </a:prstGeom>
          <a:effectLst>
            <a:outerShdw blurRad="50800" dist="38100" dir="2700000" algn="tl" rotWithShape="0">
              <a:prstClr val="black">
                <a:alpha val="40000"/>
              </a:prstClr>
            </a:outerShdw>
          </a:effectLst>
        </p:spPr>
      </p:pic>
      <p:sp>
        <p:nvSpPr>
          <p:cNvPr id="12" name="箭头: 右 11">
            <a:extLst>
              <a:ext uri="{FF2B5EF4-FFF2-40B4-BE49-F238E27FC236}">
                <a16:creationId xmlns:a16="http://schemas.microsoft.com/office/drawing/2014/main" id="{2F153F36-631C-4077-8F25-9949D65C2F4B}"/>
              </a:ext>
            </a:extLst>
          </p:cNvPr>
          <p:cNvSpPr/>
          <p:nvPr/>
        </p:nvSpPr>
        <p:spPr>
          <a:xfrm>
            <a:off x="3853497" y="4004194"/>
            <a:ext cx="1116013" cy="659757"/>
          </a:xfrm>
          <a:prstGeom prst="rightArrow">
            <a:avLst/>
          </a:prstGeom>
          <a:gradFill>
            <a:gsLst>
              <a:gs pos="77000">
                <a:schemeClr val="accent5">
                  <a:lumMod val="75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2B191E9-6740-4867-938F-A0C9F0B029A5}"/>
              </a:ext>
            </a:extLst>
          </p:cNvPr>
          <p:cNvSpPr txBox="1"/>
          <p:nvPr/>
        </p:nvSpPr>
        <p:spPr>
          <a:xfrm>
            <a:off x="1137920" y="2538730"/>
            <a:ext cx="9164320" cy="307777"/>
          </a:xfrm>
          <a:prstGeom prst="rect">
            <a:avLst/>
          </a:prstGeom>
          <a:noFill/>
        </p:spPr>
        <p:txBody>
          <a:bodyPr wrap="square" rtlCol="0">
            <a:spAutoFit/>
          </a:bodyPr>
          <a:lstStyle/>
          <a:p>
            <a:r>
              <a:rPr lang="zh-CN" altLang="en-US" sz="1400" dirty="0">
                <a:solidFill>
                  <a:schemeClr val="bg1">
                    <a:lumMod val="65000"/>
                  </a:schemeClr>
                </a:solidFill>
                <a:latin typeface="微软雅黑" panose="020B0503020204020204" pitchFamily="34" charset="-122"/>
                <a:ea typeface="微软雅黑" panose="020B0503020204020204" pitchFamily="34" charset="-122"/>
              </a:rPr>
              <a:t>有需要的同学可以去官网下载哦！（</a:t>
            </a:r>
            <a:r>
              <a:rPr lang="en-US" altLang="zh-CN" sz="1400" dirty="0">
                <a:solidFill>
                  <a:schemeClr val="accent5">
                    <a:lumMod val="60000"/>
                    <a:lumOff val="40000"/>
                  </a:schemeClr>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www.islide.cc</a:t>
            </a:r>
            <a:r>
              <a:rPr lang="zh-CN" altLang="en-US" sz="1400" dirty="0">
                <a:solidFill>
                  <a:schemeClr val="bg1">
                    <a:lumMod val="65000"/>
                  </a:schemeClr>
                </a:solidFill>
                <a:latin typeface="微软雅黑" panose="020B0503020204020204" pitchFamily="34" charset="-122"/>
                <a:ea typeface="微软雅黑" panose="020B0503020204020204" pitchFamily="34" charset="-122"/>
              </a:rPr>
              <a:t>）按住</a:t>
            </a:r>
            <a:r>
              <a:rPr lang="en-US" altLang="zh-CN" sz="1400" dirty="0">
                <a:solidFill>
                  <a:schemeClr val="bg1">
                    <a:lumMod val="65000"/>
                  </a:schemeClr>
                </a:solidFill>
                <a:latin typeface="微软雅黑" panose="020B0503020204020204" pitchFamily="34" charset="-122"/>
                <a:ea typeface="微软雅黑" panose="020B0503020204020204" pitchFamily="34" charset="-122"/>
              </a:rPr>
              <a:t>CTRL</a:t>
            </a:r>
            <a:r>
              <a:rPr lang="zh-CN" altLang="en-US" sz="1400" dirty="0">
                <a:solidFill>
                  <a:schemeClr val="bg1">
                    <a:lumMod val="65000"/>
                  </a:schemeClr>
                </a:solidFill>
                <a:latin typeface="微软雅黑" panose="020B0503020204020204" pitchFamily="34" charset="-122"/>
                <a:ea typeface="微软雅黑" panose="020B0503020204020204" pitchFamily="34" charset="-122"/>
              </a:rPr>
              <a:t>键并单击可以访问页面哦</a:t>
            </a:r>
          </a:p>
        </p:txBody>
      </p:sp>
    </p:spTree>
    <p:extLst>
      <p:ext uri="{BB962C8B-B14F-4D97-AF65-F5344CB8AC3E}">
        <p14:creationId xmlns:p14="http://schemas.microsoft.com/office/powerpoint/2010/main" val="4026029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E90D23D-4020-4886-8087-23008609828D}"/>
              </a:ext>
            </a:extLst>
          </p:cNvPr>
          <p:cNvSpPr>
            <a:spLocks noGrp="1"/>
          </p:cNvSpPr>
          <p:nvPr>
            <p:ph type="body" sz="quarter" idx="10"/>
          </p:nvPr>
        </p:nvSpPr>
        <p:spPr/>
        <p:txBody>
          <a:bodyPr/>
          <a:lstStyle/>
          <a:p>
            <a:r>
              <a:rPr lang="zh-CN" altLang="en-US" dirty="0"/>
              <a:t>使用教程</a:t>
            </a:r>
          </a:p>
        </p:txBody>
      </p:sp>
      <p:sp>
        <p:nvSpPr>
          <p:cNvPr id="5" name="文本框 4">
            <a:extLst>
              <a:ext uri="{FF2B5EF4-FFF2-40B4-BE49-F238E27FC236}">
                <a16:creationId xmlns:a16="http://schemas.microsoft.com/office/drawing/2014/main" id="{9240A4B4-9C50-4D30-A0A4-FF47BACEE982}"/>
              </a:ext>
            </a:extLst>
          </p:cNvPr>
          <p:cNvSpPr txBox="1"/>
          <p:nvPr/>
        </p:nvSpPr>
        <p:spPr>
          <a:xfrm>
            <a:off x="948758" y="1211869"/>
            <a:ext cx="4720521"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四、南丁格尔玫瑰图制作</a:t>
            </a:r>
          </a:p>
        </p:txBody>
      </p:sp>
      <p:sp>
        <p:nvSpPr>
          <p:cNvPr id="3" name="文本框 2">
            <a:extLst>
              <a:ext uri="{FF2B5EF4-FFF2-40B4-BE49-F238E27FC236}">
                <a16:creationId xmlns:a16="http://schemas.microsoft.com/office/drawing/2014/main" id="{6E094416-BE0D-4E1B-9957-C443DAF28765}"/>
              </a:ext>
            </a:extLst>
          </p:cNvPr>
          <p:cNvSpPr txBox="1"/>
          <p:nvPr/>
        </p:nvSpPr>
        <p:spPr>
          <a:xfrm>
            <a:off x="1700531" y="1812802"/>
            <a:ext cx="5787390" cy="787523"/>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宝藏网站</a:t>
            </a:r>
            <a:r>
              <a:rPr lang="zh-CN" altLang="en-US" sz="1600" b="1" dirty="0">
                <a:solidFill>
                  <a:schemeClr val="accent5">
                    <a:lumMod val="75000"/>
                  </a:schemeClr>
                </a:solidFill>
                <a:latin typeface="微软雅黑" panose="020B0503020204020204" pitchFamily="34" charset="-122"/>
                <a:ea typeface="微软雅黑" panose="020B0503020204020204" pitchFamily="34" charset="-122"/>
              </a:rPr>
              <a:t>镝数图表</a:t>
            </a:r>
            <a:r>
              <a:rPr lang="zh-CN" altLang="en-US" sz="1600" b="1" dirty="0">
                <a:latin typeface="微软雅黑" panose="020B0503020204020204" pitchFamily="34" charset="-122"/>
                <a:ea typeface="微软雅黑" panose="020B0503020204020204" pitchFamily="34" charset="-122"/>
              </a:rPr>
              <a:t>推荐给大家（</a:t>
            </a:r>
            <a:r>
              <a:rPr lang="en-US" altLang="zh-CN"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hlinkClick r:id="rId3"/>
              </a:rPr>
              <a:t>www.dycharts.com </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可在线制作图表并导出（建议导出为</a:t>
            </a:r>
            <a:r>
              <a:rPr lang="en-US" altLang="zh-CN" sz="1600" b="1" dirty="0" err="1">
                <a:latin typeface="微软雅黑" panose="020B0503020204020204" pitchFamily="34" charset="-122"/>
                <a:ea typeface="微软雅黑" panose="020B0503020204020204" pitchFamily="34" charset="-122"/>
              </a:rPr>
              <a:t>svg</a:t>
            </a:r>
            <a:r>
              <a:rPr lang="zh-CN" altLang="en-US" sz="1600" b="1" dirty="0">
                <a:latin typeface="微软雅黑" panose="020B0503020204020204" pitchFamily="34" charset="-122"/>
                <a:ea typeface="微软雅黑" panose="020B0503020204020204" pitchFamily="34" charset="-122"/>
              </a:rPr>
              <a:t>格式并直接拖入</a:t>
            </a:r>
            <a:r>
              <a:rPr lang="en-US" altLang="zh-CN" sz="1600" b="1" dirty="0">
                <a:latin typeface="微软雅黑" panose="020B0503020204020204" pitchFamily="34" charset="-122"/>
                <a:ea typeface="微软雅黑" panose="020B0503020204020204" pitchFamily="34" charset="-122"/>
              </a:rPr>
              <a:t>ppt</a:t>
            </a:r>
            <a:r>
              <a:rPr lang="zh-CN" altLang="en-US" sz="1600" b="1" dirty="0">
                <a:latin typeface="微软雅黑" panose="020B0503020204020204" pitchFamily="34" charset="-122"/>
                <a:ea typeface="微软雅黑" panose="020B0503020204020204" pitchFamily="34" charset="-122"/>
              </a:rPr>
              <a:t>中）</a:t>
            </a:r>
          </a:p>
        </p:txBody>
      </p:sp>
      <p:pic>
        <p:nvPicPr>
          <p:cNvPr id="7" name="图片 6">
            <a:extLst>
              <a:ext uri="{FF2B5EF4-FFF2-40B4-BE49-F238E27FC236}">
                <a16:creationId xmlns:a16="http://schemas.microsoft.com/office/drawing/2014/main" id="{942730DF-E729-4A4C-9779-48EB45631064}"/>
              </a:ext>
            </a:extLst>
          </p:cNvPr>
          <p:cNvPicPr>
            <a:picLocks noChangeAspect="1"/>
          </p:cNvPicPr>
          <p:nvPr/>
        </p:nvPicPr>
        <p:blipFill>
          <a:blip r:embed="rId4"/>
          <a:stretch>
            <a:fillRect/>
          </a:stretch>
        </p:blipFill>
        <p:spPr>
          <a:xfrm>
            <a:off x="996495" y="2822892"/>
            <a:ext cx="3436193" cy="2869565"/>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A6F8B845-7D92-4FF2-8593-39D2CDDB08D7}"/>
              </a:ext>
            </a:extLst>
          </p:cNvPr>
          <p:cNvPicPr>
            <a:picLocks noChangeAspect="1"/>
          </p:cNvPicPr>
          <p:nvPr/>
        </p:nvPicPr>
        <p:blipFill rotWithShape="1">
          <a:blip r:embed="rId5"/>
          <a:srcRect l="840" t="1190" r="2085"/>
          <a:stretch/>
        </p:blipFill>
        <p:spPr>
          <a:xfrm>
            <a:off x="4670605" y="2830053"/>
            <a:ext cx="3352800" cy="2855244"/>
          </a:xfrm>
          <a:prstGeom prst="rect">
            <a:avLst/>
          </a:prstGeom>
          <a:effectLst>
            <a:outerShdw blurRad="50800" dist="38100" dir="2700000" algn="tl" rotWithShape="0">
              <a:prstClr val="black">
                <a:alpha val="40000"/>
              </a:prstClr>
            </a:outerShdw>
          </a:effectLst>
        </p:spPr>
      </p:pic>
      <p:sp>
        <p:nvSpPr>
          <p:cNvPr id="10" name="文本框 9">
            <a:extLst>
              <a:ext uri="{FF2B5EF4-FFF2-40B4-BE49-F238E27FC236}">
                <a16:creationId xmlns:a16="http://schemas.microsoft.com/office/drawing/2014/main" id="{F87E6694-B39D-4D3A-90DB-5FDE728F3753}"/>
              </a:ext>
            </a:extLst>
          </p:cNvPr>
          <p:cNvSpPr txBox="1"/>
          <p:nvPr/>
        </p:nvSpPr>
        <p:spPr>
          <a:xfrm>
            <a:off x="8358685" y="3098800"/>
            <a:ext cx="2694623" cy="2120902"/>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网站可根据个人需要选择对应图表样式，个人化自定义设置，可导出为</a:t>
            </a:r>
            <a:r>
              <a:rPr lang="en-US" altLang="zh-CN" dirty="0">
                <a:latin typeface="微软雅黑" panose="020B0503020204020204" pitchFamily="34" charset="-122"/>
                <a:ea typeface="微软雅黑" panose="020B0503020204020204" pitchFamily="34" charset="-122"/>
              </a:rPr>
              <a:t>gif</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png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jpg</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svg</a:t>
            </a:r>
            <a:r>
              <a:rPr lang="zh-CN" altLang="en-US" dirty="0">
                <a:latin typeface="微软雅黑" panose="020B0503020204020204" pitchFamily="34" charset="-122"/>
                <a:ea typeface="微软雅黑" panose="020B0503020204020204" pitchFamily="34" charset="-122"/>
              </a:rPr>
              <a:t>等格式，制作简单快捷。</a:t>
            </a:r>
          </a:p>
        </p:txBody>
      </p:sp>
      <p:cxnSp>
        <p:nvCxnSpPr>
          <p:cNvPr id="15" name="直接连接符 14">
            <a:extLst>
              <a:ext uri="{FF2B5EF4-FFF2-40B4-BE49-F238E27FC236}">
                <a16:creationId xmlns:a16="http://schemas.microsoft.com/office/drawing/2014/main" id="{7F6ED4A5-50BB-453C-B47A-B5DE06D0C332}"/>
              </a:ext>
            </a:extLst>
          </p:cNvPr>
          <p:cNvCxnSpPr/>
          <p:nvPr/>
        </p:nvCxnSpPr>
        <p:spPr>
          <a:xfrm>
            <a:off x="8348525" y="2794000"/>
            <a:ext cx="2733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C35DD09-551E-4CB0-BB3B-1118B443AAB5}"/>
              </a:ext>
            </a:extLst>
          </p:cNvPr>
          <p:cNvCxnSpPr/>
          <p:nvPr/>
        </p:nvCxnSpPr>
        <p:spPr>
          <a:xfrm>
            <a:off x="8348525" y="5669280"/>
            <a:ext cx="27330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200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0D7A6DA-B438-4DC1-A365-C7E95C43EEA3}"/>
              </a:ext>
            </a:extLst>
          </p:cNvPr>
          <p:cNvSpPr txBox="1"/>
          <p:nvPr/>
        </p:nvSpPr>
        <p:spPr>
          <a:xfrm>
            <a:off x="982663" y="2013995"/>
            <a:ext cx="2663362"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关于作者</a:t>
            </a:r>
          </a:p>
        </p:txBody>
      </p:sp>
      <p:cxnSp>
        <p:nvCxnSpPr>
          <p:cNvPr id="11" name="直接连接符 10">
            <a:extLst>
              <a:ext uri="{FF2B5EF4-FFF2-40B4-BE49-F238E27FC236}">
                <a16:creationId xmlns:a16="http://schemas.microsoft.com/office/drawing/2014/main" id="{EBFBBF17-6262-4594-953A-B93CE6F2CE0E}"/>
              </a:ext>
            </a:extLst>
          </p:cNvPr>
          <p:cNvCxnSpPr>
            <a:cxnSpLocks/>
          </p:cNvCxnSpPr>
          <p:nvPr/>
        </p:nvCxnSpPr>
        <p:spPr>
          <a:xfrm>
            <a:off x="1028963" y="2592728"/>
            <a:ext cx="4110196"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CA725B3-AE57-4ABC-8CF6-BF6BA3519324}"/>
              </a:ext>
            </a:extLst>
          </p:cNvPr>
          <p:cNvSpPr txBox="1"/>
          <p:nvPr/>
        </p:nvSpPr>
        <p:spPr>
          <a:xfrm>
            <a:off x="982663" y="2720049"/>
            <a:ext cx="4283818" cy="1705403"/>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本人现就读于中国地质大学（武汉）工程学院地质工程专业，日常喜爱</a:t>
            </a: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制作，希望可以用这份模板来表达对母校的爱，比赛之后也会对模板进行进一步的修改。</a:t>
            </a:r>
          </a:p>
        </p:txBody>
      </p:sp>
      <p:sp>
        <p:nvSpPr>
          <p:cNvPr id="14" name="文本框 13">
            <a:extLst>
              <a:ext uri="{FF2B5EF4-FFF2-40B4-BE49-F238E27FC236}">
                <a16:creationId xmlns:a16="http://schemas.microsoft.com/office/drawing/2014/main" id="{9D18AF11-B49B-4A24-B396-D446A8744447}"/>
              </a:ext>
            </a:extLst>
          </p:cNvPr>
          <p:cNvSpPr txBox="1"/>
          <p:nvPr/>
        </p:nvSpPr>
        <p:spPr>
          <a:xfrm>
            <a:off x="8112667" y="4257675"/>
            <a:ext cx="250013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微博：</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涂涂画涂涂</a:t>
            </a:r>
          </a:p>
        </p:txBody>
      </p:sp>
      <p:pic>
        <p:nvPicPr>
          <p:cNvPr id="16" name="图片 15" descr="图片包含 游戏, 文字&#10;&#10;描述已自动生成">
            <a:extLst>
              <a:ext uri="{FF2B5EF4-FFF2-40B4-BE49-F238E27FC236}">
                <a16:creationId xmlns:a16="http://schemas.microsoft.com/office/drawing/2014/main" id="{3BBF5AE6-011E-4DEC-886E-20D730E9D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062" y="4105699"/>
            <a:ext cx="1683975" cy="1683975"/>
          </a:xfrm>
          <a:prstGeom prst="rect">
            <a:avLst/>
          </a:prstGeom>
        </p:spPr>
      </p:pic>
      <p:sp>
        <p:nvSpPr>
          <p:cNvPr id="17" name="文本框 16">
            <a:extLst>
              <a:ext uri="{FF2B5EF4-FFF2-40B4-BE49-F238E27FC236}">
                <a16:creationId xmlns:a16="http://schemas.microsoft.com/office/drawing/2014/main" id="{2C8E92EF-D589-428D-A58C-E821C8CCCD7B}"/>
              </a:ext>
            </a:extLst>
          </p:cNvPr>
          <p:cNvSpPr txBox="1"/>
          <p:nvPr/>
        </p:nvSpPr>
        <p:spPr>
          <a:xfrm>
            <a:off x="6227924" y="2004349"/>
            <a:ext cx="2663362"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联系方式</a:t>
            </a:r>
          </a:p>
        </p:txBody>
      </p:sp>
      <p:cxnSp>
        <p:nvCxnSpPr>
          <p:cNvPr id="18" name="直接连接符 17">
            <a:extLst>
              <a:ext uri="{FF2B5EF4-FFF2-40B4-BE49-F238E27FC236}">
                <a16:creationId xmlns:a16="http://schemas.microsoft.com/office/drawing/2014/main" id="{7B594C62-CCE5-4EDB-A651-CEED69135E85}"/>
              </a:ext>
            </a:extLst>
          </p:cNvPr>
          <p:cNvCxnSpPr>
            <a:cxnSpLocks/>
          </p:cNvCxnSpPr>
          <p:nvPr/>
        </p:nvCxnSpPr>
        <p:spPr>
          <a:xfrm>
            <a:off x="6274224" y="2583082"/>
            <a:ext cx="4110196"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0F563E6-A8D8-44CE-9937-9978188EA648}"/>
              </a:ext>
            </a:extLst>
          </p:cNvPr>
          <p:cNvSpPr txBox="1"/>
          <p:nvPr/>
        </p:nvSpPr>
        <p:spPr>
          <a:xfrm>
            <a:off x="6157731" y="2685327"/>
            <a:ext cx="4305782" cy="129663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如果你也喜欢</a:t>
            </a: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制作，如果你对这套模板有独特的想法，欢迎和我联系，我们可以一起交流学习！</a:t>
            </a:r>
          </a:p>
        </p:txBody>
      </p:sp>
      <p:sp>
        <p:nvSpPr>
          <p:cNvPr id="20" name="文本框 19">
            <a:extLst>
              <a:ext uri="{FF2B5EF4-FFF2-40B4-BE49-F238E27FC236}">
                <a16:creationId xmlns:a16="http://schemas.microsoft.com/office/drawing/2014/main" id="{920E2361-3A1C-4007-9637-F80BD72CAA7B}"/>
              </a:ext>
            </a:extLst>
          </p:cNvPr>
          <p:cNvSpPr txBox="1"/>
          <p:nvPr/>
        </p:nvSpPr>
        <p:spPr>
          <a:xfrm>
            <a:off x="8137746" y="5081528"/>
            <a:ext cx="250013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微信：涂涂画涂涂</a:t>
            </a:r>
          </a:p>
        </p:txBody>
      </p:sp>
    </p:spTree>
    <p:extLst>
      <p:ext uri="{BB962C8B-B14F-4D97-AF65-F5344CB8AC3E}">
        <p14:creationId xmlns:p14="http://schemas.microsoft.com/office/powerpoint/2010/main" val="239649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8">
            <a:extLst>
              <a:ext uri="{FF2B5EF4-FFF2-40B4-BE49-F238E27FC236}">
                <a16:creationId xmlns:a16="http://schemas.microsoft.com/office/drawing/2014/main" id="{8C6D812A-3EFA-4E43-AD1D-C896E2B0AB3B}"/>
              </a:ext>
            </a:extLst>
          </p:cNvPr>
          <p:cNvSpPr>
            <a:spLocks noGrp="1"/>
          </p:cNvSpPr>
          <p:nvPr>
            <p:ph type="pic" sz="quarter" idx="10"/>
          </p:nvPr>
        </p:nvSpPr>
        <p:spPr/>
      </p:sp>
      <p:pic>
        <p:nvPicPr>
          <p:cNvPr id="13" name="图片占位符 12">
            <a:extLst>
              <a:ext uri="{FF2B5EF4-FFF2-40B4-BE49-F238E27FC236}">
                <a16:creationId xmlns:a16="http://schemas.microsoft.com/office/drawing/2014/main" id="{98CE099E-33A1-44E7-B489-E40649279D47}"/>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813" b="7813"/>
          <a:stretch>
            <a:fillRect/>
          </a:stretch>
        </p:blipFill>
        <p:spPr>
          <a:xfrm>
            <a:off x="0" y="0"/>
            <a:ext cx="12192000" cy="6858000"/>
          </a:xfrm>
        </p:spPr>
      </p:pic>
      <p:sp>
        <p:nvSpPr>
          <p:cNvPr id="15" name="矩形 14">
            <a:extLst>
              <a:ext uri="{FF2B5EF4-FFF2-40B4-BE49-F238E27FC236}">
                <a16:creationId xmlns:a16="http://schemas.microsoft.com/office/drawing/2014/main" id="{3FA9FBBB-0C35-4FBC-8E05-DCBFA6729BEC}"/>
              </a:ext>
            </a:extLst>
          </p:cNvPr>
          <p:cNvSpPr/>
          <p:nvPr/>
        </p:nvSpPr>
        <p:spPr>
          <a:xfrm>
            <a:off x="0" y="0"/>
            <a:ext cx="12192000" cy="111117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F17705D7-1FAA-4186-A095-7C8AF99FAAFE}"/>
              </a:ext>
            </a:extLst>
          </p:cNvPr>
          <p:cNvSpPr txBox="1"/>
          <p:nvPr/>
        </p:nvSpPr>
        <p:spPr>
          <a:xfrm>
            <a:off x="659758" y="428263"/>
            <a:ext cx="3541854" cy="830997"/>
          </a:xfrm>
          <a:prstGeom prst="rect">
            <a:avLst/>
          </a:prstGeom>
          <a:noFill/>
        </p:spPr>
        <p:txBody>
          <a:bodyPr wrap="square" rtlCol="0">
            <a:spAutoFit/>
          </a:bodyPr>
          <a:lstStyle/>
          <a:p>
            <a:r>
              <a:rPr lang="en-US" altLang="zh-CN" sz="4800" b="1" dirty="0">
                <a:gradFill>
                  <a:gsLst>
                    <a:gs pos="16000">
                      <a:schemeClr val="bg1">
                        <a:alpha val="0"/>
                      </a:schemeClr>
                    </a:gs>
                    <a:gs pos="100000">
                      <a:schemeClr val="bg1">
                        <a:alpha val="59000"/>
                      </a:schemeClr>
                    </a:gs>
                  </a:gsLst>
                  <a:lin ang="5400000" scaled="1"/>
                </a:gra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4800" b="1" dirty="0">
              <a:gradFill>
                <a:gsLst>
                  <a:gs pos="16000">
                    <a:schemeClr val="bg1">
                      <a:alpha val="0"/>
                    </a:schemeClr>
                  </a:gs>
                  <a:gs pos="100000">
                    <a:schemeClr val="bg1">
                      <a:alpha val="59000"/>
                    </a:schemeClr>
                  </a:gs>
                </a:gsLst>
                <a:lin ang="5400000" scaled="1"/>
              </a:gra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a:extLst>
              <a:ext uri="{FF2B5EF4-FFF2-40B4-BE49-F238E27FC236}">
                <a16:creationId xmlns:a16="http://schemas.microsoft.com/office/drawing/2014/main" id="{5E2DBD43-C3DC-4BC1-BC56-23D76D7853F2}"/>
              </a:ext>
            </a:extLst>
          </p:cNvPr>
          <p:cNvSpPr/>
          <p:nvPr/>
        </p:nvSpPr>
        <p:spPr>
          <a:xfrm>
            <a:off x="0" y="6585994"/>
            <a:ext cx="12192000" cy="2720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16D323C4-D819-4953-94BB-93EE7962A0AB}"/>
              </a:ext>
            </a:extLst>
          </p:cNvPr>
          <p:cNvSpPr txBox="1"/>
          <p:nvPr/>
        </p:nvSpPr>
        <p:spPr>
          <a:xfrm>
            <a:off x="590308" y="0"/>
            <a:ext cx="1689904" cy="923330"/>
          </a:xfrm>
          <a:prstGeom prst="rect">
            <a:avLst/>
          </a:prstGeom>
          <a:noFill/>
        </p:spPr>
        <p:txBody>
          <a:bodyPr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p>
        </p:txBody>
      </p:sp>
      <p:sp>
        <p:nvSpPr>
          <p:cNvPr id="26" name="Freeform 14">
            <a:extLst>
              <a:ext uri="{FF2B5EF4-FFF2-40B4-BE49-F238E27FC236}">
                <a16:creationId xmlns:a16="http://schemas.microsoft.com/office/drawing/2014/main" id="{F74F7B57-05D9-4C51-88FF-64AE08C9A702}"/>
              </a:ext>
            </a:extLst>
          </p:cNvPr>
          <p:cNvSpPr>
            <a:spLocks noEditPoints="1"/>
          </p:cNvSpPr>
          <p:nvPr/>
        </p:nvSpPr>
        <p:spPr bwMode="auto">
          <a:xfrm>
            <a:off x="8975720" y="268922"/>
            <a:ext cx="2520955" cy="652809"/>
          </a:xfrm>
          <a:custGeom>
            <a:avLst/>
            <a:gdLst/>
            <a:ahLst/>
            <a:cxnLst>
              <a:cxn ang="0">
                <a:pos x="4285" y="340"/>
              </a:cxn>
              <a:cxn ang="0">
                <a:pos x="4254" y="313"/>
              </a:cxn>
              <a:cxn ang="0">
                <a:pos x="4081" y="231"/>
              </a:cxn>
              <a:cxn ang="0">
                <a:pos x="4295" y="387"/>
              </a:cxn>
              <a:cxn ang="0">
                <a:pos x="4233" y="716"/>
              </a:cxn>
              <a:cxn ang="0">
                <a:pos x="4225" y="673"/>
              </a:cxn>
              <a:cxn ang="0">
                <a:pos x="4119" y="639"/>
              </a:cxn>
              <a:cxn ang="0">
                <a:pos x="3265" y="398"/>
              </a:cxn>
              <a:cxn ang="0">
                <a:pos x="3254" y="270"/>
              </a:cxn>
              <a:cxn ang="0">
                <a:pos x="3310" y="194"/>
              </a:cxn>
              <a:cxn ang="0">
                <a:pos x="2992" y="606"/>
              </a:cxn>
              <a:cxn ang="0">
                <a:pos x="3203" y="588"/>
              </a:cxn>
              <a:cxn ang="0">
                <a:pos x="3224" y="306"/>
              </a:cxn>
              <a:cxn ang="0">
                <a:pos x="3189" y="527"/>
              </a:cxn>
              <a:cxn ang="0">
                <a:pos x="3246" y="510"/>
              </a:cxn>
              <a:cxn ang="0">
                <a:pos x="1646" y="405"/>
              </a:cxn>
              <a:cxn ang="0">
                <a:pos x="1343" y="360"/>
              </a:cxn>
              <a:cxn ang="0">
                <a:pos x="1492" y="785"/>
              </a:cxn>
              <a:cxn ang="0">
                <a:pos x="1477" y="647"/>
              </a:cxn>
              <a:cxn ang="0">
                <a:pos x="2006" y="253"/>
              </a:cxn>
              <a:cxn ang="0">
                <a:pos x="1938" y="629"/>
              </a:cxn>
              <a:cxn ang="0">
                <a:pos x="2194" y="343"/>
              </a:cxn>
              <a:cxn ang="0">
                <a:pos x="1996" y="380"/>
              </a:cxn>
              <a:cxn ang="0">
                <a:pos x="1958" y="398"/>
              </a:cxn>
              <a:cxn ang="0">
                <a:pos x="1930" y="499"/>
              </a:cxn>
              <a:cxn ang="0">
                <a:pos x="2022" y="564"/>
              </a:cxn>
              <a:cxn ang="0">
                <a:pos x="2115" y="512"/>
              </a:cxn>
              <a:cxn ang="0">
                <a:pos x="2072" y="330"/>
              </a:cxn>
              <a:cxn ang="0">
                <a:pos x="2755" y="563"/>
              </a:cxn>
              <a:cxn ang="0">
                <a:pos x="2704" y="259"/>
              </a:cxn>
              <a:cxn ang="0">
                <a:pos x="2466" y="292"/>
              </a:cxn>
              <a:cxn ang="0">
                <a:pos x="2489" y="642"/>
              </a:cxn>
              <a:cxn ang="0">
                <a:pos x="2685" y="395"/>
              </a:cxn>
              <a:cxn ang="0">
                <a:pos x="2495" y="287"/>
              </a:cxn>
              <a:cxn ang="0">
                <a:pos x="3580" y="596"/>
              </a:cxn>
              <a:cxn ang="0">
                <a:pos x="3846" y="395"/>
              </a:cxn>
              <a:cxn ang="0">
                <a:pos x="592" y="1"/>
              </a:cxn>
              <a:cxn ang="0">
                <a:pos x="1128" y="606"/>
              </a:cxn>
              <a:cxn ang="0">
                <a:pos x="442" y="31"/>
              </a:cxn>
              <a:cxn ang="0">
                <a:pos x="1097" y="585"/>
              </a:cxn>
              <a:cxn ang="0">
                <a:pos x="986" y="898"/>
              </a:cxn>
              <a:cxn ang="0">
                <a:pos x="734" y="71"/>
              </a:cxn>
              <a:cxn ang="0">
                <a:pos x="386" y="1059"/>
              </a:cxn>
              <a:cxn ang="0">
                <a:pos x="967" y="921"/>
              </a:cxn>
              <a:cxn ang="0">
                <a:pos x="1016" y="617"/>
              </a:cxn>
              <a:cxn ang="0">
                <a:pos x="994" y="663"/>
              </a:cxn>
              <a:cxn ang="0">
                <a:pos x="583" y="442"/>
              </a:cxn>
              <a:cxn ang="0">
                <a:pos x="276" y="508"/>
              </a:cxn>
              <a:cxn ang="0">
                <a:pos x="636" y="868"/>
              </a:cxn>
              <a:cxn ang="0">
                <a:pos x="755" y="228"/>
              </a:cxn>
              <a:cxn ang="0">
                <a:pos x="230" y="865"/>
              </a:cxn>
              <a:cxn ang="0">
                <a:pos x="641" y="963"/>
              </a:cxn>
              <a:cxn ang="0">
                <a:pos x="488" y="970"/>
              </a:cxn>
              <a:cxn ang="0">
                <a:pos x="213" y="886"/>
              </a:cxn>
              <a:cxn ang="0">
                <a:pos x="4416" y="954"/>
              </a:cxn>
              <a:cxn ang="0">
                <a:pos x="3870" y="899"/>
              </a:cxn>
              <a:cxn ang="0">
                <a:pos x="3658" y="1020"/>
              </a:cxn>
              <a:cxn ang="0">
                <a:pos x="3517" y="919"/>
              </a:cxn>
              <a:cxn ang="0">
                <a:pos x="3311" y="1016"/>
              </a:cxn>
              <a:cxn ang="0">
                <a:pos x="3087" y="1016"/>
              </a:cxn>
              <a:cxn ang="0">
                <a:pos x="2632" y="1010"/>
              </a:cxn>
              <a:cxn ang="0">
                <a:pos x="2481" y="969"/>
              </a:cxn>
              <a:cxn ang="0">
                <a:pos x="1619" y="899"/>
              </a:cxn>
            </a:cxnLst>
            <a:rect l="0" t="0" r="r" b="b"/>
            <a:pathLst>
              <a:path w="4445" h="1151">
                <a:moveTo>
                  <a:pt x="4355" y="614"/>
                </a:moveTo>
                <a:lnTo>
                  <a:pt x="4357" y="615"/>
                </a:lnTo>
                <a:lnTo>
                  <a:pt x="4370" y="619"/>
                </a:lnTo>
                <a:lnTo>
                  <a:pt x="4370" y="618"/>
                </a:lnTo>
                <a:lnTo>
                  <a:pt x="4372" y="617"/>
                </a:lnTo>
                <a:lnTo>
                  <a:pt x="4373" y="615"/>
                </a:lnTo>
                <a:lnTo>
                  <a:pt x="4376" y="615"/>
                </a:lnTo>
                <a:lnTo>
                  <a:pt x="4380" y="613"/>
                </a:lnTo>
                <a:lnTo>
                  <a:pt x="4381" y="612"/>
                </a:lnTo>
                <a:lnTo>
                  <a:pt x="4383" y="612"/>
                </a:lnTo>
                <a:lnTo>
                  <a:pt x="4385" y="612"/>
                </a:lnTo>
                <a:lnTo>
                  <a:pt x="4386" y="612"/>
                </a:lnTo>
                <a:lnTo>
                  <a:pt x="4388" y="612"/>
                </a:lnTo>
                <a:lnTo>
                  <a:pt x="4396" y="607"/>
                </a:lnTo>
                <a:lnTo>
                  <a:pt x="4399" y="606"/>
                </a:lnTo>
                <a:lnTo>
                  <a:pt x="4401" y="603"/>
                </a:lnTo>
                <a:lnTo>
                  <a:pt x="4403" y="601"/>
                </a:lnTo>
                <a:lnTo>
                  <a:pt x="4404" y="599"/>
                </a:lnTo>
                <a:lnTo>
                  <a:pt x="4407" y="586"/>
                </a:lnTo>
                <a:lnTo>
                  <a:pt x="4408" y="585"/>
                </a:lnTo>
                <a:lnTo>
                  <a:pt x="4409" y="583"/>
                </a:lnTo>
                <a:lnTo>
                  <a:pt x="4410" y="581"/>
                </a:lnTo>
                <a:lnTo>
                  <a:pt x="4412" y="578"/>
                </a:lnTo>
                <a:lnTo>
                  <a:pt x="4412" y="578"/>
                </a:lnTo>
                <a:lnTo>
                  <a:pt x="4413" y="577"/>
                </a:lnTo>
                <a:lnTo>
                  <a:pt x="4404" y="574"/>
                </a:lnTo>
                <a:lnTo>
                  <a:pt x="4404" y="571"/>
                </a:lnTo>
                <a:lnTo>
                  <a:pt x="4392" y="566"/>
                </a:lnTo>
                <a:lnTo>
                  <a:pt x="4389" y="564"/>
                </a:lnTo>
                <a:lnTo>
                  <a:pt x="4387" y="561"/>
                </a:lnTo>
                <a:lnTo>
                  <a:pt x="4385" y="559"/>
                </a:lnTo>
                <a:lnTo>
                  <a:pt x="4383" y="558"/>
                </a:lnTo>
                <a:lnTo>
                  <a:pt x="4382" y="555"/>
                </a:lnTo>
                <a:lnTo>
                  <a:pt x="4380" y="553"/>
                </a:lnTo>
                <a:lnTo>
                  <a:pt x="4377" y="551"/>
                </a:lnTo>
                <a:lnTo>
                  <a:pt x="4376" y="550"/>
                </a:lnTo>
                <a:lnTo>
                  <a:pt x="4373" y="550"/>
                </a:lnTo>
                <a:lnTo>
                  <a:pt x="4372" y="549"/>
                </a:lnTo>
                <a:lnTo>
                  <a:pt x="4371" y="549"/>
                </a:lnTo>
                <a:lnTo>
                  <a:pt x="4370" y="550"/>
                </a:lnTo>
                <a:lnTo>
                  <a:pt x="4366" y="549"/>
                </a:lnTo>
                <a:lnTo>
                  <a:pt x="4364" y="548"/>
                </a:lnTo>
                <a:lnTo>
                  <a:pt x="4361" y="548"/>
                </a:lnTo>
                <a:lnTo>
                  <a:pt x="4359" y="548"/>
                </a:lnTo>
                <a:lnTo>
                  <a:pt x="4359" y="545"/>
                </a:lnTo>
                <a:lnTo>
                  <a:pt x="4357" y="547"/>
                </a:lnTo>
                <a:lnTo>
                  <a:pt x="4355" y="547"/>
                </a:lnTo>
                <a:lnTo>
                  <a:pt x="4354" y="547"/>
                </a:lnTo>
                <a:lnTo>
                  <a:pt x="4353" y="545"/>
                </a:lnTo>
                <a:lnTo>
                  <a:pt x="4337" y="544"/>
                </a:lnTo>
                <a:lnTo>
                  <a:pt x="4335" y="543"/>
                </a:lnTo>
                <a:lnTo>
                  <a:pt x="4333" y="542"/>
                </a:lnTo>
                <a:lnTo>
                  <a:pt x="4330" y="542"/>
                </a:lnTo>
                <a:lnTo>
                  <a:pt x="4328" y="542"/>
                </a:lnTo>
                <a:lnTo>
                  <a:pt x="4325" y="542"/>
                </a:lnTo>
                <a:lnTo>
                  <a:pt x="4323" y="542"/>
                </a:lnTo>
                <a:lnTo>
                  <a:pt x="4321" y="540"/>
                </a:lnTo>
                <a:lnTo>
                  <a:pt x="4318" y="542"/>
                </a:lnTo>
                <a:lnTo>
                  <a:pt x="4316" y="542"/>
                </a:lnTo>
                <a:lnTo>
                  <a:pt x="4314" y="542"/>
                </a:lnTo>
                <a:lnTo>
                  <a:pt x="4313" y="543"/>
                </a:lnTo>
                <a:lnTo>
                  <a:pt x="4312" y="544"/>
                </a:lnTo>
                <a:lnTo>
                  <a:pt x="4308" y="542"/>
                </a:lnTo>
                <a:lnTo>
                  <a:pt x="4306" y="540"/>
                </a:lnTo>
                <a:lnTo>
                  <a:pt x="4303" y="540"/>
                </a:lnTo>
                <a:lnTo>
                  <a:pt x="4302" y="539"/>
                </a:lnTo>
                <a:lnTo>
                  <a:pt x="4287" y="539"/>
                </a:lnTo>
                <a:lnTo>
                  <a:pt x="4286" y="539"/>
                </a:lnTo>
                <a:lnTo>
                  <a:pt x="4286" y="539"/>
                </a:lnTo>
                <a:lnTo>
                  <a:pt x="4285" y="539"/>
                </a:lnTo>
                <a:lnTo>
                  <a:pt x="4285" y="539"/>
                </a:lnTo>
                <a:lnTo>
                  <a:pt x="4282" y="539"/>
                </a:lnTo>
                <a:lnTo>
                  <a:pt x="4281" y="539"/>
                </a:lnTo>
                <a:lnTo>
                  <a:pt x="4281" y="539"/>
                </a:lnTo>
                <a:lnTo>
                  <a:pt x="4279" y="538"/>
                </a:lnTo>
                <a:lnTo>
                  <a:pt x="4276" y="538"/>
                </a:lnTo>
                <a:lnTo>
                  <a:pt x="4275" y="537"/>
                </a:lnTo>
                <a:lnTo>
                  <a:pt x="4274" y="537"/>
                </a:lnTo>
                <a:lnTo>
                  <a:pt x="4273" y="537"/>
                </a:lnTo>
                <a:lnTo>
                  <a:pt x="4271" y="535"/>
                </a:lnTo>
                <a:lnTo>
                  <a:pt x="4271" y="539"/>
                </a:lnTo>
                <a:lnTo>
                  <a:pt x="4269" y="539"/>
                </a:lnTo>
                <a:lnTo>
                  <a:pt x="4268" y="538"/>
                </a:lnTo>
                <a:lnTo>
                  <a:pt x="4265" y="537"/>
                </a:lnTo>
                <a:lnTo>
                  <a:pt x="4264" y="535"/>
                </a:lnTo>
                <a:lnTo>
                  <a:pt x="4260" y="542"/>
                </a:lnTo>
                <a:lnTo>
                  <a:pt x="4260" y="543"/>
                </a:lnTo>
                <a:lnTo>
                  <a:pt x="4260" y="544"/>
                </a:lnTo>
                <a:lnTo>
                  <a:pt x="4259" y="545"/>
                </a:lnTo>
                <a:lnTo>
                  <a:pt x="4259" y="545"/>
                </a:lnTo>
                <a:lnTo>
                  <a:pt x="4234" y="545"/>
                </a:lnTo>
                <a:lnTo>
                  <a:pt x="4232" y="545"/>
                </a:lnTo>
                <a:lnTo>
                  <a:pt x="4231" y="545"/>
                </a:lnTo>
                <a:lnTo>
                  <a:pt x="4230" y="544"/>
                </a:lnTo>
                <a:lnTo>
                  <a:pt x="4228" y="544"/>
                </a:lnTo>
                <a:lnTo>
                  <a:pt x="4228" y="543"/>
                </a:lnTo>
                <a:lnTo>
                  <a:pt x="4227" y="543"/>
                </a:lnTo>
                <a:lnTo>
                  <a:pt x="4227" y="542"/>
                </a:lnTo>
                <a:lnTo>
                  <a:pt x="4227" y="542"/>
                </a:lnTo>
                <a:lnTo>
                  <a:pt x="4226" y="540"/>
                </a:lnTo>
                <a:lnTo>
                  <a:pt x="4226" y="539"/>
                </a:lnTo>
                <a:lnTo>
                  <a:pt x="4227" y="538"/>
                </a:lnTo>
                <a:lnTo>
                  <a:pt x="4227" y="537"/>
                </a:lnTo>
                <a:lnTo>
                  <a:pt x="4227" y="535"/>
                </a:lnTo>
                <a:lnTo>
                  <a:pt x="4228" y="534"/>
                </a:lnTo>
                <a:lnTo>
                  <a:pt x="4228" y="533"/>
                </a:lnTo>
                <a:lnTo>
                  <a:pt x="4230" y="532"/>
                </a:lnTo>
                <a:lnTo>
                  <a:pt x="4231" y="531"/>
                </a:lnTo>
                <a:lnTo>
                  <a:pt x="4232" y="531"/>
                </a:lnTo>
                <a:lnTo>
                  <a:pt x="4232" y="529"/>
                </a:lnTo>
                <a:lnTo>
                  <a:pt x="4233" y="528"/>
                </a:lnTo>
                <a:lnTo>
                  <a:pt x="4233" y="528"/>
                </a:lnTo>
                <a:lnTo>
                  <a:pt x="4233" y="527"/>
                </a:lnTo>
                <a:lnTo>
                  <a:pt x="4233" y="526"/>
                </a:lnTo>
                <a:lnTo>
                  <a:pt x="4233" y="524"/>
                </a:lnTo>
                <a:lnTo>
                  <a:pt x="4234" y="524"/>
                </a:lnTo>
                <a:lnTo>
                  <a:pt x="4234" y="524"/>
                </a:lnTo>
                <a:lnTo>
                  <a:pt x="4234" y="524"/>
                </a:lnTo>
                <a:lnTo>
                  <a:pt x="4236" y="524"/>
                </a:lnTo>
                <a:lnTo>
                  <a:pt x="4236" y="524"/>
                </a:lnTo>
                <a:lnTo>
                  <a:pt x="4239" y="520"/>
                </a:lnTo>
                <a:lnTo>
                  <a:pt x="4239" y="518"/>
                </a:lnTo>
                <a:lnTo>
                  <a:pt x="4242" y="518"/>
                </a:lnTo>
                <a:lnTo>
                  <a:pt x="4264" y="496"/>
                </a:lnTo>
                <a:lnTo>
                  <a:pt x="4265" y="494"/>
                </a:lnTo>
                <a:lnTo>
                  <a:pt x="4268" y="492"/>
                </a:lnTo>
                <a:lnTo>
                  <a:pt x="4269" y="491"/>
                </a:lnTo>
                <a:lnTo>
                  <a:pt x="4271" y="490"/>
                </a:lnTo>
                <a:lnTo>
                  <a:pt x="4271" y="490"/>
                </a:lnTo>
                <a:lnTo>
                  <a:pt x="4273" y="489"/>
                </a:lnTo>
                <a:lnTo>
                  <a:pt x="4274" y="489"/>
                </a:lnTo>
                <a:lnTo>
                  <a:pt x="4274" y="488"/>
                </a:lnTo>
                <a:lnTo>
                  <a:pt x="4275" y="488"/>
                </a:lnTo>
                <a:lnTo>
                  <a:pt x="4275" y="486"/>
                </a:lnTo>
                <a:lnTo>
                  <a:pt x="4276" y="485"/>
                </a:lnTo>
                <a:lnTo>
                  <a:pt x="4276" y="484"/>
                </a:lnTo>
                <a:lnTo>
                  <a:pt x="4276" y="481"/>
                </a:lnTo>
                <a:lnTo>
                  <a:pt x="4276" y="481"/>
                </a:lnTo>
                <a:lnTo>
                  <a:pt x="4278" y="480"/>
                </a:lnTo>
                <a:lnTo>
                  <a:pt x="4279" y="480"/>
                </a:lnTo>
                <a:lnTo>
                  <a:pt x="4279" y="479"/>
                </a:lnTo>
                <a:lnTo>
                  <a:pt x="4278" y="479"/>
                </a:lnTo>
                <a:lnTo>
                  <a:pt x="4278" y="478"/>
                </a:lnTo>
                <a:lnTo>
                  <a:pt x="4279" y="478"/>
                </a:lnTo>
                <a:lnTo>
                  <a:pt x="4279" y="477"/>
                </a:lnTo>
                <a:lnTo>
                  <a:pt x="4279" y="477"/>
                </a:lnTo>
                <a:lnTo>
                  <a:pt x="4281" y="473"/>
                </a:lnTo>
                <a:lnTo>
                  <a:pt x="4284" y="470"/>
                </a:lnTo>
                <a:lnTo>
                  <a:pt x="4282" y="467"/>
                </a:lnTo>
                <a:lnTo>
                  <a:pt x="4281" y="463"/>
                </a:lnTo>
                <a:lnTo>
                  <a:pt x="4281" y="461"/>
                </a:lnTo>
                <a:lnTo>
                  <a:pt x="4281" y="458"/>
                </a:lnTo>
                <a:lnTo>
                  <a:pt x="4281" y="458"/>
                </a:lnTo>
                <a:lnTo>
                  <a:pt x="4281" y="457"/>
                </a:lnTo>
                <a:lnTo>
                  <a:pt x="4282" y="456"/>
                </a:lnTo>
                <a:lnTo>
                  <a:pt x="4284" y="454"/>
                </a:lnTo>
                <a:lnTo>
                  <a:pt x="4279" y="451"/>
                </a:lnTo>
                <a:lnTo>
                  <a:pt x="4278" y="451"/>
                </a:lnTo>
                <a:lnTo>
                  <a:pt x="4273" y="448"/>
                </a:lnTo>
                <a:lnTo>
                  <a:pt x="4300" y="438"/>
                </a:lnTo>
                <a:lnTo>
                  <a:pt x="4312" y="432"/>
                </a:lnTo>
                <a:lnTo>
                  <a:pt x="4314" y="432"/>
                </a:lnTo>
                <a:lnTo>
                  <a:pt x="4316" y="431"/>
                </a:lnTo>
                <a:lnTo>
                  <a:pt x="4318" y="431"/>
                </a:lnTo>
                <a:lnTo>
                  <a:pt x="4321" y="431"/>
                </a:lnTo>
                <a:lnTo>
                  <a:pt x="4321" y="432"/>
                </a:lnTo>
                <a:lnTo>
                  <a:pt x="4321" y="434"/>
                </a:lnTo>
                <a:lnTo>
                  <a:pt x="4322" y="434"/>
                </a:lnTo>
                <a:lnTo>
                  <a:pt x="4322" y="434"/>
                </a:lnTo>
                <a:lnTo>
                  <a:pt x="4322" y="435"/>
                </a:lnTo>
                <a:lnTo>
                  <a:pt x="4322" y="435"/>
                </a:lnTo>
                <a:lnTo>
                  <a:pt x="4323" y="434"/>
                </a:lnTo>
                <a:lnTo>
                  <a:pt x="4323" y="434"/>
                </a:lnTo>
                <a:lnTo>
                  <a:pt x="4324" y="432"/>
                </a:lnTo>
                <a:lnTo>
                  <a:pt x="4328" y="429"/>
                </a:lnTo>
                <a:lnTo>
                  <a:pt x="4333" y="426"/>
                </a:lnTo>
                <a:lnTo>
                  <a:pt x="4333" y="431"/>
                </a:lnTo>
                <a:lnTo>
                  <a:pt x="4334" y="431"/>
                </a:lnTo>
                <a:lnTo>
                  <a:pt x="4337" y="429"/>
                </a:lnTo>
                <a:lnTo>
                  <a:pt x="4337" y="432"/>
                </a:lnTo>
                <a:lnTo>
                  <a:pt x="4335" y="432"/>
                </a:lnTo>
                <a:lnTo>
                  <a:pt x="4335" y="434"/>
                </a:lnTo>
                <a:lnTo>
                  <a:pt x="4334" y="434"/>
                </a:lnTo>
                <a:lnTo>
                  <a:pt x="4334" y="435"/>
                </a:lnTo>
                <a:lnTo>
                  <a:pt x="4351" y="431"/>
                </a:lnTo>
                <a:lnTo>
                  <a:pt x="4354" y="429"/>
                </a:lnTo>
                <a:lnTo>
                  <a:pt x="4357" y="427"/>
                </a:lnTo>
                <a:lnTo>
                  <a:pt x="4360" y="426"/>
                </a:lnTo>
                <a:lnTo>
                  <a:pt x="4364" y="426"/>
                </a:lnTo>
                <a:lnTo>
                  <a:pt x="4365" y="425"/>
                </a:lnTo>
                <a:lnTo>
                  <a:pt x="4367" y="424"/>
                </a:lnTo>
                <a:lnTo>
                  <a:pt x="4370" y="423"/>
                </a:lnTo>
                <a:lnTo>
                  <a:pt x="4373" y="420"/>
                </a:lnTo>
                <a:lnTo>
                  <a:pt x="4375" y="420"/>
                </a:lnTo>
                <a:lnTo>
                  <a:pt x="4376" y="419"/>
                </a:lnTo>
                <a:lnTo>
                  <a:pt x="4394" y="407"/>
                </a:lnTo>
                <a:lnTo>
                  <a:pt x="4401" y="405"/>
                </a:lnTo>
                <a:lnTo>
                  <a:pt x="4403" y="403"/>
                </a:lnTo>
                <a:lnTo>
                  <a:pt x="4404" y="402"/>
                </a:lnTo>
                <a:lnTo>
                  <a:pt x="4407" y="399"/>
                </a:lnTo>
                <a:lnTo>
                  <a:pt x="4408" y="398"/>
                </a:lnTo>
                <a:lnTo>
                  <a:pt x="4409" y="395"/>
                </a:lnTo>
                <a:lnTo>
                  <a:pt x="4410" y="394"/>
                </a:lnTo>
                <a:lnTo>
                  <a:pt x="4412" y="393"/>
                </a:lnTo>
                <a:lnTo>
                  <a:pt x="4413" y="392"/>
                </a:lnTo>
                <a:lnTo>
                  <a:pt x="4419" y="376"/>
                </a:lnTo>
                <a:lnTo>
                  <a:pt x="4420" y="364"/>
                </a:lnTo>
                <a:lnTo>
                  <a:pt x="4401" y="344"/>
                </a:lnTo>
                <a:lnTo>
                  <a:pt x="4399" y="343"/>
                </a:lnTo>
                <a:lnTo>
                  <a:pt x="4398" y="343"/>
                </a:lnTo>
                <a:lnTo>
                  <a:pt x="4398" y="343"/>
                </a:lnTo>
                <a:lnTo>
                  <a:pt x="4398" y="341"/>
                </a:lnTo>
                <a:lnTo>
                  <a:pt x="4376" y="337"/>
                </a:lnTo>
                <a:lnTo>
                  <a:pt x="4372" y="335"/>
                </a:lnTo>
                <a:lnTo>
                  <a:pt x="4370" y="335"/>
                </a:lnTo>
                <a:lnTo>
                  <a:pt x="4367" y="335"/>
                </a:lnTo>
                <a:lnTo>
                  <a:pt x="4365" y="335"/>
                </a:lnTo>
                <a:lnTo>
                  <a:pt x="4362" y="335"/>
                </a:lnTo>
                <a:lnTo>
                  <a:pt x="4360" y="335"/>
                </a:lnTo>
                <a:lnTo>
                  <a:pt x="4359" y="334"/>
                </a:lnTo>
                <a:lnTo>
                  <a:pt x="4357" y="334"/>
                </a:lnTo>
                <a:lnTo>
                  <a:pt x="4328" y="334"/>
                </a:lnTo>
                <a:lnTo>
                  <a:pt x="4309" y="337"/>
                </a:lnTo>
                <a:lnTo>
                  <a:pt x="4309" y="335"/>
                </a:lnTo>
                <a:lnTo>
                  <a:pt x="4309" y="335"/>
                </a:lnTo>
                <a:lnTo>
                  <a:pt x="4309" y="335"/>
                </a:lnTo>
                <a:lnTo>
                  <a:pt x="4309" y="335"/>
                </a:lnTo>
                <a:lnTo>
                  <a:pt x="4308" y="335"/>
                </a:lnTo>
                <a:lnTo>
                  <a:pt x="4308" y="337"/>
                </a:lnTo>
                <a:lnTo>
                  <a:pt x="4308" y="338"/>
                </a:lnTo>
                <a:lnTo>
                  <a:pt x="4305" y="337"/>
                </a:lnTo>
                <a:lnTo>
                  <a:pt x="4303" y="337"/>
                </a:lnTo>
                <a:lnTo>
                  <a:pt x="4302" y="337"/>
                </a:lnTo>
                <a:lnTo>
                  <a:pt x="4301" y="337"/>
                </a:lnTo>
                <a:lnTo>
                  <a:pt x="4300" y="338"/>
                </a:lnTo>
                <a:lnTo>
                  <a:pt x="4300" y="338"/>
                </a:lnTo>
                <a:lnTo>
                  <a:pt x="4285" y="340"/>
                </a:lnTo>
                <a:lnTo>
                  <a:pt x="4284" y="340"/>
                </a:lnTo>
                <a:lnTo>
                  <a:pt x="4282" y="340"/>
                </a:lnTo>
                <a:lnTo>
                  <a:pt x="4281" y="341"/>
                </a:lnTo>
                <a:lnTo>
                  <a:pt x="4280" y="341"/>
                </a:lnTo>
                <a:lnTo>
                  <a:pt x="4279" y="341"/>
                </a:lnTo>
                <a:lnTo>
                  <a:pt x="4259" y="345"/>
                </a:lnTo>
                <a:lnTo>
                  <a:pt x="4259" y="346"/>
                </a:lnTo>
                <a:lnTo>
                  <a:pt x="4258" y="346"/>
                </a:lnTo>
                <a:lnTo>
                  <a:pt x="4258" y="346"/>
                </a:lnTo>
                <a:lnTo>
                  <a:pt x="4258" y="346"/>
                </a:lnTo>
                <a:lnTo>
                  <a:pt x="4258" y="348"/>
                </a:lnTo>
                <a:lnTo>
                  <a:pt x="4258" y="348"/>
                </a:lnTo>
                <a:lnTo>
                  <a:pt x="4258" y="348"/>
                </a:lnTo>
                <a:lnTo>
                  <a:pt x="4258" y="348"/>
                </a:lnTo>
                <a:lnTo>
                  <a:pt x="4258" y="348"/>
                </a:lnTo>
                <a:lnTo>
                  <a:pt x="4257" y="348"/>
                </a:lnTo>
                <a:lnTo>
                  <a:pt x="4254" y="350"/>
                </a:lnTo>
                <a:lnTo>
                  <a:pt x="4250" y="350"/>
                </a:lnTo>
                <a:lnTo>
                  <a:pt x="4244" y="351"/>
                </a:lnTo>
                <a:lnTo>
                  <a:pt x="4244" y="354"/>
                </a:lnTo>
                <a:lnTo>
                  <a:pt x="4244" y="354"/>
                </a:lnTo>
                <a:lnTo>
                  <a:pt x="4244" y="354"/>
                </a:lnTo>
                <a:lnTo>
                  <a:pt x="4244" y="354"/>
                </a:lnTo>
                <a:lnTo>
                  <a:pt x="4244" y="355"/>
                </a:lnTo>
                <a:lnTo>
                  <a:pt x="4243" y="355"/>
                </a:lnTo>
                <a:lnTo>
                  <a:pt x="4243" y="355"/>
                </a:lnTo>
                <a:lnTo>
                  <a:pt x="4243" y="355"/>
                </a:lnTo>
                <a:lnTo>
                  <a:pt x="4243" y="355"/>
                </a:lnTo>
                <a:lnTo>
                  <a:pt x="4242" y="355"/>
                </a:lnTo>
                <a:lnTo>
                  <a:pt x="4242" y="356"/>
                </a:lnTo>
                <a:lnTo>
                  <a:pt x="4241" y="356"/>
                </a:lnTo>
                <a:lnTo>
                  <a:pt x="4239" y="356"/>
                </a:lnTo>
                <a:lnTo>
                  <a:pt x="4238" y="356"/>
                </a:lnTo>
                <a:lnTo>
                  <a:pt x="4238" y="356"/>
                </a:lnTo>
                <a:lnTo>
                  <a:pt x="4237" y="356"/>
                </a:lnTo>
                <a:lnTo>
                  <a:pt x="4236" y="357"/>
                </a:lnTo>
                <a:lnTo>
                  <a:pt x="4234" y="357"/>
                </a:lnTo>
                <a:lnTo>
                  <a:pt x="4232" y="360"/>
                </a:lnTo>
                <a:lnTo>
                  <a:pt x="4228" y="360"/>
                </a:lnTo>
                <a:lnTo>
                  <a:pt x="4225" y="360"/>
                </a:lnTo>
                <a:lnTo>
                  <a:pt x="4222" y="361"/>
                </a:lnTo>
                <a:lnTo>
                  <a:pt x="4220" y="361"/>
                </a:lnTo>
                <a:lnTo>
                  <a:pt x="4195" y="371"/>
                </a:lnTo>
                <a:lnTo>
                  <a:pt x="4189" y="371"/>
                </a:lnTo>
                <a:lnTo>
                  <a:pt x="4189" y="372"/>
                </a:lnTo>
                <a:lnTo>
                  <a:pt x="4189" y="372"/>
                </a:lnTo>
                <a:lnTo>
                  <a:pt x="4189" y="373"/>
                </a:lnTo>
                <a:lnTo>
                  <a:pt x="4188" y="373"/>
                </a:lnTo>
                <a:lnTo>
                  <a:pt x="4188" y="373"/>
                </a:lnTo>
                <a:lnTo>
                  <a:pt x="4188" y="375"/>
                </a:lnTo>
                <a:lnTo>
                  <a:pt x="4187" y="376"/>
                </a:lnTo>
                <a:lnTo>
                  <a:pt x="4187" y="376"/>
                </a:lnTo>
                <a:lnTo>
                  <a:pt x="4187" y="376"/>
                </a:lnTo>
                <a:lnTo>
                  <a:pt x="4185" y="376"/>
                </a:lnTo>
                <a:lnTo>
                  <a:pt x="4184" y="376"/>
                </a:lnTo>
                <a:lnTo>
                  <a:pt x="4183" y="376"/>
                </a:lnTo>
                <a:lnTo>
                  <a:pt x="4180" y="376"/>
                </a:lnTo>
                <a:lnTo>
                  <a:pt x="4174" y="380"/>
                </a:lnTo>
                <a:lnTo>
                  <a:pt x="4173" y="380"/>
                </a:lnTo>
                <a:lnTo>
                  <a:pt x="4173" y="380"/>
                </a:lnTo>
                <a:lnTo>
                  <a:pt x="4173" y="380"/>
                </a:lnTo>
                <a:lnTo>
                  <a:pt x="4172" y="381"/>
                </a:lnTo>
                <a:lnTo>
                  <a:pt x="4171" y="381"/>
                </a:lnTo>
                <a:lnTo>
                  <a:pt x="4169" y="381"/>
                </a:lnTo>
                <a:lnTo>
                  <a:pt x="4167" y="381"/>
                </a:lnTo>
                <a:lnTo>
                  <a:pt x="4164" y="381"/>
                </a:lnTo>
                <a:lnTo>
                  <a:pt x="4162" y="381"/>
                </a:lnTo>
                <a:lnTo>
                  <a:pt x="4161" y="381"/>
                </a:lnTo>
                <a:lnTo>
                  <a:pt x="4161" y="381"/>
                </a:lnTo>
                <a:lnTo>
                  <a:pt x="4159" y="382"/>
                </a:lnTo>
                <a:lnTo>
                  <a:pt x="4159" y="383"/>
                </a:lnTo>
                <a:lnTo>
                  <a:pt x="4157" y="384"/>
                </a:lnTo>
                <a:lnTo>
                  <a:pt x="4156" y="386"/>
                </a:lnTo>
                <a:lnTo>
                  <a:pt x="4155" y="387"/>
                </a:lnTo>
                <a:lnTo>
                  <a:pt x="4153" y="387"/>
                </a:lnTo>
                <a:lnTo>
                  <a:pt x="4152" y="387"/>
                </a:lnTo>
                <a:lnTo>
                  <a:pt x="4148" y="389"/>
                </a:lnTo>
                <a:lnTo>
                  <a:pt x="4140" y="392"/>
                </a:lnTo>
                <a:lnTo>
                  <a:pt x="4134" y="397"/>
                </a:lnTo>
                <a:lnTo>
                  <a:pt x="4129" y="399"/>
                </a:lnTo>
                <a:lnTo>
                  <a:pt x="4127" y="399"/>
                </a:lnTo>
                <a:lnTo>
                  <a:pt x="4127" y="399"/>
                </a:lnTo>
                <a:lnTo>
                  <a:pt x="4125" y="399"/>
                </a:lnTo>
                <a:lnTo>
                  <a:pt x="4123" y="400"/>
                </a:lnTo>
                <a:lnTo>
                  <a:pt x="4121" y="402"/>
                </a:lnTo>
                <a:lnTo>
                  <a:pt x="4118" y="403"/>
                </a:lnTo>
                <a:lnTo>
                  <a:pt x="4118" y="404"/>
                </a:lnTo>
                <a:lnTo>
                  <a:pt x="4118" y="404"/>
                </a:lnTo>
                <a:lnTo>
                  <a:pt x="4118" y="404"/>
                </a:lnTo>
                <a:lnTo>
                  <a:pt x="4118" y="404"/>
                </a:lnTo>
                <a:lnTo>
                  <a:pt x="4116" y="404"/>
                </a:lnTo>
                <a:lnTo>
                  <a:pt x="4116" y="404"/>
                </a:lnTo>
                <a:lnTo>
                  <a:pt x="4116" y="404"/>
                </a:lnTo>
                <a:lnTo>
                  <a:pt x="4115" y="405"/>
                </a:lnTo>
                <a:lnTo>
                  <a:pt x="4114" y="405"/>
                </a:lnTo>
                <a:lnTo>
                  <a:pt x="4113" y="405"/>
                </a:lnTo>
                <a:lnTo>
                  <a:pt x="4113" y="405"/>
                </a:lnTo>
                <a:lnTo>
                  <a:pt x="4107" y="411"/>
                </a:lnTo>
                <a:lnTo>
                  <a:pt x="4104" y="414"/>
                </a:lnTo>
                <a:lnTo>
                  <a:pt x="4102" y="415"/>
                </a:lnTo>
                <a:lnTo>
                  <a:pt x="4100" y="418"/>
                </a:lnTo>
                <a:lnTo>
                  <a:pt x="4098" y="419"/>
                </a:lnTo>
                <a:lnTo>
                  <a:pt x="4097" y="419"/>
                </a:lnTo>
                <a:lnTo>
                  <a:pt x="4094" y="420"/>
                </a:lnTo>
                <a:lnTo>
                  <a:pt x="4093" y="421"/>
                </a:lnTo>
                <a:lnTo>
                  <a:pt x="4092" y="421"/>
                </a:lnTo>
                <a:lnTo>
                  <a:pt x="4092" y="423"/>
                </a:lnTo>
                <a:lnTo>
                  <a:pt x="4093" y="423"/>
                </a:lnTo>
                <a:lnTo>
                  <a:pt x="4093" y="423"/>
                </a:lnTo>
                <a:lnTo>
                  <a:pt x="4094" y="424"/>
                </a:lnTo>
                <a:lnTo>
                  <a:pt x="4088" y="425"/>
                </a:lnTo>
                <a:lnTo>
                  <a:pt x="4084" y="425"/>
                </a:lnTo>
                <a:lnTo>
                  <a:pt x="4066" y="432"/>
                </a:lnTo>
                <a:lnTo>
                  <a:pt x="4066" y="434"/>
                </a:lnTo>
                <a:lnTo>
                  <a:pt x="4066" y="434"/>
                </a:lnTo>
                <a:lnTo>
                  <a:pt x="4066" y="434"/>
                </a:lnTo>
                <a:lnTo>
                  <a:pt x="4066" y="434"/>
                </a:lnTo>
                <a:lnTo>
                  <a:pt x="4066" y="435"/>
                </a:lnTo>
                <a:lnTo>
                  <a:pt x="4066" y="435"/>
                </a:lnTo>
                <a:lnTo>
                  <a:pt x="4066" y="435"/>
                </a:lnTo>
                <a:lnTo>
                  <a:pt x="4066" y="435"/>
                </a:lnTo>
                <a:lnTo>
                  <a:pt x="4066" y="435"/>
                </a:lnTo>
                <a:lnTo>
                  <a:pt x="4066" y="435"/>
                </a:lnTo>
                <a:lnTo>
                  <a:pt x="4056" y="437"/>
                </a:lnTo>
                <a:lnTo>
                  <a:pt x="4054" y="437"/>
                </a:lnTo>
                <a:lnTo>
                  <a:pt x="4048" y="438"/>
                </a:lnTo>
                <a:lnTo>
                  <a:pt x="4046" y="440"/>
                </a:lnTo>
                <a:lnTo>
                  <a:pt x="4045" y="441"/>
                </a:lnTo>
                <a:lnTo>
                  <a:pt x="4044" y="441"/>
                </a:lnTo>
                <a:lnTo>
                  <a:pt x="4043" y="441"/>
                </a:lnTo>
                <a:lnTo>
                  <a:pt x="4041" y="441"/>
                </a:lnTo>
                <a:lnTo>
                  <a:pt x="4041" y="441"/>
                </a:lnTo>
                <a:lnTo>
                  <a:pt x="4040" y="441"/>
                </a:lnTo>
                <a:lnTo>
                  <a:pt x="4039" y="441"/>
                </a:lnTo>
                <a:lnTo>
                  <a:pt x="4024" y="437"/>
                </a:lnTo>
                <a:lnTo>
                  <a:pt x="4027" y="426"/>
                </a:lnTo>
                <a:lnTo>
                  <a:pt x="4027" y="425"/>
                </a:lnTo>
                <a:lnTo>
                  <a:pt x="4032" y="421"/>
                </a:lnTo>
                <a:lnTo>
                  <a:pt x="4033" y="419"/>
                </a:lnTo>
                <a:lnTo>
                  <a:pt x="4034" y="418"/>
                </a:lnTo>
                <a:lnTo>
                  <a:pt x="4035" y="416"/>
                </a:lnTo>
                <a:lnTo>
                  <a:pt x="4036" y="415"/>
                </a:lnTo>
                <a:lnTo>
                  <a:pt x="4038" y="415"/>
                </a:lnTo>
                <a:lnTo>
                  <a:pt x="4038" y="415"/>
                </a:lnTo>
                <a:lnTo>
                  <a:pt x="4039" y="415"/>
                </a:lnTo>
                <a:lnTo>
                  <a:pt x="4040" y="415"/>
                </a:lnTo>
                <a:lnTo>
                  <a:pt x="4041" y="415"/>
                </a:lnTo>
                <a:lnTo>
                  <a:pt x="4041" y="414"/>
                </a:lnTo>
                <a:lnTo>
                  <a:pt x="4043" y="411"/>
                </a:lnTo>
                <a:lnTo>
                  <a:pt x="4044" y="410"/>
                </a:lnTo>
                <a:lnTo>
                  <a:pt x="4045" y="408"/>
                </a:lnTo>
                <a:lnTo>
                  <a:pt x="4048" y="405"/>
                </a:lnTo>
                <a:lnTo>
                  <a:pt x="4050" y="404"/>
                </a:lnTo>
                <a:lnTo>
                  <a:pt x="4052" y="403"/>
                </a:lnTo>
                <a:lnTo>
                  <a:pt x="4054" y="402"/>
                </a:lnTo>
                <a:lnTo>
                  <a:pt x="4056" y="400"/>
                </a:lnTo>
                <a:lnTo>
                  <a:pt x="4057" y="399"/>
                </a:lnTo>
                <a:lnTo>
                  <a:pt x="4060" y="397"/>
                </a:lnTo>
                <a:lnTo>
                  <a:pt x="4061" y="397"/>
                </a:lnTo>
                <a:lnTo>
                  <a:pt x="4064" y="395"/>
                </a:lnTo>
                <a:lnTo>
                  <a:pt x="4066" y="394"/>
                </a:lnTo>
                <a:lnTo>
                  <a:pt x="4067" y="393"/>
                </a:lnTo>
                <a:lnTo>
                  <a:pt x="4068" y="392"/>
                </a:lnTo>
                <a:lnTo>
                  <a:pt x="4068" y="392"/>
                </a:lnTo>
                <a:lnTo>
                  <a:pt x="4070" y="392"/>
                </a:lnTo>
                <a:lnTo>
                  <a:pt x="4072" y="387"/>
                </a:lnTo>
                <a:lnTo>
                  <a:pt x="4073" y="387"/>
                </a:lnTo>
                <a:lnTo>
                  <a:pt x="4073" y="387"/>
                </a:lnTo>
                <a:lnTo>
                  <a:pt x="4075" y="386"/>
                </a:lnTo>
                <a:lnTo>
                  <a:pt x="4076" y="386"/>
                </a:lnTo>
                <a:lnTo>
                  <a:pt x="4097" y="370"/>
                </a:lnTo>
                <a:lnTo>
                  <a:pt x="4099" y="367"/>
                </a:lnTo>
                <a:lnTo>
                  <a:pt x="4103" y="366"/>
                </a:lnTo>
                <a:lnTo>
                  <a:pt x="4105" y="364"/>
                </a:lnTo>
                <a:lnTo>
                  <a:pt x="4108" y="362"/>
                </a:lnTo>
                <a:lnTo>
                  <a:pt x="4109" y="361"/>
                </a:lnTo>
                <a:lnTo>
                  <a:pt x="4111" y="360"/>
                </a:lnTo>
                <a:lnTo>
                  <a:pt x="4111" y="359"/>
                </a:lnTo>
                <a:lnTo>
                  <a:pt x="4113" y="357"/>
                </a:lnTo>
                <a:lnTo>
                  <a:pt x="4124" y="354"/>
                </a:lnTo>
                <a:lnTo>
                  <a:pt x="4125" y="352"/>
                </a:lnTo>
                <a:lnTo>
                  <a:pt x="4126" y="352"/>
                </a:lnTo>
                <a:lnTo>
                  <a:pt x="4129" y="352"/>
                </a:lnTo>
                <a:lnTo>
                  <a:pt x="4130" y="352"/>
                </a:lnTo>
                <a:lnTo>
                  <a:pt x="4131" y="352"/>
                </a:lnTo>
                <a:lnTo>
                  <a:pt x="4132" y="352"/>
                </a:lnTo>
                <a:lnTo>
                  <a:pt x="4132" y="352"/>
                </a:lnTo>
                <a:lnTo>
                  <a:pt x="4134" y="354"/>
                </a:lnTo>
                <a:lnTo>
                  <a:pt x="4161" y="356"/>
                </a:lnTo>
                <a:lnTo>
                  <a:pt x="4167" y="354"/>
                </a:lnTo>
                <a:lnTo>
                  <a:pt x="4168" y="351"/>
                </a:lnTo>
                <a:lnTo>
                  <a:pt x="4169" y="350"/>
                </a:lnTo>
                <a:lnTo>
                  <a:pt x="4172" y="348"/>
                </a:lnTo>
                <a:lnTo>
                  <a:pt x="4173" y="346"/>
                </a:lnTo>
                <a:lnTo>
                  <a:pt x="4174" y="344"/>
                </a:lnTo>
                <a:lnTo>
                  <a:pt x="4174" y="343"/>
                </a:lnTo>
                <a:lnTo>
                  <a:pt x="4177" y="340"/>
                </a:lnTo>
                <a:lnTo>
                  <a:pt x="4177" y="339"/>
                </a:lnTo>
                <a:lnTo>
                  <a:pt x="4178" y="338"/>
                </a:lnTo>
                <a:lnTo>
                  <a:pt x="4179" y="337"/>
                </a:lnTo>
                <a:lnTo>
                  <a:pt x="4182" y="337"/>
                </a:lnTo>
                <a:lnTo>
                  <a:pt x="4183" y="335"/>
                </a:lnTo>
                <a:lnTo>
                  <a:pt x="4185" y="334"/>
                </a:lnTo>
                <a:lnTo>
                  <a:pt x="4188" y="333"/>
                </a:lnTo>
                <a:lnTo>
                  <a:pt x="4191" y="332"/>
                </a:lnTo>
                <a:lnTo>
                  <a:pt x="4194" y="330"/>
                </a:lnTo>
                <a:lnTo>
                  <a:pt x="4196" y="330"/>
                </a:lnTo>
                <a:lnTo>
                  <a:pt x="4199" y="330"/>
                </a:lnTo>
                <a:lnTo>
                  <a:pt x="4201" y="330"/>
                </a:lnTo>
                <a:lnTo>
                  <a:pt x="4214" y="330"/>
                </a:lnTo>
                <a:lnTo>
                  <a:pt x="4215" y="330"/>
                </a:lnTo>
                <a:lnTo>
                  <a:pt x="4216" y="330"/>
                </a:lnTo>
                <a:lnTo>
                  <a:pt x="4217" y="330"/>
                </a:lnTo>
                <a:lnTo>
                  <a:pt x="4220" y="332"/>
                </a:lnTo>
                <a:lnTo>
                  <a:pt x="4221" y="332"/>
                </a:lnTo>
                <a:lnTo>
                  <a:pt x="4221" y="334"/>
                </a:lnTo>
                <a:lnTo>
                  <a:pt x="4228" y="334"/>
                </a:lnTo>
                <a:lnTo>
                  <a:pt x="4228" y="334"/>
                </a:lnTo>
                <a:lnTo>
                  <a:pt x="4230" y="333"/>
                </a:lnTo>
                <a:lnTo>
                  <a:pt x="4231" y="333"/>
                </a:lnTo>
                <a:lnTo>
                  <a:pt x="4232" y="332"/>
                </a:lnTo>
                <a:lnTo>
                  <a:pt x="4236" y="328"/>
                </a:lnTo>
                <a:lnTo>
                  <a:pt x="4236" y="330"/>
                </a:lnTo>
                <a:lnTo>
                  <a:pt x="4237" y="328"/>
                </a:lnTo>
                <a:lnTo>
                  <a:pt x="4238" y="327"/>
                </a:lnTo>
                <a:lnTo>
                  <a:pt x="4238" y="325"/>
                </a:lnTo>
                <a:lnTo>
                  <a:pt x="4239" y="325"/>
                </a:lnTo>
                <a:lnTo>
                  <a:pt x="4247" y="318"/>
                </a:lnTo>
                <a:lnTo>
                  <a:pt x="4248" y="318"/>
                </a:lnTo>
                <a:lnTo>
                  <a:pt x="4250" y="317"/>
                </a:lnTo>
                <a:lnTo>
                  <a:pt x="4252" y="317"/>
                </a:lnTo>
                <a:lnTo>
                  <a:pt x="4253" y="316"/>
                </a:lnTo>
                <a:lnTo>
                  <a:pt x="4254" y="316"/>
                </a:lnTo>
                <a:lnTo>
                  <a:pt x="4254" y="316"/>
                </a:lnTo>
                <a:lnTo>
                  <a:pt x="4254" y="314"/>
                </a:lnTo>
                <a:lnTo>
                  <a:pt x="4254" y="313"/>
                </a:lnTo>
                <a:lnTo>
                  <a:pt x="4254" y="313"/>
                </a:lnTo>
                <a:lnTo>
                  <a:pt x="4254" y="312"/>
                </a:lnTo>
                <a:lnTo>
                  <a:pt x="4253" y="312"/>
                </a:lnTo>
                <a:lnTo>
                  <a:pt x="4253" y="312"/>
                </a:lnTo>
                <a:lnTo>
                  <a:pt x="4257" y="309"/>
                </a:lnTo>
                <a:lnTo>
                  <a:pt x="4259" y="312"/>
                </a:lnTo>
                <a:lnTo>
                  <a:pt x="4259" y="309"/>
                </a:lnTo>
                <a:lnTo>
                  <a:pt x="4259" y="308"/>
                </a:lnTo>
                <a:lnTo>
                  <a:pt x="4260" y="307"/>
                </a:lnTo>
                <a:lnTo>
                  <a:pt x="4260" y="306"/>
                </a:lnTo>
                <a:lnTo>
                  <a:pt x="4260" y="306"/>
                </a:lnTo>
                <a:lnTo>
                  <a:pt x="4263" y="305"/>
                </a:lnTo>
                <a:lnTo>
                  <a:pt x="4266" y="298"/>
                </a:lnTo>
                <a:lnTo>
                  <a:pt x="4266" y="297"/>
                </a:lnTo>
                <a:lnTo>
                  <a:pt x="4268" y="297"/>
                </a:lnTo>
                <a:lnTo>
                  <a:pt x="4268" y="297"/>
                </a:lnTo>
                <a:lnTo>
                  <a:pt x="4268" y="297"/>
                </a:lnTo>
                <a:lnTo>
                  <a:pt x="4268" y="297"/>
                </a:lnTo>
                <a:lnTo>
                  <a:pt x="4269" y="297"/>
                </a:lnTo>
                <a:lnTo>
                  <a:pt x="4269" y="297"/>
                </a:lnTo>
                <a:lnTo>
                  <a:pt x="4269" y="298"/>
                </a:lnTo>
                <a:lnTo>
                  <a:pt x="4306" y="282"/>
                </a:lnTo>
                <a:lnTo>
                  <a:pt x="4308" y="280"/>
                </a:lnTo>
                <a:lnTo>
                  <a:pt x="4316" y="282"/>
                </a:lnTo>
                <a:lnTo>
                  <a:pt x="4316" y="280"/>
                </a:lnTo>
                <a:lnTo>
                  <a:pt x="4321" y="280"/>
                </a:lnTo>
                <a:lnTo>
                  <a:pt x="4322" y="279"/>
                </a:lnTo>
                <a:lnTo>
                  <a:pt x="4324" y="278"/>
                </a:lnTo>
                <a:lnTo>
                  <a:pt x="4327" y="276"/>
                </a:lnTo>
                <a:lnTo>
                  <a:pt x="4329" y="276"/>
                </a:lnTo>
                <a:lnTo>
                  <a:pt x="4330" y="276"/>
                </a:lnTo>
                <a:lnTo>
                  <a:pt x="4332" y="276"/>
                </a:lnTo>
                <a:lnTo>
                  <a:pt x="4334" y="276"/>
                </a:lnTo>
                <a:lnTo>
                  <a:pt x="4335" y="276"/>
                </a:lnTo>
                <a:lnTo>
                  <a:pt x="4335" y="276"/>
                </a:lnTo>
                <a:lnTo>
                  <a:pt x="4337" y="278"/>
                </a:lnTo>
                <a:lnTo>
                  <a:pt x="4337" y="278"/>
                </a:lnTo>
                <a:lnTo>
                  <a:pt x="4337" y="278"/>
                </a:lnTo>
                <a:lnTo>
                  <a:pt x="4337" y="279"/>
                </a:lnTo>
                <a:lnTo>
                  <a:pt x="4335" y="279"/>
                </a:lnTo>
                <a:lnTo>
                  <a:pt x="4335" y="279"/>
                </a:lnTo>
                <a:lnTo>
                  <a:pt x="4335" y="280"/>
                </a:lnTo>
                <a:lnTo>
                  <a:pt x="4337" y="280"/>
                </a:lnTo>
                <a:lnTo>
                  <a:pt x="4338" y="280"/>
                </a:lnTo>
                <a:lnTo>
                  <a:pt x="4339" y="280"/>
                </a:lnTo>
                <a:lnTo>
                  <a:pt x="4340" y="280"/>
                </a:lnTo>
                <a:lnTo>
                  <a:pt x="4341" y="280"/>
                </a:lnTo>
                <a:lnTo>
                  <a:pt x="4344" y="280"/>
                </a:lnTo>
                <a:lnTo>
                  <a:pt x="4345" y="279"/>
                </a:lnTo>
                <a:lnTo>
                  <a:pt x="4346" y="279"/>
                </a:lnTo>
                <a:lnTo>
                  <a:pt x="4346" y="279"/>
                </a:lnTo>
                <a:lnTo>
                  <a:pt x="4349" y="279"/>
                </a:lnTo>
                <a:lnTo>
                  <a:pt x="4350" y="279"/>
                </a:lnTo>
                <a:lnTo>
                  <a:pt x="4355" y="278"/>
                </a:lnTo>
                <a:lnTo>
                  <a:pt x="4359" y="278"/>
                </a:lnTo>
                <a:lnTo>
                  <a:pt x="4359" y="278"/>
                </a:lnTo>
                <a:lnTo>
                  <a:pt x="4359" y="278"/>
                </a:lnTo>
                <a:lnTo>
                  <a:pt x="4360" y="278"/>
                </a:lnTo>
                <a:lnTo>
                  <a:pt x="4360" y="278"/>
                </a:lnTo>
                <a:lnTo>
                  <a:pt x="4362" y="276"/>
                </a:lnTo>
                <a:lnTo>
                  <a:pt x="4364" y="276"/>
                </a:lnTo>
                <a:lnTo>
                  <a:pt x="4365" y="276"/>
                </a:lnTo>
                <a:lnTo>
                  <a:pt x="4365" y="276"/>
                </a:lnTo>
                <a:lnTo>
                  <a:pt x="4365" y="276"/>
                </a:lnTo>
                <a:lnTo>
                  <a:pt x="4366" y="276"/>
                </a:lnTo>
                <a:lnTo>
                  <a:pt x="4367" y="275"/>
                </a:lnTo>
                <a:lnTo>
                  <a:pt x="4369" y="275"/>
                </a:lnTo>
                <a:lnTo>
                  <a:pt x="4369" y="275"/>
                </a:lnTo>
                <a:lnTo>
                  <a:pt x="4369" y="275"/>
                </a:lnTo>
                <a:lnTo>
                  <a:pt x="4369" y="275"/>
                </a:lnTo>
                <a:lnTo>
                  <a:pt x="4370" y="275"/>
                </a:lnTo>
                <a:lnTo>
                  <a:pt x="4370" y="275"/>
                </a:lnTo>
                <a:lnTo>
                  <a:pt x="4370" y="275"/>
                </a:lnTo>
                <a:lnTo>
                  <a:pt x="4371" y="274"/>
                </a:lnTo>
                <a:lnTo>
                  <a:pt x="4372" y="274"/>
                </a:lnTo>
                <a:lnTo>
                  <a:pt x="4376" y="273"/>
                </a:lnTo>
                <a:lnTo>
                  <a:pt x="4378" y="271"/>
                </a:lnTo>
                <a:lnTo>
                  <a:pt x="4381" y="270"/>
                </a:lnTo>
                <a:lnTo>
                  <a:pt x="4383" y="269"/>
                </a:lnTo>
                <a:lnTo>
                  <a:pt x="4386" y="268"/>
                </a:lnTo>
                <a:lnTo>
                  <a:pt x="4389" y="265"/>
                </a:lnTo>
                <a:lnTo>
                  <a:pt x="4391" y="264"/>
                </a:lnTo>
                <a:lnTo>
                  <a:pt x="4392" y="263"/>
                </a:lnTo>
                <a:lnTo>
                  <a:pt x="4393" y="262"/>
                </a:lnTo>
                <a:lnTo>
                  <a:pt x="4394" y="260"/>
                </a:lnTo>
                <a:lnTo>
                  <a:pt x="4396" y="259"/>
                </a:lnTo>
                <a:lnTo>
                  <a:pt x="4397" y="258"/>
                </a:lnTo>
                <a:lnTo>
                  <a:pt x="4398" y="255"/>
                </a:lnTo>
                <a:lnTo>
                  <a:pt x="4398" y="254"/>
                </a:lnTo>
                <a:lnTo>
                  <a:pt x="4398" y="253"/>
                </a:lnTo>
                <a:lnTo>
                  <a:pt x="4401" y="254"/>
                </a:lnTo>
                <a:lnTo>
                  <a:pt x="4401" y="253"/>
                </a:lnTo>
                <a:lnTo>
                  <a:pt x="4402" y="250"/>
                </a:lnTo>
                <a:lnTo>
                  <a:pt x="4402" y="248"/>
                </a:lnTo>
                <a:lnTo>
                  <a:pt x="4402" y="247"/>
                </a:lnTo>
                <a:lnTo>
                  <a:pt x="4404" y="247"/>
                </a:lnTo>
                <a:lnTo>
                  <a:pt x="4404" y="241"/>
                </a:lnTo>
                <a:lnTo>
                  <a:pt x="4407" y="241"/>
                </a:lnTo>
                <a:lnTo>
                  <a:pt x="4407" y="237"/>
                </a:lnTo>
                <a:lnTo>
                  <a:pt x="4408" y="231"/>
                </a:lnTo>
                <a:lnTo>
                  <a:pt x="4408" y="227"/>
                </a:lnTo>
                <a:lnTo>
                  <a:pt x="4409" y="225"/>
                </a:lnTo>
                <a:lnTo>
                  <a:pt x="4409" y="223"/>
                </a:lnTo>
                <a:lnTo>
                  <a:pt x="4410" y="221"/>
                </a:lnTo>
                <a:lnTo>
                  <a:pt x="4410" y="211"/>
                </a:lnTo>
                <a:lnTo>
                  <a:pt x="4409" y="207"/>
                </a:lnTo>
                <a:lnTo>
                  <a:pt x="4408" y="204"/>
                </a:lnTo>
                <a:lnTo>
                  <a:pt x="4405" y="196"/>
                </a:lnTo>
                <a:lnTo>
                  <a:pt x="4402" y="189"/>
                </a:lnTo>
                <a:lnTo>
                  <a:pt x="4399" y="187"/>
                </a:lnTo>
                <a:lnTo>
                  <a:pt x="4398" y="183"/>
                </a:lnTo>
                <a:lnTo>
                  <a:pt x="4397" y="180"/>
                </a:lnTo>
                <a:lnTo>
                  <a:pt x="4397" y="179"/>
                </a:lnTo>
                <a:lnTo>
                  <a:pt x="4396" y="177"/>
                </a:lnTo>
                <a:lnTo>
                  <a:pt x="4394" y="176"/>
                </a:lnTo>
                <a:lnTo>
                  <a:pt x="4392" y="173"/>
                </a:lnTo>
                <a:lnTo>
                  <a:pt x="4391" y="171"/>
                </a:lnTo>
                <a:lnTo>
                  <a:pt x="4388" y="169"/>
                </a:lnTo>
                <a:lnTo>
                  <a:pt x="4386" y="167"/>
                </a:lnTo>
                <a:lnTo>
                  <a:pt x="4383" y="167"/>
                </a:lnTo>
                <a:lnTo>
                  <a:pt x="4382" y="166"/>
                </a:lnTo>
                <a:lnTo>
                  <a:pt x="4378" y="164"/>
                </a:lnTo>
                <a:lnTo>
                  <a:pt x="4376" y="163"/>
                </a:lnTo>
                <a:lnTo>
                  <a:pt x="4373" y="163"/>
                </a:lnTo>
                <a:lnTo>
                  <a:pt x="4357" y="160"/>
                </a:lnTo>
                <a:lnTo>
                  <a:pt x="4355" y="160"/>
                </a:lnTo>
                <a:lnTo>
                  <a:pt x="4354" y="161"/>
                </a:lnTo>
                <a:lnTo>
                  <a:pt x="4351" y="162"/>
                </a:lnTo>
                <a:lnTo>
                  <a:pt x="4350" y="162"/>
                </a:lnTo>
                <a:lnTo>
                  <a:pt x="4350" y="162"/>
                </a:lnTo>
                <a:lnTo>
                  <a:pt x="4349" y="163"/>
                </a:lnTo>
                <a:lnTo>
                  <a:pt x="4339" y="167"/>
                </a:lnTo>
                <a:lnTo>
                  <a:pt x="4337" y="169"/>
                </a:lnTo>
                <a:lnTo>
                  <a:pt x="4328" y="176"/>
                </a:lnTo>
                <a:lnTo>
                  <a:pt x="4328" y="176"/>
                </a:lnTo>
                <a:lnTo>
                  <a:pt x="4328" y="177"/>
                </a:lnTo>
                <a:lnTo>
                  <a:pt x="4328" y="177"/>
                </a:lnTo>
                <a:lnTo>
                  <a:pt x="4328" y="177"/>
                </a:lnTo>
                <a:lnTo>
                  <a:pt x="4328" y="177"/>
                </a:lnTo>
                <a:lnTo>
                  <a:pt x="4328" y="177"/>
                </a:lnTo>
                <a:lnTo>
                  <a:pt x="4327" y="177"/>
                </a:lnTo>
                <a:lnTo>
                  <a:pt x="4327" y="177"/>
                </a:lnTo>
                <a:lnTo>
                  <a:pt x="4327" y="177"/>
                </a:lnTo>
                <a:lnTo>
                  <a:pt x="4327" y="177"/>
                </a:lnTo>
                <a:lnTo>
                  <a:pt x="4318" y="185"/>
                </a:lnTo>
                <a:lnTo>
                  <a:pt x="4317" y="187"/>
                </a:lnTo>
                <a:lnTo>
                  <a:pt x="4316" y="189"/>
                </a:lnTo>
                <a:lnTo>
                  <a:pt x="4314" y="190"/>
                </a:lnTo>
                <a:lnTo>
                  <a:pt x="4313" y="192"/>
                </a:lnTo>
                <a:lnTo>
                  <a:pt x="4313" y="193"/>
                </a:lnTo>
                <a:lnTo>
                  <a:pt x="4312" y="194"/>
                </a:lnTo>
                <a:lnTo>
                  <a:pt x="4312" y="194"/>
                </a:lnTo>
                <a:lnTo>
                  <a:pt x="4312" y="195"/>
                </a:lnTo>
                <a:lnTo>
                  <a:pt x="4309" y="193"/>
                </a:lnTo>
                <a:lnTo>
                  <a:pt x="4309" y="194"/>
                </a:lnTo>
                <a:lnTo>
                  <a:pt x="4309" y="195"/>
                </a:lnTo>
                <a:lnTo>
                  <a:pt x="4308" y="198"/>
                </a:lnTo>
                <a:lnTo>
                  <a:pt x="4308" y="199"/>
                </a:lnTo>
                <a:lnTo>
                  <a:pt x="4307" y="200"/>
                </a:lnTo>
                <a:lnTo>
                  <a:pt x="4306" y="200"/>
                </a:lnTo>
                <a:lnTo>
                  <a:pt x="4305" y="201"/>
                </a:lnTo>
                <a:lnTo>
                  <a:pt x="4303" y="201"/>
                </a:lnTo>
                <a:lnTo>
                  <a:pt x="4294" y="214"/>
                </a:lnTo>
                <a:lnTo>
                  <a:pt x="4269" y="235"/>
                </a:lnTo>
                <a:lnTo>
                  <a:pt x="4265" y="237"/>
                </a:lnTo>
                <a:lnTo>
                  <a:pt x="4263" y="239"/>
                </a:lnTo>
                <a:lnTo>
                  <a:pt x="4259" y="241"/>
                </a:lnTo>
                <a:lnTo>
                  <a:pt x="4257" y="241"/>
                </a:lnTo>
                <a:lnTo>
                  <a:pt x="4257" y="231"/>
                </a:lnTo>
                <a:lnTo>
                  <a:pt x="4254" y="227"/>
                </a:lnTo>
                <a:lnTo>
                  <a:pt x="4253" y="225"/>
                </a:lnTo>
                <a:lnTo>
                  <a:pt x="4253" y="223"/>
                </a:lnTo>
                <a:lnTo>
                  <a:pt x="4252" y="222"/>
                </a:lnTo>
                <a:lnTo>
                  <a:pt x="4250" y="221"/>
                </a:lnTo>
                <a:lnTo>
                  <a:pt x="4230" y="214"/>
                </a:lnTo>
                <a:lnTo>
                  <a:pt x="4228" y="214"/>
                </a:lnTo>
                <a:lnTo>
                  <a:pt x="4226" y="211"/>
                </a:lnTo>
                <a:lnTo>
                  <a:pt x="4220" y="212"/>
                </a:lnTo>
                <a:lnTo>
                  <a:pt x="4217" y="214"/>
                </a:lnTo>
                <a:lnTo>
                  <a:pt x="4216" y="215"/>
                </a:lnTo>
                <a:lnTo>
                  <a:pt x="4214" y="216"/>
                </a:lnTo>
                <a:lnTo>
                  <a:pt x="4212" y="217"/>
                </a:lnTo>
                <a:lnTo>
                  <a:pt x="4210" y="217"/>
                </a:lnTo>
                <a:lnTo>
                  <a:pt x="4210" y="219"/>
                </a:lnTo>
                <a:lnTo>
                  <a:pt x="4207" y="219"/>
                </a:lnTo>
                <a:lnTo>
                  <a:pt x="4206" y="219"/>
                </a:lnTo>
                <a:lnTo>
                  <a:pt x="4206" y="220"/>
                </a:lnTo>
                <a:lnTo>
                  <a:pt x="4206" y="220"/>
                </a:lnTo>
                <a:lnTo>
                  <a:pt x="4206" y="221"/>
                </a:lnTo>
                <a:lnTo>
                  <a:pt x="4206" y="221"/>
                </a:lnTo>
                <a:lnTo>
                  <a:pt x="4207" y="221"/>
                </a:lnTo>
                <a:lnTo>
                  <a:pt x="4207" y="221"/>
                </a:lnTo>
                <a:lnTo>
                  <a:pt x="4207" y="221"/>
                </a:lnTo>
                <a:lnTo>
                  <a:pt x="4207" y="221"/>
                </a:lnTo>
                <a:lnTo>
                  <a:pt x="4207" y="222"/>
                </a:lnTo>
                <a:lnTo>
                  <a:pt x="4206" y="222"/>
                </a:lnTo>
                <a:lnTo>
                  <a:pt x="4205" y="222"/>
                </a:lnTo>
                <a:lnTo>
                  <a:pt x="4167" y="241"/>
                </a:lnTo>
                <a:lnTo>
                  <a:pt x="4163" y="242"/>
                </a:lnTo>
                <a:lnTo>
                  <a:pt x="4159" y="243"/>
                </a:lnTo>
                <a:lnTo>
                  <a:pt x="4157" y="244"/>
                </a:lnTo>
                <a:lnTo>
                  <a:pt x="4153" y="247"/>
                </a:lnTo>
                <a:lnTo>
                  <a:pt x="4141" y="254"/>
                </a:lnTo>
                <a:lnTo>
                  <a:pt x="4141" y="257"/>
                </a:lnTo>
                <a:lnTo>
                  <a:pt x="4137" y="258"/>
                </a:lnTo>
                <a:lnTo>
                  <a:pt x="4125" y="254"/>
                </a:lnTo>
                <a:lnTo>
                  <a:pt x="4124" y="253"/>
                </a:lnTo>
                <a:lnTo>
                  <a:pt x="4124" y="241"/>
                </a:lnTo>
                <a:lnTo>
                  <a:pt x="4121" y="238"/>
                </a:lnTo>
                <a:lnTo>
                  <a:pt x="4120" y="235"/>
                </a:lnTo>
                <a:lnTo>
                  <a:pt x="4118" y="232"/>
                </a:lnTo>
                <a:lnTo>
                  <a:pt x="4118" y="228"/>
                </a:lnTo>
                <a:lnTo>
                  <a:pt x="4118" y="231"/>
                </a:lnTo>
                <a:lnTo>
                  <a:pt x="4115" y="230"/>
                </a:lnTo>
                <a:lnTo>
                  <a:pt x="4114" y="228"/>
                </a:lnTo>
                <a:lnTo>
                  <a:pt x="4111" y="226"/>
                </a:lnTo>
                <a:lnTo>
                  <a:pt x="4109" y="225"/>
                </a:lnTo>
                <a:lnTo>
                  <a:pt x="4107" y="225"/>
                </a:lnTo>
                <a:lnTo>
                  <a:pt x="4107" y="225"/>
                </a:lnTo>
                <a:lnTo>
                  <a:pt x="4107" y="225"/>
                </a:lnTo>
                <a:lnTo>
                  <a:pt x="4107" y="223"/>
                </a:lnTo>
                <a:lnTo>
                  <a:pt x="4107" y="225"/>
                </a:lnTo>
                <a:lnTo>
                  <a:pt x="4105" y="225"/>
                </a:lnTo>
                <a:lnTo>
                  <a:pt x="4105" y="225"/>
                </a:lnTo>
                <a:lnTo>
                  <a:pt x="4105" y="227"/>
                </a:lnTo>
                <a:lnTo>
                  <a:pt x="4098" y="227"/>
                </a:lnTo>
                <a:lnTo>
                  <a:pt x="4094" y="231"/>
                </a:lnTo>
                <a:lnTo>
                  <a:pt x="4094" y="231"/>
                </a:lnTo>
                <a:lnTo>
                  <a:pt x="4094" y="230"/>
                </a:lnTo>
                <a:lnTo>
                  <a:pt x="4094" y="230"/>
                </a:lnTo>
                <a:lnTo>
                  <a:pt x="4094" y="230"/>
                </a:lnTo>
                <a:lnTo>
                  <a:pt x="4093" y="230"/>
                </a:lnTo>
                <a:lnTo>
                  <a:pt x="4093" y="230"/>
                </a:lnTo>
                <a:lnTo>
                  <a:pt x="4092" y="231"/>
                </a:lnTo>
                <a:lnTo>
                  <a:pt x="4089" y="231"/>
                </a:lnTo>
                <a:lnTo>
                  <a:pt x="4086" y="231"/>
                </a:lnTo>
                <a:lnTo>
                  <a:pt x="4083" y="231"/>
                </a:lnTo>
                <a:lnTo>
                  <a:pt x="4081" y="231"/>
                </a:lnTo>
                <a:lnTo>
                  <a:pt x="4080" y="230"/>
                </a:lnTo>
                <a:lnTo>
                  <a:pt x="4080" y="230"/>
                </a:lnTo>
                <a:lnTo>
                  <a:pt x="4078" y="230"/>
                </a:lnTo>
                <a:lnTo>
                  <a:pt x="4077" y="230"/>
                </a:lnTo>
                <a:lnTo>
                  <a:pt x="4077" y="230"/>
                </a:lnTo>
                <a:lnTo>
                  <a:pt x="4076" y="228"/>
                </a:lnTo>
                <a:lnTo>
                  <a:pt x="4076" y="231"/>
                </a:lnTo>
                <a:lnTo>
                  <a:pt x="4072" y="231"/>
                </a:lnTo>
                <a:lnTo>
                  <a:pt x="4067" y="231"/>
                </a:lnTo>
                <a:lnTo>
                  <a:pt x="4065" y="231"/>
                </a:lnTo>
                <a:lnTo>
                  <a:pt x="4064" y="232"/>
                </a:lnTo>
                <a:lnTo>
                  <a:pt x="4060" y="233"/>
                </a:lnTo>
                <a:lnTo>
                  <a:pt x="4059" y="233"/>
                </a:lnTo>
                <a:lnTo>
                  <a:pt x="4057" y="235"/>
                </a:lnTo>
                <a:lnTo>
                  <a:pt x="4051" y="238"/>
                </a:lnTo>
                <a:lnTo>
                  <a:pt x="4049" y="241"/>
                </a:lnTo>
                <a:lnTo>
                  <a:pt x="4049" y="250"/>
                </a:lnTo>
                <a:lnTo>
                  <a:pt x="4043" y="257"/>
                </a:lnTo>
                <a:lnTo>
                  <a:pt x="4044" y="263"/>
                </a:lnTo>
                <a:lnTo>
                  <a:pt x="4044" y="265"/>
                </a:lnTo>
                <a:lnTo>
                  <a:pt x="4045" y="268"/>
                </a:lnTo>
                <a:lnTo>
                  <a:pt x="4046" y="270"/>
                </a:lnTo>
                <a:lnTo>
                  <a:pt x="4048" y="274"/>
                </a:lnTo>
                <a:lnTo>
                  <a:pt x="4049" y="276"/>
                </a:lnTo>
                <a:lnTo>
                  <a:pt x="4051" y="279"/>
                </a:lnTo>
                <a:lnTo>
                  <a:pt x="4051" y="279"/>
                </a:lnTo>
                <a:lnTo>
                  <a:pt x="4052" y="280"/>
                </a:lnTo>
                <a:lnTo>
                  <a:pt x="4052" y="281"/>
                </a:lnTo>
                <a:lnTo>
                  <a:pt x="4054" y="282"/>
                </a:lnTo>
                <a:lnTo>
                  <a:pt x="4076" y="312"/>
                </a:lnTo>
                <a:lnTo>
                  <a:pt x="4088" y="324"/>
                </a:lnTo>
                <a:lnTo>
                  <a:pt x="4088" y="325"/>
                </a:lnTo>
                <a:lnTo>
                  <a:pt x="4100" y="337"/>
                </a:lnTo>
                <a:lnTo>
                  <a:pt x="4105" y="338"/>
                </a:lnTo>
                <a:lnTo>
                  <a:pt x="4105" y="339"/>
                </a:lnTo>
                <a:lnTo>
                  <a:pt x="4105" y="339"/>
                </a:lnTo>
                <a:lnTo>
                  <a:pt x="4105" y="340"/>
                </a:lnTo>
                <a:lnTo>
                  <a:pt x="4107" y="340"/>
                </a:lnTo>
                <a:lnTo>
                  <a:pt x="4109" y="340"/>
                </a:lnTo>
                <a:lnTo>
                  <a:pt x="4110" y="341"/>
                </a:lnTo>
                <a:lnTo>
                  <a:pt x="4111" y="343"/>
                </a:lnTo>
                <a:lnTo>
                  <a:pt x="4113" y="344"/>
                </a:lnTo>
                <a:lnTo>
                  <a:pt x="4113" y="344"/>
                </a:lnTo>
                <a:lnTo>
                  <a:pt x="4113" y="344"/>
                </a:lnTo>
                <a:lnTo>
                  <a:pt x="4113" y="344"/>
                </a:lnTo>
                <a:lnTo>
                  <a:pt x="4113" y="345"/>
                </a:lnTo>
                <a:lnTo>
                  <a:pt x="4113" y="345"/>
                </a:lnTo>
                <a:lnTo>
                  <a:pt x="4111" y="346"/>
                </a:lnTo>
                <a:lnTo>
                  <a:pt x="4111" y="346"/>
                </a:lnTo>
                <a:lnTo>
                  <a:pt x="4111" y="346"/>
                </a:lnTo>
                <a:lnTo>
                  <a:pt x="4111" y="348"/>
                </a:lnTo>
                <a:lnTo>
                  <a:pt x="4111" y="348"/>
                </a:lnTo>
                <a:lnTo>
                  <a:pt x="4110" y="349"/>
                </a:lnTo>
                <a:lnTo>
                  <a:pt x="4109" y="349"/>
                </a:lnTo>
                <a:lnTo>
                  <a:pt x="4109" y="350"/>
                </a:lnTo>
                <a:lnTo>
                  <a:pt x="4107" y="351"/>
                </a:lnTo>
                <a:lnTo>
                  <a:pt x="4104" y="352"/>
                </a:lnTo>
                <a:lnTo>
                  <a:pt x="4102" y="354"/>
                </a:lnTo>
                <a:lnTo>
                  <a:pt x="4100" y="355"/>
                </a:lnTo>
                <a:lnTo>
                  <a:pt x="4100" y="356"/>
                </a:lnTo>
                <a:lnTo>
                  <a:pt x="4094" y="360"/>
                </a:lnTo>
                <a:lnTo>
                  <a:pt x="4092" y="361"/>
                </a:lnTo>
                <a:lnTo>
                  <a:pt x="4091" y="361"/>
                </a:lnTo>
                <a:lnTo>
                  <a:pt x="4089" y="361"/>
                </a:lnTo>
                <a:lnTo>
                  <a:pt x="4087" y="362"/>
                </a:lnTo>
                <a:lnTo>
                  <a:pt x="4086" y="364"/>
                </a:lnTo>
                <a:lnTo>
                  <a:pt x="4082" y="367"/>
                </a:lnTo>
                <a:lnTo>
                  <a:pt x="4078" y="370"/>
                </a:lnTo>
                <a:lnTo>
                  <a:pt x="4064" y="381"/>
                </a:lnTo>
                <a:lnTo>
                  <a:pt x="4062" y="381"/>
                </a:lnTo>
                <a:lnTo>
                  <a:pt x="4057" y="386"/>
                </a:lnTo>
                <a:lnTo>
                  <a:pt x="4056" y="386"/>
                </a:lnTo>
                <a:lnTo>
                  <a:pt x="4035" y="399"/>
                </a:lnTo>
                <a:lnTo>
                  <a:pt x="4032" y="403"/>
                </a:lnTo>
                <a:lnTo>
                  <a:pt x="4029" y="403"/>
                </a:lnTo>
                <a:lnTo>
                  <a:pt x="4024" y="407"/>
                </a:lnTo>
                <a:lnTo>
                  <a:pt x="4022" y="409"/>
                </a:lnTo>
                <a:lnTo>
                  <a:pt x="4019" y="411"/>
                </a:lnTo>
                <a:lnTo>
                  <a:pt x="4017" y="414"/>
                </a:lnTo>
                <a:lnTo>
                  <a:pt x="4014" y="415"/>
                </a:lnTo>
                <a:lnTo>
                  <a:pt x="4011" y="419"/>
                </a:lnTo>
                <a:lnTo>
                  <a:pt x="4008" y="421"/>
                </a:lnTo>
                <a:lnTo>
                  <a:pt x="4006" y="424"/>
                </a:lnTo>
                <a:lnTo>
                  <a:pt x="4003" y="426"/>
                </a:lnTo>
                <a:lnTo>
                  <a:pt x="4002" y="427"/>
                </a:lnTo>
                <a:lnTo>
                  <a:pt x="4001" y="430"/>
                </a:lnTo>
                <a:lnTo>
                  <a:pt x="4000" y="431"/>
                </a:lnTo>
                <a:lnTo>
                  <a:pt x="3998" y="434"/>
                </a:lnTo>
                <a:lnTo>
                  <a:pt x="3998" y="435"/>
                </a:lnTo>
                <a:lnTo>
                  <a:pt x="3996" y="437"/>
                </a:lnTo>
                <a:lnTo>
                  <a:pt x="3980" y="461"/>
                </a:lnTo>
                <a:lnTo>
                  <a:pt x="3980" y="464"/>
                </a:lnTo>
                <a:lnTo>
                  <a:pt x="3977" y="468"/>
                </a:lnTo>
                <a:lnTo>
                  <a:pt x="3977" y="469"/>
                </a:lnTo>
                <a:lnTo>
                  <a:pt x="3976" y="472"/>
                </a:lnTo>
                <a:lnTo>
                  <a:pt x="3976" y="474"/>
                </a:lnTo>
                <a:lnTo>
                  <a:pt x="3976" y="477"/>
                </a:lnTo>
                <a:lnTo>
                  <a:pt x="3977" y="494"/>
                </a:lnTo>
                <a:lnTo>
                  <a:pt x="3979" y="496"/>
                </a:lnTo>
                <a:lnTo>
                  <a:pt x="3979" y="496"/>
                </a:lnTo>
                <a:lnTo>
                  <a:pt x="3979" y="496"/>
                </a:lnTo>
                <a:lnTo>
                  <a:pt x="3979" y="497"/>
                </a:lnTo>
                <a:lnTo>
                  <a:pt x="3979" y="497"/>
                </a:lnTo>
                <a:lnTo>
                  <a:pt x="3979" y="499"/>
                </a:lnTo>
                <a:lnTo>
                  <a:pt x="3980" y="500"/>
                </a:lnTo>
                <a:lnTo>
                  <a:pt x="3979" y="500"/>
                </a:lnTo>
                <a:lnTo>
                  <a:pt x="3979" y="500"/>
                </a:lnTo>
                <a:lnTo>
                  <a:pt x="3979" y="501"/>
                </a:lnTo>
                <a:lnTo>
                  <a:pt x="3979" y="501"/>
                </a:lnTo>
                <a:lnTo>
                  <a:pt x="3979" y="502"/>
                </a:lnTo>
                <a:lnTo>
                  <a:pt x="3980" y="504"/>
                </a:lnTo>
                <a:lnTo>
                  <a:pt x="3981" y="505"/>
                </a:lnTo>
                <a:lnTo>
                  <a:pt x="3981" y="506"/>
                </a:lnTo>
                <a:lnTo>
                  <a:pt x="3984" y="508"/>
                </a:lnTo>
                <a:lnTo>
                  <a:pt x="3990" y="512"/>
                </a:lnTo>
                <a:lnTo>
                  <a:pt x="3992" y="513"/>
                </a:lnTo>
                <a:lnTo>
                  <a:pt x="3995" y="516"/>
                </a:lnTo>
                <a:lnTo>
                  <a:pt x="3996" y="517"/>
                </a:lnTo>
                <a:lnTo>
                  <a:pt x="3998" y="518"/>
                </a:lnTo>
                <a:lnTo>
                  <a:pt x="4001" y="517"/>
                </a:lnTo>
                <a:lnTo>
                  <a:pt x="4003" y="517"/>
                </a:lnTo>
                <a:lnTo>
                  <a:pt x="4007" y="516"/>
                </a:lnTo>
                <a:lnTo>
                  <a:pt x="4008" y="516"/>
                </a:lnTo>
                <a:lnTo>
                  <a:pt x="4009" y="515"/>
                </a:lnTo>
                <a:lnTo>
                  <a:pt x="4012" y="513"/>
                </a:lnTo>
                <a:lnTo>
                  <a:pt x="4013" y="512"/>
                </a:lnTo>
                <a:lnTo>
                  <a:pt x="4016" y="511"/>
                </a:lnTo>
                <a:lnTo>
                  <a:pt x="4017" y="508"/>
                </a:lnTo>
                <a:lnTo>
                  <a:pt x="4018" y="508"/>
                </a:lnTo>
                <a:lnTo>
                  <a:pt x="4020" y="506"/>
                </a:lnTo>
                <a:lnTo>
                  <a:pt x="4023" y="506"/>
                </a:lnTo>
                <a:lnTo>
                  <a:pt x="4025" y="505"/>
                </a:lnTo>
                <a:lnTo>
                  <a:pt x="4027" y="504"/>
                </a:lnTo>
                <a:lnTo>
                  <a:pt x="4029" y="504"/>
                </a:lnTo>
                <a:lnTo>
                  <a:pt x="4030" y="504"/>
                </a:lnTo>
                <a:lnTo>
                  <a:pt x="4032" y="504"/>
                </a:lnTo>
                <a:lnTo>
                  <a:pt x="4033" y="504"/>
                </a:lnTo>
                <a:lnTo>
                  <a:pt x="4038" y="504"/>
                </a:lnTo>
                <a:lnTo>
                  <a:pt x="4039" y="502"/>
                </a:lnTo>
                <a:lnTo>
                  <a:pt x="4056" y="499"/>
                </a:lnTo>
                <a:lnTo>
                  <a:pt x="4060" y="496"/>
                </a:lnTo>
                <a:lnTo>
                  <a:pt x="4062" y="494"/>
                </a:lnTo>
                <a:lnTo>
                  <a:pt x="4065" y="492"/>
                </a:lnTo>
                <a:lnTo>
                  <a:pt x="4067" y="490"/>
                </a:lnTo>
                <a:lnTo>
                  <a:pt x="4070" y="488"/>
                </a:lnTo>
                <a:lnTo>
                  <a:pt x="4076" y="488"/>
                </a:lnTo>
                <a:lnTo>
                  <a:pt x="4091" y="477"/>
                </a:lnTo>
                <a:lnTo>
                  <a:pt x="4103" y="463"/>
                </a:lnTo>
                <a:lnTo>
                  <a:pt x="4103" y="461"/>
                </a:lnTo>
                <a:lnTo>
                  <a:pt x="4109" y="457"/>
                </a:lnTo>
                <a:lnTo>
                  <a:pt x="4113" y="454"/>
                </a:lnTo>
                <a:lnTo>
                  <a:pt x="4116" y="452"/>
                </a:lnTo>
                <a:lnTo>
                  <a:pt x="4119" y="451"/>
                </a:lnTo>
                <a:lnTo>
                  <a:pt x="4121" y="448"/>
                </a:lnTo>
                <a:lnTo>
                  <a:pt x="4136" y="441"/>
                </a:lnTo>
                <a:lnTo>
                  <a:pt x="4137" y="440"/>
                </a:lnTo>
                <a:lnTo>
                  <a:pt x="4137" y="440"/>
                </a:lnTo>
                <a:lnTo>
                  <a:pt x="4139" y="438"/>
                </a:lnTo>
                <a:lnTo>
                  <a:pt x="4139" y="437"/>
                </a:lnTo>
                <a:lnTo>
                  <a:pt x="4141" y="436"/>
                </a:lnTo>
                <a:lnTo>
                  <a:pt x="4142" y="435"/>
                </a:lnTo>
                <a:lnTo>
                  <a:pt x="4143" y="435"/>
                </a:lnTo>
                <a:lnTo>
                  <a:pt x="4146" y="435"/>
                </a:lnTo>
                <a:lnTo>
                  <a:pt x="4152" y="435"/>
                </a:lnTo>
                <a:lnTo>
                  <a:pt x="4152" y="432"/>
                </a:lnTo>
                <a:lnTo>
                  <a:pt x="4161" y="429"/>
                </a:lnTo>
                <a:lnTo>
                  <a:pt x="4161" y="429"/>
                </a:lnTo>
                <a:lnTo>
                  <a:pt x="4162" y="429"/>
                </a:lnTo>
                <a:lnTo>
                  <a:pt x="4164" y="429"/>
                </a:lnTo>
                <a:lnTo>
                  <a:pt x="4166" y="429"/>
                </a:lnTo>
                <a:lnTo>
                  <a:pt x="4167" y="429"/>
                </a:lnTo>
                <a:lnTo>
                  <a:pt x="4168" y="427"/>
                </a:lnTo>
                <a:lnTo>
                  <a:pt x="4169" y="427"/>
                </a:lnTo>
                <a:lnTo>
                  <a:pt x="4171" y="427"/>
                </a:lnTo>
                <a:lnTo>
                  <a:pt x="4172" y="426"/>
                </a:lnTo>
                <a:lnTo>
                  <a:pt x="4177" y="424"/>
                </a:lnTo>
                <a:lnTo>
                  <a:pt x="4178" y="424"/>
                </a:lnTo>
                <a:lnTo>
                  <a:pt x="4180" y="423"/>
                </a:lnTo>
                <a:lnTo>
                  <a:pt x="4182" y="423"/>
                </a:lnTo>
                <a:lnTo>
                  <a:pt x="4184" y="423"/>
                </a:lnTo>
                <a:lnTo>
                  <a:pt x="4187" y="421"/>
                </a:lnTo>
                <a:lnTo>
                  <a:pt x="4189" y="420"/>
                </a:lnTo>
                <a:lnTo>
                  <a:pt x="4189" y="420"/>
                </a:lnTo>
                <a:lnTo>
                  <a:pt x="4190" y="420"/>
                </a:lnTo>
                <a:lnTo>
                  <a:pt x="4190" y="420"/>
                </a:lnTo>
                <a:lnTo>
                  <a:pt x="4193" y="419"/>
                </a:lnTo>
                <a:lnTo>
                  <a:pt x="4193" y="419"/>
                </a:lnTo>
                <a:lnTo>
                  <a:pt x="4193" y="418"/>
                </a:lnTo>
                <a:lnTo>
                  <a:pt x="4193" y="418"/>
                </a:lnTo>
                <a:lnTo>
                  <a:pt x="4193" y="418"/>
                </a:lnTo>
                <a:lnTo>
                  <a:pt x="4194" y="418"/>
                </a:lnTo>
                <a:lnTo>
                  <a:pt x="4195" y="418"/>
                </a:lnTo>
                <a:lnTo>
                  <a:pt x="4196" y="416"/>
                </a:lnTo>
                <a:lnTo>
                  <a:pt x="4199" y="416"/>
                </a:lnTo>
                <a:lnTo>
                  <a:pt x="4201" y="416"/>
                </a:lnTo>
                <a:lnTo>
                  <a:pt x="4204" y="415"/>
                </a:lnTo>
                <a:lnTo>
                  <a:pt x="4204" y="413"/>
                </a:lnTo>
                <a:lnTo>
                  <a:pt x="4220" y="407"/>
                </a:lnTo>
                <a:lnTo>
                  <a:pt x="4221" y="407"/>
                </a:lnTo>
                <a:lnTo>
                  <a:pt x="4242" y="399"/>
                </a:lnTo>
                <a:lnTo>
                  <a:pt x="4246" y="397"/>
                </a:lnTo>
                <a:lnTo>
                  <a:pt x="4249" y="395"/>
                </a:lnTo>
                <a:lnTo>
                  <a:pt x="4250" y="394"/>
                </a:lnTo>
                <a:lnTo>
                  <a:pt x="4252" y="393"/>
                </a:lnTo>
                <a:lnTo>
                  <a:pt x="4254" y="392"/>
                </a:lnTo>
                <a:lnTo>
                  <a:pt x="4257" y="392"/>
                </a:lnTo>
                <a:lnTo>
                  <a:pt x="4271" y="381"/>
                </a:lnTo>
                <a:lnTo>
                  <a:pt x="4271" y="383"/>
                </a:lnTo>
                <a:lnTo>
                  <a:pt x="4271" y="386"/>
                </a:lnTo>
                <a:lnTo>
                  <a:pt x="4273" y="387"/>
                </a:lnTo>
                <a:lnTo>
                  <a:pt x="4273" y="387"/>
                </a:lnTo>
                <a:lnTo>
                  <a:pt x="4273" y="387"/>
                </a:lnTo>
                <a:lnTo>
                  <a:pt x="4274" y="387"/>
                </a:lnTo>
                <a:lnTo>
                  <a:pt x="4274" y="387"/>
                </a:lnTo>
                <a:lnTo>
                  <a:pt x="4274" y="388"/>
                </a:lnTo>
                <a:lnTo>
                  <a:pt x="4275" y="388"/>
                </a:lnTo>
                <a:lnTo>
                  <a:pt x="4276" y="388"/>
                </a:lnTo>
                <a:lnTo>
                  <a:pt x="4278" y="388"/>
                </a:lnTo>
                <a:lnTo>
                  <a:pt x="4279" y="387"/>
                </a:lnTo>
                <a:lnTo>
                  <a:pt x="4279" y="387"/>
                </a:lnTo>
                <a:lnTo>
                  <a:pt x="4279" y="387"/>
                </a:lnTo>
                <a:lnTo>
                  <a:pt x="4279" y="387"/>
                </a:lnTo>
                <a:lnTo>
                  <a:pt x="4279" y="387"/>
                </a:lnTo>
                <a:lnTo>
                  <a:pt x="4285" y="386"/>
                </a:lnTo>
                <a:lnTo>
                  <a:pt x="4287" y="384"/>
                </a:lnTo>
                <a:lnTo>
                  <a:pt x="4290" y="384"/>
                </a:lnTo>
                <a:lnTo>
                  <a:pt x="4292" y="384"/>
                </a:lnTo>
                <a:lnTo>
                  <a:pt x="4296" y="386"/>
                </a:lnTo>
                <a:lnTo>
                  <a:pt x="4296" y="386"/>
                </a:lnTo>
                <a:lnTo>
                  <a:pt x="4296" y="386"/>
                </a:lnTo>
                <a:lnTo>
                  <a:pt x="4295" y="386"/>
                </a:lnTo>
                <a:lnTo>
                  <a:pt x="4295" y="386"/>
                </a:lnTo>
                <a:lnTo>
                  <a:pt x="4295" y="387"/>
                </a:lnTo>
                <a:lnTo>
                  <a:pt x="4295" y="387"/>
                </a:lnTo>
                <a:lnTo>
                  <a:pt x="4295" y="387"/>
                </a:lnTo>
                <a:lnTo>
                  <a:pt x="4295" y="387"/>
                </a:lnTo>
                <a:lnTo>
                  <a:pt x="4295" y="387"/>
                </a:lnTo>
                <a:lnTo>
                  <a:pt x="4295" y="387"/>
                </a:lnTo>
                <a:lnTo>
                  <a:pt x="4294" y="387"/>
                </a:lnTo>
                <a:lnTo>
                  <a:pt x="4294" y="387"/>
                </a:lnTo>
                <a:lnTo>
                  <a:pt x="4294" y="386"/>
                </a:lnTo>
                <a:lnTo>
                  <a:pt x="4292" y="387"/>
                </a:lnTo>
                <a:lnTo>
                  <a:pt x="4292" y="388"/>
                </a:lnTo>
                <a:lnTo>
                  <a:pt x="4291" y="389"/>
                </a:lnTo>
                <a:lnTo>
                  <a:pt x="4291" y="389"/>
                </a:lnTo>
                <a:lnTo>
                  <a:pt x="4291" y="391"/>
                </a:lnTo>
                <a:lnTo>
                  <a:pt x="4291" y="391"/>
                </a:lnTo>
                <a:lnTo>
                  <a:pt x="4290" y="391"/>
                </a:lnTo>
                <a:lnTo>
                  <a:pt x="4289" y="393"/>
                </a:lnTo>
                <a:lnTo>
                  <a:pt x="4286" y="394"/>
                </a:lnTo>
                <a:lnTo>
                  <a:pt x="4286" y="395"/>
                </a:lnTo>
                <a:lnTo>
                  <a:pt x="4285" y="395"/>
                </a:lnTo>
                <a:lnTo>
                  <a:pt x="4281" y="398"/>
                </a:lnTo>
                <a:lnTo>
                  <a:pt x="4279" y="399"/>
                </a:lnTo>
                <a:lnTo>
                  <a:pt x="4276" y="399"/>
                </a:lnTo>
                <a:lnTo>
                  <a:pt x="4273" y="400"/>
                </a:lnTo>
                <a:lnTo>
                  <a:pt x="4270" y="403"/>
                </a:lnTo>
                <a:lnTo>
                  <a:pt x="4266" y="405"/>
                </a:lnTo>
                <a:lnTo>
                  <a:pt x="4266" y="413"/>
                </a:lnTo>
                <a:lnTo>
                  <a:pt x="4264" y="415"/>
                </a:lnTo>
                <a:lnTo>
                  <a:pt x="4264" y="415"/>
                </a:lnTo>
                <a:lnTo>
                  <a:pt x="4264" y="415"/>
                </a:lnTo>
                <a:lnTo>
                  <a:pt x="4264" y="415"/>
                </a:lnTo>
                <a:lnTo>
                  <a:pt x="4264" y="415"/>
                </a:lnTo>
                <a:lnTo>
                  <a:pt x="4264" y="415"/>
                </a:lnTo>
                <a:lnTo>
                  <a:pt x="4264" y="415"/>
                </a:lnTo>
                <a:lnTo>
                  <a:pt x="4263" y="415"/>
                </a:lnTo>
                <a:lnTo>
                  <a:pt x="4263" y="414"/>
                </a:lnTo>
                <a:lnTo>
                  <a:pt x="4263" y="413"/>
                </a:lnTo>
                <a:lnTo>
                  <a:pt x="4263" y="411"/>
                </a:lnTo>
                <a:lnTo>
                  <a:pt x="4264" y="409"/>
                </a:lnTo>
                <a:lnTo>
                  <a:pt x="4264" y="407"/>
                </a:lnTo>
                <a:lnTo>
                  <a:pt x="4248" y="411"/>
                </a:lnTo>
                <a:lnTo>
                  <a:pt x="4248" y="411"/>
                </a:lnTo>
                <a:lnTo>
                  <a:pt x="4247" y="411"/>
                </a:lnTo>
                <a:lnTo>
                  <a:pt x="4247" y="411"/>
                </a:lnTo>
                <a:lnTo>
                  <a:pt x="4246" y="411"/>
                </a:lnTo>
                <a:lnTo>
                  <a:pt x="4246" y="411"/>
                </a:lnTo>
                <a:lnTo>
                  <a:pt x="4246" y="413"/>
                </a:lnTo>
                <a:lnTo>
                  <a:pt x="4246" y="413"/>
                </a:lnTo>
                <a:lnTo>
                  <a:pt x="4246" y="413"/>
                </a:lnTo>
                <a:lnTo>
                  <a:pt x="4244" y="413"/>
                </a:lnTo>
                <a:lnTo>
                  <a:pt x="4244" y="413"/>
                </a:lnTo>
                <a:lnTo>
                  <a:pt x="4244" y="413"/>
                </a:lnTo>
                <a:lnTo>
                  <a:pt x="4244" y="413"/>
                </a:lnTo>
                <a:lnTo>
                  <a:pt x="4243" y="413"/>
                </a:lnTo>
                <a:lnTo>
                  <a:pt x="4242" y="413"/>
                </a:lnTo>
                <a:lnTo>
                  <a:pt x="4238" y="418"/>
                </a:lnTo>
                <a:lnTo>
                  <a:pt x="4221" y="424"/>
                </a:lnTo>
                <a:lnTo>
                  <a:pt x="4221" y="424"/>
                </a:lnTo>
                <a:lnTo>
                  <a:pt x="4220" y="425"/>
                </a:lnTo>
                <a:lnTo>
                  <a:pt x="4218" y="425"/>
                </a:lnTo>
                <a:lnTo>
                  <a:pt x="4217" y="425"/>
                </a:lnTo>
                <a:lnTo>
                  <a:pt x="4215" y="425"/>
                </a:lnTo>
                <a:lnTo>
                  <a:pt x="4212" y="425"/>
                </a:lnTo>
                <a:lnTo>
                  <a:pt x="4211" y="425"/>
                </a:lnTo>
                <a:lnTo>
                  <a:pt x="4209" y="425"/>
                </a:lnTo>
                <a:lnTo>
                  <a:pt x="4207" y="426"/>
                </a:lnTo>
                <a:lnTo>
                  <a:pt x="4206" y="427"/>
                </a:lnTo>
                <a:lnTo>
                  <a:pt x="4206" y="427"/>
                </a:lnTo>
                <a:lnTo>
                  <a:pt x="4205" y="429"/>
                </a:lnTo>
                <a:lnTo>
                  <a:pt x="4204" y="426"/>
                </a:lnTo>
                <a:lnTo>
                  <a:pt x="4204" y="429"/>
                </a:lnTo>
                <a:lnTo>
                  <a:pt x="4201" y="431"/>
                </a:lnTo>
                <a:lnTo>
                  <a:pt x="4187" y="438"/>
                </a:lnTo>
                <a:lnTo>
                  <a:pt x="4184" y="440"/>
                </a:lnTo>
                <a:lnTo>
                  <a:pt x="4182" y="441"/>
                </a:lnTo>
                <a:lnTo>
                  <a:pt x="4179" y="442"/>
                </a:lnTo>
                <a:lnTo>
                  <a:pt x="4177" y="442"/>
                </a:lnTo>
                <a:lnTo>
                  <a:pt x="4175" y="443"/>
                </a:lnTo>
                <a:lnTo>
                  <a:pt x="4174" y="445"/>
                </a:lnTo>
                <a:lnTo>
                  <a:pt x="4173" y="446"/>
                </a:lnTo>
                <a:lnTo>
                  <a:pt x="4172" y="446"/>
                </a:lnTo>
                <a:lnTo>
                  <a:pt x="4172" y="446"/>
                </a:lnTo>
                <a:lnTo>
                  <a:pt x="4172" y="446"/>
                </a:lnTo>
                <a:lnTo>
                  <a:pt x="4172" y="446"/>
                </a:lnTo>
                <a:lnTo>
                  <a:pt x="4171" y="446"/>
                </a:lnTo>
                <a:lnTo>
                  <a:pt x="4169" y="446"/>
                </a:lnTo>
                <a:lnTo>
                  <a:pt x="4168" y="446"/>
                </a:lnTo>
                <a:lnTo>
                  <a:pt x="4168" y="445"/>
                </a:lnTo>
                <a:lnTo>
                  <a:pt x="4167" y="445"/>
                </a:lnTo>
                <a:lnTo>
                  <a:pt x="4167" y="445"/>
                </a:lnTo>
                <a:lnTo>
                  <a:pt x="4167" y="445"/>
                </a:lnTo>
                <a:lnTo>
                  <a:pt x="4166" y="445"/>
                </a:lnTo>
                <a:lnTo>
                  <a:pt x="4166" y="446"/>
                </a:lnTo>
                <a:lnTo>
                  <a:pt x="4166" y="446"/>
                </a:lnTo>
                <a:lnTo>
                  <a:pt x="4166" y="446"/>
                </a:lnTo>
                <a:lnTo>
                  <a:pt x="4164" y="446"/>
                </a:lnTo>
                <a:lnTo>
                  <a:pt x="4152" y="463"/>
                </a:lnTo>
                <a:lnTo>
                  <a:pt x="4143" y="479"/>
                </a:lnTo>
                <a:lnTo>
                  <a:pt x="4142" y="480"/>
                </a:lnTo>
                <a:lnTo>
                  <a:pt x="4141" y="483"/>
                </a:lnTo>
                <a:lnTo>
                  <a:pt x="4140" y="485"/>
                </a:lnTo>
                <a:lnTo>
                  <a:pt x="4140" y="488"/>
                </a:lnTo>
                <a:lnTo>
                  <a:pt x="4140" y="490"/>
                </a:lnTo>
                <a:lnTo>
                  <a:pt x="4140" y="494"/>
                </a:lnTo>
                <a:lnTo>
                  <a:pt x="4141" y="495"/>
                </a:lnTo>
                <a:lnTo>
                  <a:pt x="4141" y="499"/>
                </a:lnTo>
                <a:lnTo>
                  <a:pt x="4153" y="512"/>
                </a:lnTo>
                <a:lnTo>
                  <a:pt x="4180" y="524"/>
                </a:lnTo>
                <a:lnTo>
                  <a:pt x="4179" y="527"/>
                </a:lnTo>
                <a:lnTo>
                  <a:pt x="4178" y="528"/>
                </a:lnTo>
                <a:lnTo>
                  <a:pt x="4178" y="531"/>
                </a:lnTo>
                <a:lnTo>
                  <a:pt x="4177" y="532"/>
                </a:lnTo>
                <a:lnTo>
                  <a:pt x="4177" y="533"/>
                </a:lnTo>
                <a:lnTo>
                  <a:pt x="4177" y="533"/>
                </a:lnTo>
                <a:lnTo>
                  <a:pt x="4175" y="534"/>
                </a:lnTo>
                <a:lnTo>
                  <a:pt x="4175" y="534"/>
                </a:lnTo>
                <a:lnTo>
                  <a:pt x="4175" y="534"/>
                </a:lnTo>
                <a:lnTo>
                  <a:pt x="4175" y="534"/>
                </a:lnTo>
                <a:lnTo>
                  <a:pt x="4175" y="535"/>
                </a:lnTo>
                <a:lnTo>
                  <a:pt x="4175" y="535"/>
                </a:lnTo>
                <a:lnTo>
                  <a:pt x="4175" y="535"/>
                </a:lnTo>
                <a:lnTo>
                  <a:pt x="4175" y="535"/>
                </a:lnTo>
                <a:lnTo>
                  <a:pt x="4175" y="535"/>
                </a:lnTo>
                <a:lnTo>
                  <a:pt x="4175" y="537"/>
                </a:lnTo>
                <a:lnTo>
                  <a:pt x="4174" y="538"/>
                </a:lnTo>
                <a:lnTo>
                  <a:pt x="4171" y="548"/>
                </a:lnTo>
                <a:lnTo>
                  <a:pt x="4169" y="550"/>
                </a:lnTo>
                <a:lnTo>
                  <a:pt x="4169" y="553"/>
                </a:lnTo>
                <a:lnTo>
                  <a:pt x="4169" y="555"/>
                </a:lnTo>
                <a:lnTo>
                  <a:pt x="4169" y="558"/>
                </a:lnTo>
                <a:lnTo>
                  <a:pt x="4169" y="559"/>
                </a:lnTo>
                <a:lnTo>
                  <a:pt x="4169" y="560"/>
                </a:lnTo>
                <a:lnTo>
                  <a:pt x="4169" y="561"/>
                </a:lnTo>
                <a:lnTo>
                  <a:pt x="4171" y="561"/>
                </a:lnTo>
                <a:lnTo>
                  <a:pt x="4167" y="563"/>
                </a:lnTo>
                <a:lnTo>
                  <a:pt x="4166" y="564"/>
                </a:lnTo>
                <a:lnTo>
                  <a:pt x="4163" y="565"/>
                </a:lnTo>
                <a:lnTo>
                  <a:pt x="4162" y="566"/>
                </a:lnTo>
                <a:lnTo>
                  <a:pt x="4161" y="566"/>
                </a:lnTo>
                <a:lnTo>
                  <a:pt x="4129" y="580"/>
                </a:lnTo>
                <a:lnTo>
                  <a:pt x="4127" y="580"/>
                </a:lnTo>
                <a:lnTo>
                  <a:pt x="4113" y="586"/>
                </a:lnTo>
                <a:lnTo>
                  <a:pt x="4110" y="586"/>
                </a:lnTo>
                <a:lnTo>
                  <a:pt x="4109" y="587"/>
                </a:lnTo>
                <a:lnTo>
                  <a:pt x="4076" y="607"/>
                </a:lnTo>
                <a:lnTo>
                  <a:pt x="4076" y="603"/>
                </a:lnTo>
                <a:lnTo>
                  <a:pt x="4073" y="604"/>
                </a:lnTo>
                <a:lnTo>
                  <a:pt x="4072" y="606"/>
                </a:lnTo>
                <a:lnTo>
                  <a:pt x="4070" y="607"/>
                </a:lnTo>
                <a:lnTo>
                  <a:pt x="4070" y="608"/>
                </a:lnTo>
                <a:lnTo>
                  <a:pt x="4070" y="608"/>
                </a:lnTo>
                <a:lnTo>
                  <a:pt x="4071" y="608"/>
                </a:lnTo>
                <a:lnTo>
                  <a:pt x="4072" y="607"/>
                </a:lnTo>
                <a:lnTo>
                  <a:pt x="4073" y="607"/>
                </a:lnTo>
                <a:lnTo>
                  <a:pt x="4075" y="607"/>
                </a:lnTo>
                <a:lnTo>
                  <a:pt x="4076" y="607"/>
                </a:lnTo>
                <a:lnTo>
                  <a:pt x="4076" y="608"/>
                </a:lnTo>
                <a:lnTo>
                  <a:pt x="4077" y="608"/>
                </a:lnTo>
                <a:lnTo>
                  <a:pt x="4077" y="608"/>
                </a:lnTo>
                <a:lnTo>
                  <a:pt x="4077" y="609"/>
                </a:lnTo>
                <a:lnTo>
                  <a:pt x="4076" y="609"/>
                </a:lnTo>
                <a:lnTo>
                  <a:pt x="4076" y="612"/>
                </a:lnTo>
                <a:lnTo>
                  <a:pt x="4073" y="613"/>
                </a:lnTo>
                <a:lnTo>
                  <a:pt x="4064" y="623"/>
                </a:lnTo>
                <a:lnTo>
                  <a:pt x="4056" y="642"/>
                </a:lnTo>
                <a:lnTo>
                  <a:pt x="4056" y="645"/>
                </a:lnTo>
                <a:lnTo>
                  <a:pt x="4055" y="647"/>
                </a:lnTo>
                <a:lnTo>
                  <a:pt x="4055" y="649"/>
                </a:lnTo>
                <a:lnTo>
                  <a:pt x="4055" y="650"/>
                </a:lnTo>
                <a:lnTo>
                  <a:pt x="4055" y="652"/>
                </a:lnTo>
                <a:lnTo>
                  <a:pt x="4055" y="653"/>
                </a:lnTo>
                <a:lnTo>
                  <a:pt x="4055" y="655"/>
                </a:lnTo>
                <a:lnTo>
                  <a:pt x="4055" y="656"/>
                </a:lnTo>
                <a:lnTo>
                  <a:pt x="4056" y="656"/>
                </a:lnTo>
                <a:lnTo>
                  <a:pt x="4057" y="658"/>
                </a:lnTo>
                <a:lnTo>
                  <a:pt x="4057" y="662"/>
                </a:lnTo>
                <a:lnTo>
                  <a:pt x="4057" y="664"/>
                </a:lnTo>
                <a:lnTo>
                  <a:pt x="4056" y="667"/>
                </a:lnTo>
                <a:lnTo>
                  <a:pt x="4056" y="671"/>
                </a:lnTo>
                <a:lnTo>
                  <a:pt x="4056" y="680"/>
                </a:lnTo>
                <a:lnTo>
                  <a:pt x="4064" y="698"/>
                </a:lnTo>
                <a:lnTo>
                  <a:pt x="4064" y="699"/>
                </a:lnTo>
                <a:lnTo>
                  <a:pt x="4064" y="700"/>
                </a:lnTo>
                <a:lnTo>
                  <a:pt x="4064" y="701"/>
                </a:lnTo>
                <a:lnTo>
                  <a:pt x="4065" y="703"/>
                </a:lnTo>
                <a:lnTo>
                  <a:pt x="4065" y="703"/>
                </a:lnTo>
                <a:lnTo>
                  <a:pt x="4066" y="704"/>
                </a:lnTo>
                <a:lnTo>
                  <a:pt x="4066" y="704"/>
                </a:lnTo>
                <a:lnTo>
                  <a:pt x="4067" y="704"/>
                </a:lnTo>
                <a:lnTo>
                  <a:pt x="4068" y="706"/>
                </a:lnTo>
                <a:lnTo>
                  <a:pt x="4070" y="709"/>
                </a:lnTo>
                <a:lnTo>
                  <a:pt x="4071" y="711"/>
                </a:lnTo>
                <a:lnTo>
                  <a:pt x="4072" y="712"/>
                </a:lnTo>
                <a:lnTo>
                  <a:pt x="4072" y="711"/>
                </a:lnTo>
                <a:lnTo>
                  <a:pt x="4072" y="711"/>
                </a:lnTo>
                <a:lnTo>
                  <a:pt x="4073" y="710"/>
                </a:lnTo>
                <a:lnTo>
                  <a:pt x="4073" y="710"/>
                </a:lnTo>
                <a:lnTo>
                  <a:pt x="4084" y="722"/>
                </a:lnTo>
                <a:lnTo>
                  <a:pt x="4107" y="733"/>
                </a:lnTo>
                <a:lnTo>
                  <a:pt x="4107" y="736"/>
                </a:lnTo>
                <a:lnTo>
                  <a:pt x="4137" y="739"/>
                </a:lnTo>
                <a:lnTo>
                  <a:pt x="4141" y="739"/>
                </a:lnTo>
                <a:lnTo>
                  <a:pt x="4145" y="741"/>
                </a:lnTo>
                <a:lnTo>
                  <a:pt x="4147" y="741"/>
                </a:lnTo>
                <a:lnTo>
                  <a:pt x="4150" y="742"/>
                </a:lnTo>
                <a:lnTo>
                  <a:pt x="4158" y="739"/>
                </a:lnTo>
                <a:lnTo>
                  <a:pt x="4158" y="739"/>
                </a:lnTo>
                <a:lnTo>
                  <a:pt x="4158" y="741"/>
                </a:lnTo>
                <a:lnTo>
                  <a:pt x="4158" y="741"/>
                </a:lnTo>
                <a:lnTo>
                  <a:pt x="4159" y="741"/>
                </a:lnTo>
                <a:lnTo>
                  <a:pt x="4161" y="739"/>
                </a:lnTo>
                <a:lnTo>
                  <a:pt x="4161" y="741"/>
                </a:lnTo>
                <a:lnTo>
                  <a:pt x="4162" y="741"/>
                </a:lnTo>
                <a:lnTo>
                  <a:pt x="4162" y="741"/>
                </a:lnTo>
                <a:lnTo>
                  <a:pt x="4162" y="741"/>
                </a:lnTo>
                <a:lnTo>
                  <a:pt x="4162" y="741"/>
                </a:lnTo>
                <a:lnTo>
                  <a:pt x="4163" y="741"/>
                </a:lnTo>
                <a:lnTo>
                  <a:pt x="4164" y="739"/>
                </a:lnTo>
                <a:lnTo>
                  <a:pt x="4167" y="739"/>
                </a:lnTo>
                <a:lnTo>
                  <a:pt x="4195" y="736"/>
                </a:lnTo>
                <a:lnTo>
                  <a:pt x="4211" y="730"/>
                </a:lnTo>
                <a:lnTo>
                  <a:pt x="4216" y="726"/>
                </a:lnTo>
                <a:lnTo>
                  <a:pt x="4218" y="725"/>
                </a:lnTo>
                <a:lnTo>
                  <a:pt x="4220" y="723"/>
                </a:lnTo>
                <a:lnTo>
                  <a:pt x="4222" y="722"/>
                </a:lnTo>
                <a:lnTo>
                  <a:pt x="4225" y="721"/>
                </a:lnTo>
                <a:lnTo>
                  <a:pt x="4227" y="720"/>
                </a:lnTo>
                <a:lnTo>
                  <a:pt x="4228" y="720"/>
                </a:lnTo>
                <a:lnTo>
                  <a:pt x="4230" y="720"/>
                </a:lnTo>
                <a:lnTo>
                  <a:pt x="4232" y="720"/>
                </a:lnTo>
                <a:lnTo>
                  <a:pt x="4232" y="717"/>
                </a:lnTo>
                <a:lnTo>
                  <a:pt x="4232" y="717"/>
                </a:lnTo>
                <a:lnTo>
                  <a:pt x="4232" y="717"/>
                </a:lnTo>
                <a:lnTo>
                  <a:pt x="4232" y="717"/>
                </a:lnTo>
                <a:lnTo>
                  <a:pt x="4233" y="717"/>
                </a:lnTo>
                <a:lnTo>
                  <a:pt x="4233" y="717"/>
                </a:lnTo>
                <a:lnTo>
                  <a:pt x="4233" y="717"/>
                </a:lnTo>
                <a:lnTo>
                  <a:pt x="4233" y="717"/>
                </a:lnTo>
                <a:lnTo>
                  <a:pt x="4233" y="717"/>
                </a:lnTo>
                <a:lnTo>
                  <a:pt x="4233" y="716"/>
                </a:lnTo>
                <a:lnTo>
                  <a:pt x="4233" y="716"/>
                </a:lnTo>
                <a:lnTo>
                  <a:pt x="4233" y="716"/>
                </a:lnTo>
                <a:lnTo>
                  <a:pt x="4233" y="716"/>
                </a:lnTo>
                <a:lnTo>
                  <a:pt x="4232" y="715"/>
                </a:lnTo>
                <a:lnTo>
                  <a:pt x="4232" y="714"/>
                </a:lnTo>
                <a:lnTo>
                  <a:pt x="4239" y="710"/>
                </a:lnTo>
                <a:lnTo>
                  <a:pt x="4242" y="707"/>
                </a:lnTo>
                <a:lnTo>
                  <a:pt x="4254" y="698"/>
                </a:lnTo>
                <a:lnTo>
                  <a:pt x="4258" y="695"/>
                </a:lnTo>
                <a:lnTo>
                  <a:pt x="4260" y="693"/>
                </a:lnTo>
                <a:lnTo>
                  <a:pt x="4263" y="692"/>
                </a:lnTo>
                <a:lnTo>
                  <a:pt x="4264" y="689"/>
                </a:lnTo>
                <a:lnTo>
                  <a:pt x="4265" y="687"/>
                </a:lnTo>
                <a:lnTo>
                  <a:pt x="4265" y="685"/>
                </a:lnTo>
                <a:lnTo>
                  <a:pt x="4265" y="684"/>
                </a:lnTo>
                <a:lnTo>
                  <a:pt x="4264" y="682"/>
                </a:lnTo>
                <a:lnTo>
                  <a:pt x="4269" y="682"/>
                </a:lnTo>
                <a:lnTo>
                  <a:pt x="4278" y="678"/>
                </a:lnTo>
                <a:lnTo>
                  <a:pt x="4285" y="662"/>
                </a:lnTo>
                <a:lnTo>
                  <a:pt x="4287" y="662"/>
                </a:lnTo>
                <a:lnTo>
                  <a:pt x="4287" y="661"/>
                </a:lnTo>
                <a:lnTo>
                  <a:pt x="4287" y="658"/>
                </a:lnTo>
                <a:lnTo>
                  <a:pt x="4287" y="656"/>
                </a:lnTo>
                <a:lnTo>
                  <a:pt x="4289" y="655"/>
                </a:lnTo>
                <a:lnTo>
                  <a:pt x="4289" y="653"/>
                </a:lnTo>
                <a:lnTo>
                  <a:pt x="4290" y="651"/>
                </a:lnTo>
                <a:lnTo>
                  <a:pt x="4290" y="649"/>
                </a:lnTo>
                <a:lnTo>
                  <a:pt x="4291" y="647"/>
                </a:lnTo>
                <a:lnTo>
                  <a:pt x="4294" y="642"/>
                </a:lnTo>
                <a:lnTo>
                  <a:pt x="4291" y="635"/>
                </a:lnTo>
                <a:lnTo>
                  <a:pt x="4291" y="633"/>
                </a:lnTo>
                <a:lnTo>
                  <a:pt x="4290" y="631"/>
                </a:lnTo>
                <a:lnTo>
                  <a:pt x="4290" y="629"/>
                </a:lnTo>
                <a:lnTo>
                  <a:pt x="4290" y="628"/>
                </a:lnTo>
                <a:lnTo>
                  <a:pt x="4289" y="628"/>
                </a:lnTo>
                <a:lnTo>
                  <a:pt x="4289" y="628"/>
                </a:lnTo>
                <a:lnTo>
                  <a:pt x="4289" y="626"/>
                </a:lnTo>
                <a:lnTo>
                  <a:pt x="4289" y="626"/>
                </a:lnTo>
                <a:lnTo>
                  <a:pt x="4289" y="623"/>
                </a:lnTo>
                <a:lnTo>
                  <a:pt x="4289" y="620"/>
                </a:lnTo>
                <a:lnTo>
                  <a:pt x="4287" y="617"/>
                </a:lnTo>
                <a:lnTo>
                  <a:pt x="4287" y="613"/>
                </a:lnTo>
                <a:lnTo>
                  <a:pt x="4287" y="612"/>
                </a:lnTo>
                <a:lnTo>
                  <a:pt x="4285" y="612"/>
                </a:lnTo>
                <a:lnTo>
                  <a:pt x="4287" y="609"/>
                </a:lnTo>
                <a:lnTo>
                  <a:pt x="4286" y="609"/>
                </a:lnTo>
                <a:lnTo>
                  <a:pt x="4286" y="609"/>
                </a:lnTo>
                <a:lnTo>
                  <a:pt x="4285" y="608"/>
                </a:lnTo>
                <a:lnTo>
                  <a:pt x="4285" y="607"/>
                </a:lnTo>
                <a:lnTo>
                  <a:pt x="4284" y="603"/>
                </a:lnTo>
                <a:lnTo>
                  <a:pt x="4282" y="602"/>
                </a:lnTo>
                <a:lnTo>
                  <a:pt x="4282" y="599"/>
                </a:lnTo>
                <a:lnTo>
                  <a:pt x="4281" y="597"/>
                </a:lnTo>
                <a:lnTo>
                  <a:pt x="4281" y="594"/>
                </a:lnTo>
                <a:lnTo>
                  <a:pt x="4303" y="594"/>
                </a:lnTo>
                <a:lnTo>
                  <a:pt x="4312" y="597"/>
                </a:lnTo>
                <a:lnTo>
                  <a:pt x="4316" y="597"/>
                </a:lnTo>
                <a:lnTo>
                  <a:pt x="4324" y="603"/>
                </a:lnTo>
                <a:lnTo>
                  <a:pt x="4324" y="601"/>
                </a:lnTo>
                <a:lnTo>
                  <a:pt x="4324" y="602"/>
                </a:lnTo>
                <a:lnTo>
                  <a:pt x="4325" y="603"/>
                </a:lnTo>
                <a:lnTo>
                  <a:pt x="4328" y="604"/>
                </a:lnTo>
                <a:lnTo>
                  <a:pt x="4328" y="606"/>
                </a:lnTo>
                <a:lnTo>
                  <a:pt x="4329" y="606"/>
                </a:lnTo>
                <a:lnTo>
                  <a:pt x="4330" y="607"/>
                </a:lnTo>
                <a:lnTo>
                  <a:pt x="4332" y="607"/>
                </a:lnTo>
                <a:lnTo>
                  <a:pt x="4334" y="607"/>
                </a:lnTo>
                <a:lnTo>
                  <a:pt x="4335" y="608"/>
                </a:lnTo>
                <a:lnTo>
                  <a:pt x="4339" y="608"/>
                </a:lnTo>
                <a:lnTo>
                  <a:pt x="4343" y="609"/>
                </a:lnTo>
                <a:lnTo>
                  <a:pt x="4343" y="610"/>
                </a:lnTo>
                <a:lnTo>
                  <a:pt x="4343" y="610"/>
                </a:lnTo>
                <a:lnTo>
                  <a:pt x="4343" y="610"/>
                </a:lnTo>
                <a:lnTo>
                  <a:pt x="4343" y="610"/>
                </a:lnTo>
                <a:lnTo>
                  <a:pt x="4344" y="610"/>
                </a:lnTo>
                <a:lnTo>
                  <a:pt x="4344" y="610"/>
                </a:lnTo>
                <a:lnTo>
                  <a:pt x="4344" y="610"/>
                </a:lnTo>
                <a:lnTo>
                  <a:pt x="4345" y="609"/>
                </a:lnTo>
                <a:lnTo>
                  <a:pt x="4346" y="613"/>
                </a:lnTo>
                <a:lnTo>
                  <a:pt x="4350" y="613"/>
                </a:lnTo>
                <a:lnTo>
                  <a:pt x="4353" y="613"/>
                </a:lnTo>
                <a:lnTo>
                  <a:pt x="4355" y="614"/>
                </a:lnTo>
                <a:close/>
                <a:moveTo>
                  <a:pt x="4290" y="237"/>
                </a:moveTo>
                <a:lnTo>
                  <a:pt x="4291" y="235"/>
                </a:lnTo>
                <a:lnTo>
                  <a:pt x="4294" y="232"/>
                </a:lnTo>
                <a:lnTo>
                  <a:pt x="4295" y="230"/>
                </a:lnTo>
                <a:lnTo>
                  <a:pt x="4296" y="228"/>
                </a:lnTo>
                <a:lnTo>
                  <a:pt x="4298" y="226"/>
                </a:lnTo>
                <a:lnTo>
                  <a:pt x="4300" y="225"/>
                </a:lnTo>
                <a:lnTo>
                  <a:pt x="4301" y="223"/>
                </a:lnTo>
                <a:lnTo>
                  <a:pt x="4302" y="222"/>
                </a:lnTo>
                <a:lnTo>
                  <a:pt x="4303" y="220"/>
                </a:lnTo>
                <a:lnTo>
                  <a:pt x="4305" y="220"/>
                </a:lnTo>
                <a:lnTo>
                  <a:pt x="4306" y="219"/>
                </a:lnTo>
                <a:lnTo>
                  <a:pt x="4307" y="217"/>
                </a:lnTo>
                <a:lnTo>
                  <a:pt x="4307" y="217"/>
                </a:lnTo>
                <a:lnTo>
                  <a:pt x="4308" y="217"/>
                </a:lnTo>
                <a:lnTo>
                  <a:pt x="4309" y="216"/>
                </a:lnTo>
                <a:lnTo>
                  <a:pt x="4309" y="216"/>
                </a:lnTo>
                <a:lnTo>
                  <a:pt x="4309" y="219"/>
                </a:lnTo>
                <a:lnTo>
                  <a:pt x="4309" y="220"/>
                </a:lnTo>
                <a:lnTo>
                  <a:pt x="4308" y="221"/>
                </a:lnTo>
                <a:lnTo>
                  <a:pt x="4307" y="222"/>
                </a:lnTo>
                <a:lnTo>
                  <a:pt x="4306" y="223"/>
                </a:lnTo>
                <a:lnTo>
                  <a:pt x="4305" y="225"/>
                </a:lnTo>
                <a:lnTo>
                  <a:pt x="4303" y="226"/>
                </a:lnTo>
                <a:lnTo>
                  <a:pt x="4303" y="226"/>
                </a:lnTo>
                <a:lnTo>
                  <a:pt x="4302" y="226"/>
                </a:lnTo>
                <a:lnTo>
                  <a:pt x="4301" y="227"/>
                </a:lnTo>
                <a:lnTo>
                  <a:pt x="4300" y="227"/>
                </a:lnTo>
                <a:lnTo>
                  <a:pt x="4302" y="228"/>
                </a:lnTo>
                <a:lnTo>
                  <a:pt x="4301" y="228"/>
                </a:lnTo>
                <a:lnTo>
                  <a:pt x="4300" y="230"/>
                </a:lnTo>
                <a:lnTo>
                  <a:pt x="4298" y="230"/>
                </a:lnTo>
                <a:lnTo>
                  <a:pt x="4297" y="231"/>
                </a:lnTo>
                <a:lnTo>
                  <a:pt x="4296" y="232"/>
                </a:lnTo>
                <a:lnTo>
                  <a:pt x="4295" y="235"/>
                </a:lnTo>
                <a:lnTo>
                  <a:pt x="4294" y="236"/>
                </a:lnTo>
                <a:lnTo>
                  <a:pt x="4292" y="237"/>
                </a:lnTo>
                <a:lnTo>
                  <a:pt x="4290" y="237"/>
                </a:lnTo>
                <a:lnTo>
                  <a:pt x="4290" y="238"/>
                </a:lnTo>
                <a:lnTo>
                  <a:pt x="4289" y="238"/>
                </a:lnTo>
                <a:lnTo>
                  <a:pt x="4287" y="238"/>
                </a:lnTo>
                <a:lnTo>
                  <a:pt x="4290" y="237"/>
                </a:lnTo>
                <a:close/>
                <a:moveTo>
                  <a:pt x="4285" y="241"/>
                </a:moveTo>
                <a:lnTo>
                  <a:pt x="4287" y="241"/>
                </a:lnTo>
                <a:lnTo>
                  <a:pt x="4286" y="242"/>
                </a:lnTo>
                <a:lnTo>
                  <a:pt x="4286" y="242"/>
                </a:lnTo>
                <a:lnTo>
                  <a:pt x="4285" y="242"/>
                </a:lnTo>
                <a:lnTo>
                  <a:pt x="4285" y="242"/>
                </a:lnTo>
                <a:lnTo>
                  <a:pt x="4284" y="242"/>
                </a:lnTo>
                <a:lnTo>
                  <a:pt x="4284" y="243"/>
                </a:lnTo>
                <a:lnTo>
                  <a:pt x="4285" y="241"/>
                </a:lnTo>
                <a:close/>
                <a:moveTo>
                  <a:pt x="4169" y="300"/>
                </a:moveTo>
                <a:lnTo>
                  <a:pt x="4171" y="300"/>
                </a:lnTo>
                <a:lnTo>
                  <a:pt x="4172" y="298"/>
                </a:lnTo>
                <a:lnTo>
                  <a:pt x="4172" y="295"/>
                </a:lnTo>
                <a:lnTo>
                  <a:pt x="4173" y="292"/>
                </a:lnTo>
                <a:lnTo>
                  <a:pt x="4173" y="290"/>
                </a:lnTo>
                <a:lnTo>
                  <a:pt x="4174" y="289"/>
                </a:lnTo>
                <a:lnTo>
                  <a:pt x="4177" y="285"/>
                </a:lnTo>
                <a:lnTo>
                  <a:pt x="4178" y="282"/>
                </a:lnTo>
                <a:lnTo>
                  <a:pt x="4178" y="281"/>
                </a:lnTo>
                <a:lnTo>
                  <a:pt x="4179" y="279"/>
                </a:lnTo>
                <a:lnTo>
                  <a:pt x="4180" y="279"/>
                </a:lnTo>
                <a:lnTo>
                  <a:pt x="4180" y="278"/>
                </a:lnTo>
                <a:lnTo>
                  <a:pt x="4182" y="276"/>
                </a:lnTo>
                <a:lnTo>
                  <a:pt x="4182" y="276"/>
                </a:lnTo>
                <a:lnTo>
                  <a:pt x="4183" y="276"/>
                </a:lnTo>
                <a:lnTo>
                  <a:pt x="4183" y="275"/>
                </a:lnTo>
                <a:lnTo>
                  <a:pt x="4193" y="264"/>
                </a:lnTo>
                <a:lnTo>
                  <a:pt x="4193" y="263"/>
                </a:lnTo>
                <a:lnTo>
                  <a:pt x="4199" y="254"/>
                </a:lnTo>
                <a:lnTo>
                  <a:pt x="4201" y="250"/>
                </a:lnTo>
                <a:lnTo>
                  <a:pt x="4201" y="260"/>
                </a:lnTo>
                <a:lnTo>
                  <a:pt x="4200" y="263"/>
                </a:lnTo>
                <a:lnTo>
                  <a:pt x="4199" y="264"/>
                </a:lnTo>
                <a:lnTo>
                  <a:pt x="4199" y="265"/>
                </a:lnTo>
                <a:lnTo>
                  <a:pt x="4199" y="266"/>
                </a:lnTo>
                <a:lnTo>
                  <a:pt x="4196" y="273"/>
                </a:lnTo>
                <a:lnTo>
                  <a:pt x="4196" y="280"/>
                </a:lnTo>
                <a:lnTo>
                  <a:pt x="4195" y="286"/>
                </a:lnTo>
                <a:lnTo>
                  <a:pt x="4195" y="286"/>
                </a:lnTo>
                <a:lnTo>
                  <a:pt x="4196" y="286"/>
                </a:lnTo>
                <a:lnTo>
                  <a:pt x="4196" y="286"/>
                </a:lnTo>
                <a:lnTo>
                  <a:pt x="4196" y="286"/>
                </a:lnTo>
                <a:lnTo>
                  <a:pt x="4196" y="287"/>
                </a:lnTo>
                <a:lnTo>
                  <a:pt x="4196" y="289"/>
                </a:lnTo>
                <a:lnTo>
                  <a:pt x="4196" y="290"/>
                </a:lnTo>
                <a:lnTo>
                  <a:pt x="4196" y="291"/>
                </a:lnTo>
                <a:lnTo>
                  <a:pt x="4196" y="292"/>
                </a:lnTo>
                <a:lnTo>
                  <a:pt x="4196" y="295"/>
                </a:lnTo>
                <a:lnTo>
                  <a:pt x="4196" y="296"/>
                </a:lnTo>
                <a:lnTo>
                  <a:pt x="4195" y="298"/>
                </a:lnTo>
                <a:lnTo>
                  <a:pt x="4195" y="300"/>
                </a:lnTo>
                <a:lnTo>
                  <a:pt x="4194" y="300"/>
                </a:lnTo>
                <a:lnTo>
                  <a:pt x="4194" y="300"/>
                </a:lnTo>
                <a:lnTo>
                  <a:pt x="4194" y="300"/>
                </a:lnTo>
                <a:lnTo>
                  <a:pt x="4194" y="300"/>
                </a:lnTo>
                <a:lnTo>
                  <a:pt x="4194" y="301"/>
                </a:lnTo>
                <a:lnTo>
                  <a:pt x="4194" y="301"/>
                </a:lnTo>
                <a:lnTo>
                  <a:pt x="4193" y="301"/>
                </a:lnTo>
                <a:lnTo>
                  <a:pt x="4193" y="301"/>
                </a:lnTo>
                <a:lnTo>
                  <a:pt x="4193" y="301"/>
                </a:lnTo>
                <a:lnTo>
                  <a:pt x="4193" y="301"/>
                </a:lnTo>
                <a:lnTo>
                  <a:pt x="4191" y="302"/>
                </a:lnTo>
                <a:lnTo>
                  <a:pt x="4191" y="302"/>
                </a:lnTo>
                <a:lnTo>
                  <a:pt x="4178" y="309"/>
                </a:lnTo>
                <a:lnTo>
                  <a:pt x="4177" y="302"/>
                </a:lnTo>
                <a:lnTo>
                  <a:pt x="4172" y="302"/>
                </a:lnTo>
                <a:lnTo>
                  <a:pt x="4173" y="302"/>
                </a:lnTo>
                <a:lnTo>
                  <a:pt x="4173" y="301"/>
                </a:lnTo>
                <a:lnTo>
                  <a:pt x="4173" y="301"/>
                </a:lnTo>
                <a:lnTo>
                  <a:pt x="4173" y="301"/>
                </a:lnTo>
                <a:lnTo>
                  <a:pt x="4173" y="301"/>
                </a:lnTo>
                <a:lnTo>
                  <a:pt x="4173" y="301"/>
                </a:lnTo>
                <a:lnTo>
                  <a:pt x="4173" y="301"/>
                </a:lnTo>
                <a:lnTo>
                  <a:pt x="4172" y="300"/>
                </a:lnTo>
                <a:lnTo>
                  <a:pt x="4171" y="302"/>
                </a:lnTo>
                <a:lnTo>
                  <a:pt x="4169" y="301"/>
                </a:lnTo>
                <a:lnTo>
                  <a:pt x="4169" y="300"/>
                </a:lnTo>
                <a:close/>
                <a:moveTo>
                  <a:pt x="4266" y="432"/>
                </a:moveTo>
                <a:lnTo>
                  <a:pt x="4266" y="434"/>
                </a:lnTo>
                <a:lnTo>
                  <a:pt x="4268" y="434"/>
                </a:lnTo>
                <a:lnTo>
                  <a:pt x="4268" y="434"/>
                </a:lnTo>
                <a:lnTo>
                  <a:pt x="4268" y="434"/>
                </a:lnTo>
                <a:lnTo>
                  <a:pt x="4268" y="434"/>
                </a:lnTo>
                <a:lnTo>
                  <a:pt x="4268" y="435"/>
                </a:lnTo>
                <a:lnTo>
                  <a:pt x="4266" y="435"/>
                </a:lnTo>
                <a:lnTo>
                  <a:pt x="4266" y="435"/>
                </a:lnTo>
                <a:lnTo>
                  <a:pt x="4266" y="435"/>
                </a:lnTo>
                <a:lnTo>
                  <a:pt x="4266" y="435"/>
                </a:lnTo>
                <a:lnTo>
                  <a:pt x="4265" y="435"/>
                </a:lnTo>
                <a:lnTo>
                  <a:pt x="4264" y="435"/>
                </a:lnTo>
                <a:lnTo>
                  <a:pt x="4266" y="432"/>
                </a:lnTo>
                <a:close/>
                <a:moveTo>
                  <a:pt x="4265" y="443"/>
                </a:moveTo>
                <a:lnTo>
                  <a:pt x="4265" y="442"/>
                </a:lnTo>
                <a:lnTo>
                  <a:pt x="4266" y="441"/>
                </a:lnTo>
                <a:lnTo>
                  <a:pt x="4266" y="441"/>
                </a:lnTo>
                <a:lnTo>
                  <a:pt x="4269" y="441"/>
                </a:lnTo>
                <a:lnTo>
                  <a:pt x="4269" y="445"/>
                </a:lnTo>
                <a:lnTo>
                  <a:pt x="4264" y="445"/>
                </a:lnTo>
                <a:lnTo>
                  <a:pt x="4265" y="443"/>
                </a:lnTo>
                <a:close/>
                <a:moveTo>
                  <a:pt x="4115" y="620"/>
                </a:moveTo>
                <a:lnTo>
                  <a:pt x="4115" y="621"/>
                </a:lnTo>
                <a:lnTo>
                  <a:pt x="4114" y="623"/>
                </a:lnTo>
                <a:lnTo>
                  <a:pt x="4114" y="624"/>
                </a:lnTo>
                <a:lnTo>
                  <a:pt x="4113" y="625"/>
                </a:lnTo>
                <a:lnTo>
                  <a:pt x="4109" y="629"/>
                </a:lnTo>
                <a:lnTo>
                  <a:pt x="4115" y="620"/>
                </a:lnTo>
                <a:close/>
                <a:moveTo>
                  <a:pt x="4092" y="658"/>
                </a:moveTo>
                <a:lnTo>
                  <a:pt x="4092" y="655"/>
                </a:lnTo>
                <a:lnTo>
                  <a:pt x="4094" y="656"/>
                </a:lnTo>
                <a:lnTo>
                  <a:pt x="4092" y="658"/>
                </a:lnTo>
                <a:close/>
                <a:moveTo>
                  <a:pt x="4234" y="656"/>
                </a:moveTo>
                <a:lnTo>
                  <a:pt x="4234" y="658"/>
                </a:lnTo>
                <a:lnTo>
                  <a:pt x="4234" y="661"/>
                </a:lnTo>
                <a:lnTo>
                  <a:pt x="4226" y="673"/>
                </a:lnTo>
                <a:lnTo>
                  <a:pt x="4225" y="673"/>
                </a:lnTo>
                <a:lnTo>
                  <a:pt x="4225" y="673"/>
                </a:lnTo>
                <a:lnTo>
                  <a:pt x="4223" y="673"/>
                </a:lnTo>
                <a:lnTo>
                  <a:pt x="4223" y="674"/>
                </a:lnTo>
                <a:lnTo>
                  <a:pt x="4222" y="677"/>
                </a:lnTo>
                <a:lnTo>
                  <a:pt x="4221" y="678"/>
                </a:lnTo>
                <a:lnTo>
                  <a:pt x="4218" y="680"/>
                </a:lnTo>
                <a:lnTo>
                  <a:pt x="4217" y="682"/>
                </a:lnTo>
                <a:lnTo>
                  <a:pt x="4216" y="682"/>
                </a:lnTo>
                <a:lnTo>
                  <a:pt x="4216" y="682"/>
                </a:lnTo>
                <a:lnTo>
                  <a:pt x="4216" y="683"/>
                </a:lnTo>
                <a:lnTo>
                  <a:pt x="4215" y="683"/>
                </a:lnTo>
                <a:lnTo>
                  <a:pt x="4214" y="685"/>
                </a:lnTo>
                <a:lnTo>
                  <a:pt x="4214" y="685"/>
                </a:lnTo>
                <a:lnTo>
                  <a:pt x="4212" y="685"/>
                </a:lnTo>
                <a:lnTo>
                  <a:pt x="4212" y="685"/>
                </a:lnTo>
                <a:lnTo>
                  <a:pt x="4212" y="687"/>
                </a:lnTo>
                <a:lnTo>
                  <a:pt x="4210" y="688"/>
                </a:lnTo>
                <a:lnTo>
                  <a:pt x="4209" y="689"/>
                </a:lnTo>
                <a:lnTo>
                  <a:pt x="4207" y="689"/>
                </a:lnTo>
                <a:lnTo>
                  <a:pt x="4206" y="690"/>
                </a:lnTo>
                <a:lnTo>
                  <a:pt x="4205" y="692"/>
                </a:lnTo>
                <a:lnTo>
                  <a:pt x="4204" y="692"/>
                </a:lnTo>
                <a:lnTo>
                  <a:pt x="4202" y="693"/>
                </a:lnTo>
                <a:lnTo>
                  <a:pt x="4200" y="693"/>
                </a:lnTo>
                <a:lnTo>
                  <a:pt x="4199" y="694"/>
                </a:lnTo>
                <a:lnTo>
                  <a:pt x="4195" y="696"/>
                </a:lnTo>
                <a:lnTo>
                  <a:pt x="4189" y="700"/>
                </a:lnTo>
                <a:lnTo>
                  <a:pt x="4189" y="700"/>
                </a:lnTo>
                <a:lnTo>
                  <a:pt x="4189" y="700"/>
                </a:lnTo>
                <a:lnTo>
                  <a:pt x="4189" y="700"/>
                </a:lnTo>
                <a:lnTo>
                  <a:pt x="4188" y="700"/>
                </a:lnTo>
                <a:lnTo>
                  <a:pt x="4188" y="701"/>
                </a:lnTo>
                <a:lnTo>
                  <a:pt x="4187" y="701"/>
                </a:lnTo>
                <a:lnTo>
                  <a:pt x="4184" y="701"/>
                </a:lnTo>
                <a:lnTo>
                  <a:pt x="4184" y="701"/>
                </a:lnTo>
                <a:lnTo>
                  <a:pt x="4183" y="703"/>
                </a:lnTo>
                <a:lnTo>
                  <a:pt x="4182" y="701"/>
                </a:lnTo>
                <a:lnTo>
                  <a:pt x="4182" y="703"/>
                </a:lnTo>
                <a:lnTo>
                  <a:pt x="4180" y="703"/>
                </a:lnTo>
                <a:lnTo>
                  <a:pt x="4180" y="704"/>
                </a:lnTo>
                <a:lnTo>
                  <a:pt x="4131" y="706"/>
                </a:lnTo>
                <a:lnTo>
                  <a:pt x="4131" y="704"/>
                </a:lnTo>
                <a:lnTo>
                  <a:pt x="4130" y="704"/>
                </a:lnTo>
                <a:lnTo>
                  <a:pt x="4130" y="704"/>
                </a:lnTo>
                <a:lnTo>
                  <a:pt x="4129" y="703"/>
                </a:lnTo>
                <a:lnTo>
                  <a:pt x="4129" y="703"/>
                </a:lnTo>
                <a:lnTo>
                  <a:pt x="4129" y="703"/>
                </a:lnTo>
                <a:lnTo>
                  <a:pt x="4110" y="690"/>
                </a:lnTo>
                <a:lnTo>
                  <a:pt x="4109" y="688"/>
                </a:lnTo>
                <a:lnTo>
                  <a:pt x="4108" y="687"/>
                </a:lnTo>
                <a:lnTo>
                  <a:pt x="4108" y="685"/>
                </a:lnTo>
                <a:lnTo>
                  <a:pt x="4109" y="684"/>
                </a:lnTo>
                <a:lnTo>
                  <a:pt x="4107" y="684"/>
                </a:lnTo>
                <a:lnTo>
                  <a:pt x="4105" y="683"/>
                </a:lnTo>
                <a:lnTo>
                  <a:pt x="4104" y="682"/>
                </a:lnTo>
                <a:lnTo>
                  <a:pt x="4103" y="680"/>
                </a:lnTo>
                <a:lnTo>
                  <a:pt x="4103" y="679"/>
                </a:lnTo>
                <a:lnTo>
                  <a:pt x="4103" y="678"/>
                </a:lnTo>
                <a:lnTo>
                  <a:pt x="4103" y="678"/>
                </a:lnTo>
                <a:lnTo>
                  <a:pt x="4103" y="678"/>
                </a:lnTo>
                <a:lnTo>
                  <a:pt x="4102" y="677"/>
                </a:lnTo>
                <a:lnTo>
                  <a:pt x="4100" y="676"/>
                </a:lnTo>
                <a:lnTo>
                  <a:pt x="4100" y="676"/>
                </a:lnTo>
                <a:lnTo>
                  <a:pt x="4099" y="674"/>
                </a:lnTo>
                <a:lnTo>
                  <a:pt x="4100" y="674"/>
                </a:lnTo>
                <a:lnTo>
                  <a:pt x="4100" y="674"/>
                </a:lnTo>
                <a:lnTo>
                  <a:pt x="4098" y="673"/>
                </a:lnTo>
                <a:lnTo>
                  <a:pt x="4098" y="664"/>
                </a:lnTo>
                <a:lnTo>
                  <a:pt x="4098" y="658"/>
                </a:lnTo>
                <a:lnTo>
                  <a:pt x="4099" y="653"/>
                </a:lnTo>
                <a:lnTo>
                  <a:pt x="4099" y="649"/>
                </a:lnTo>
                <a:lnTo>
                  <a:pt x="4100" y="645"/>
                </a:lnTo>
                <a:lnTo>
                  <a:pt x="4100" y="641"/>
                </a:lnTo>
                <a:lnTo>
                  <a:pt x="4102" y="639"/>
                </a:lnTo>
                <a:lnTo>
                  <a:pt x="4103" y="636"/>
                </a:lnTo>
                <a:lnTo>
                  <a:pt x="4105" y="635"/>
                </a:lnTo>
                <a:lnTo>
                  <a:pt x="4105" y="634"/>
                </a:lnTo>
                <a:lnTo>
                  <a:pt x="4105" y="633"/>
                </a:lnTo>
                <a:lnTo>
                  <a:pt x="4105" y="633"/>
                </a:lnTo>
                <a:lnTo>
                  <a:pt x="4105" y="633"/>
                </a:lnTo>
                <a:lnTo>
                  <a:pt x="4105" y="633"/>
                </a:lnTo>
                <a:lnTo>
                  <a:pt x="4105" y="631"/>
                </a:lnTo>
                <a:lnTo>
                  <a:pt x="4105" y="631"/>
                </a:lnTo>
                <a:lnTo>
                  <a:pt x="4110" y="631"/>
                </a:lnTo>
                <a:lnTo>
                  <a:pt x="4110" y="629"/>
                </a:lnTo>
                <a:lnTo>
                  <a:pt x="4113" y="629"/>
                </a:lnTo>
                <a:lnTo>
                  <a:pt x="4114" y="629"/>
                </a:lnTo>
                <a:lnTo>
                  <a:pt x="4115" y="629"/>
                </a:lnTo>
                <a:lnTo>
                  <a:pt x="4116" y="629"/>
                </a:lnTo>
                <a:lnTo>
                  <a:pt x="4118" y="628"/>
                </a:lnTo>
                <a:lnTo>
                  <a:pt x="4119" y="628"/>
                </a:lnTo>
                <a:lnTo>
                  <a:pt x="4120" y="628"/>
                </a:lnTo>
                <a:lnTo>
                  <a:pt x="4120" y="626"/>
                </a:lnTo>
                <a:lnTo>
                  <a:pt x="4120" y="626"/>
                </a:lnTo>
                <a:lnTo>
                  <a:pt x="4121" y="626"/>
                </a:lnTo>
                <a:lnTo>
                  <a:pt x="4121" y="620"/>
                </a:lnTo>
                <a:lnTo>
                  <a:pt x="4121" y="620"/>
                </a:lnTo>
                <a:lnTo>
                  <a:pt x="4121" y="620"/>
                </a:lnTo>
                <a:lnTo>
                  <a:pt x="4123" y="620"/>
                </a:lnTo>
                <a:lnTo>
                  <a:pt x="4123" y="620"/>
                </a:lnTo>
                <a:lnTo>
                  <a:pt x="4123" y="620"/>
                </a:lnTo>
                <a:lnTo>
                  <a:pt x="4124" y="620"/>
                </a:lnTo>
                <a:lnTo>
                  <a:pt x="4124" y="620"/>
                </a:lnTo>
                <a:lnTo>
                  <a:pt x="4125" y="620"/>
                </a:lnTo>
                <a:lnTo>
                  <a:pt x="4125" y="619"/>
                </a:lnTo>
                <a:lnTo>
                  <a:pt x="4125" y="619"/>
                </a:lnTo>
                <a:lnTo>
                  <a:pt x="4126" y="619"/>
                </a:lnTo>
                <a:lnTo>
                  <a:pt x="4126" y="619"/>
                </a:lnTo>
                <a:lnTo>
                  <a:pt x="4126" y="618"/>
                </a:lnTo>
                <a:lnTo>
                  <a:pt x="4127" y="617"/>
                </a:lnTo>
                <a:lnTo>
                  <a:pt x="4125" y="618"/>
                </a:lnTo>
                <a:lnTo>
                  <a:pt x="4124" y="618"/>
                </a:lnTo>
                <a:lnTo>
                  <a:pt x="4123" y="618"/>
                </a:lnTo>
                <a:lnTo>
                  <a:pt x="4121" y="619"/>
                </a:lnTo>
                <a:lnTo>
                  <a:pt x="4120" y="619"/>
                </a:lnTo>
                <a:lnTo>
                  <a:pt x="4119" y="619"/>
                </a:lnTo>
                <a:lnTo>
                  <a:pt x="4118" y="619"/>
                </a:lnTo>
                <a:lnTo>
                  <a:pt x="4118" y="617"/>
                </a:lnTo>
                <a:lnTo>
                  <a:pt x="4119" y="615"/>
                </a:lnTo>
                <a:lnTo>
                  <a:pt x="4119" y="613"/>
                </a:lnTo>
                <a:lnTo>
                  <a:pt x="4125" y="612"/>
                </a:lnTo>
                <a:lnTo>
                  <a:pt x="4124" y="613"/>
                </a:lnTo>
                <a:lnTo>
                  <a:pt x="4124" y="614"/>
                </a:lnTo>
                <a:lnTo>
                  <a:pt x="4123" y="614"/>
                </a:lnTo>
                <a:lnTo>
                  <a:pt x="4121" y="615"/>
                </a:lnTo>
                <a:lnTo>
                  <a:pt x="4123" y="614"/>
                </a:lnTo>
                <a:lnTo>
                  <a:pt x="4124" y="614"/>
                </a:lnTo>
                <a:lnTo>
                  <a:pt x="4124" y="614"/>
                </a:lnTo>
                <a:lnTo>
                  <a:pt x="4124" y="614"/>
                </a:lnTo>
                <a:lnTo>
                  <a:pt x="4124" y="614"/>
                </a:lnTo>
                <a:lnTo>
                  <a:pt x="4125" y="614"/>
                </a:lnTo>
                <a:lnTo>
                  <a:pt x="4125" y="614"/>
                </a:lnTo>
                <a:lnTo>
                  <a:pt x="4125" y="613"/>
                </a:lnTo>
                <a:lnTo>
                  <a:pt x="4126" y="613"/>
                </a:lnTo>
                <a:lnTo>
                  <a:pt x="4126" y="613"/>
                </a:lnTo>
                <a:lnTo>
                  <a:pt x="4126" y="613"/>
                </a:lnTo>
                <a:lnTo>
                  <a:pt x="4126" y="613"/>
                </a:lnTo>
                <a:lnTo>
                  <a:pt x="4126" y="612"/>
                </a:lnTo>
                <a:lnTo>
                  <a:pt x="4126" y="612"/>
                </a:lnTo>
                <a:lnTo>
                  <a:pt x="4126" y="612"/>
                </a:lnTo>
                <a:lnTo>
                  <a:pt x="4127" y="612"/>
                </a:lnTo>
                <a:lnTo>
                  <a:pt x="4127" y="610"/>
                </a:lnTo>
                <a:lnTo>
                  <a:pt x="4127" y="610"/>
                </a:lnTo>
                <a:lnTo>
                  <a:pt x="4127" y="609"/>
                </a:lnTo>
                <a:lnTo>
                  <a:pt x="4127" y="609"/>
                </a:lnTo>
                <a:lnTo>
                  <a:pt x="4129" y="609"/>
                </a:lnTo>
                <a:lnTo>
                  <a:pt x="4129" y="609"/>
                </a:lnTo>
                <a:lnTo>
                  <a:pt x="4130" y="609"/>
                </a:lnTo>
                <a:lnTo>
                  <a:pt x="4131" y="609"/>
                </a:lnTo>
                <a:lnTo>
                  <a:pt x="4131" y="608"/>
                </a:lnTo>
                <a:lnTo>
                  <a:pt x="4132" y="608"/>
                </a:lnTo>
                <a:lnTo>
                  <a:pt x="4132" y="608"/>
                </a:lnTo>
                <a:lnTo>
                  <a:pt x="4132" y="607"/>
                </a:lnTo>
                <a:lnTo>
                  <a:pt x="4132" y="607"/>
                </a:lnTo>
                <a:lnTo>
                  <a:pt x="4132" y="607"/>
                </a:lnTo>
                <a:lnTo>
                  <a:pt x="4134" y="607"/>
                </a:lnTo>
                <a:lnTo>
                  <a:pt x="4137" y="607"/>
                </a:lnTo>
                <a:lnTo>
                  <a:pt x="4137" y="613"/>
                </a:lnTo>
                <a:lnTo>
                  <a:pt x="4139" y="610"/>
                </a:lnTo>
                <a:lnTo>
                  <a:pt x="4139" y="609"/>
                </a:lnTo>
                <a:lnTo>
                  <a:pt x="4140" y="608"/>
                </a:lnTo>
                <a:lnTo>
                  <a:pt x="4140" y="607"/>
                </a:lnTo>
                <a:lnTo>
                  <a:pt x="4141" y="612"/>
                </a:lnTo>
                <a:lnTo>
                  <a:pt x="4141" y="609"/>
                </a:lnTo>
                <a:lnTo>
                  <a:pt x="4148" y="612"/>
                </a:lnTo>
                <a:lnTo>
                  <a:pt x="4178" y="599"/>
                </a:lnTo>
                <a:lnTo>
                  <a:pt x="4189" y="597"/>
                </a:lnTo>
                <a:lnTo>
                  <a:pt x="4190" y="598"/>
                </a:lnTo>
                <a:lnTo>
                  <a:pt x="4191" y="598"/>
                </a:lnTo>
                <a:lnTo>
                  <a:pt x="4193" y="599"/>
                </a:lnTo>
                <a:lnTo>
                  <a:pt x="4195" y="599"/>
                </a:lnTo>
                <a:lnTo>
                  <a:pt x="4195" y="599"/>
                </a:lnTo>
                <a:lnTo>
                  <a:pt x="4196" y="599"/>
                </a:lnTo>
                <a:lnTo>
                  <a:pt x="4196" y="599"/>
                </a:lnTo>
                <a:lnTo>
                  <a:pt x="4199" y="601"/>
                </a:lnTo>
                <a:lnTo>
                  <a:pt x="4200" y="601"/>
                </a:lnTo>
                <a:lnTo>
                  <a:pt x="4201" y="601"/>
                </a:lnTo>
                <a:lnTo>
                  <a:pt x="4202" y="601"/>
                </a:lnTo>
                <a:lnTo>
                  <a:pt x="4205" y="601"/>
                </a:lnTo>
                <a:lnTo>
                  <a:pt x="4207" y="602"/>
                </a:lnTo>
                <a:lnTo>
                  <a:pt x="4209" y="603"/>
                </a:lnTo>
                <a:lnTo>
                  <a:pt x="4210" y="604"/>
                </a:lnTo>
                <a:lnTo>
                  <a:pt x="4211" y="606"/>
                </a:lnTo>
                <a:lnTo>
                  <a:pt x="4215" y="608"/>
                </a:lnTo>
                <a:lnTo>
                  <a:pt x="4217" y="612"/>
                </a:lnTo>
                <a:lnTo>
                  <a:pt x="4220" y="614"/>
                </a:lnTo>
                <a:lnTo>
                  <a:pt x="4221" y="617"/>
                </a:lnTo>
                <a:lnTo>
                  <a:pt x="4226" y="621"/>
                </a:lnTo>
                <a:lnTo>
                  <a:pt x="4230" y="626"/>
                </a:lnTo>
                <a:lnTo>
                  <a:pt x="4232" y="631"/>
                </a:lnTo>
                <a:lnTo>
                  <a:pt x="4233" y="636"/>
                </a:lnTo>
                <a:lnTo>
                  <a:pt x="4233" y="639"/>
                </a:lnTo>
                <a:lnTo>
                  <a:pt x="4233" y="641"/>
                </a:lnTo>
                <a:lnTo>
                  <a:pt x="4233" y="642"/>
                </a:lnTo>
                <a:lnTo>
                  <a:pt x="4234" y="645"/>
                </a:lnTo>
                <a:lnTo>
                  <a:pt x="4234" y="646"/>
                </a:lnTo>
                <a:lnTo>
                  <a:pt x="4234" y="647"/>
                </a:lnTo>
                <a:lnTo>
                  <a:pt x="4234" y="649"/>
                </a:lnTo>
                <a:lnTo>
                  <a:pt x="4234" y="651"/>
                </a:lnTo>
                <a:lnTo>
                  <a:pt x="4234" y="651"/>
                </a:lnTo>
                <a:lnTo>
                  <a:pt x="4234" y="652"/>
                </a:lnTo>
                <a:lnTo>
                  <a:pt x="4234" y="652"/>
                </a:lnTo>
                <a:lnTo>
                  <a:pt x="4234" y="656"/>
                </a:lnTo>
                <a:close/>
                <a:moveTo>
                  <a:pt x="4119" y="635"/>
                </a:moveTo>
                <a:lnTo>
                  <a:pt x="4125" y="635"/>
                </a:lnTo>
                <a:lnTo>
                  <a:pt x="4124" y="635"/>
                </a:lnTo>
                <a:lnTo>
                  <a:pt x="4124" y="636"/>
                </a:lnTo>
                <a:lnTo>
                  <a:pt x="4123" y="636"/>
                </a:lnTo>
                <a:lnTo>
                  <a:pt x="4121" y="636"/>
                </a:lnTo>
                <a:lnTo>
                  <a:pt x="4119" y="635"/>
                </a:lnTo>
                <a:close/>
                <a:moveTo>
                  <a:pt x="4119" y="639"/>
                </a:moveTo>
                <a:lnTo>
                  <a:pt x="4121" y="636"/>
                </a:lnTo>
                <a:lnTo>
                  <a:pt x="4121" y="637"/>
                </a:lnTo>
                <a:lnTo>
                  <a:pt x="4121" y="637"/>
                </a:lnTo>
                <a:lnTo>
                  <a:pt x="4121" y="637"/>
                </a:lnTo>
                <a:lnTo>
                  <a:pt x="4121" y="637"/>
                </a:lnTo>
                <a:lnTo>
                  <a:pt x="4121" y="637"/>
                </a:lnTo>
                <a:lnTo>
                  <a:pt x="4121" y="639"/>
                </a:lnTo>
                <a:lnTo>
                  <a:pt x="4121" y="639"/>
                </a:lnTo>
                <a:lnTo>
                  <a:pt x="4121" y="639"/>
                </a:lnTo>
                <a:lnTo>
                  <a:pt x="4121" y="639"/>
                </a:lnTo>
                <a:lnTo>
                  <a:pt x="4120" y="639"/>
                </a:lnTo>
                <a:lnTo>
                  <a:pt x="4120" y="639"/>
                </a:lnTo>
                <a:lnTo>
                  <a:pt x="4119" y="639"/>
                </a:lnTo>
                <a:lnTo>
                  <a:pt x="4119" y="639"/>
                </a:lnTo>
                <a:lnTo>
                  <a:pt x="4120" y="639"/>
                </a:lnTo>
                <a:lnTo>
                  <a:pt x="4120" y="639"/>
                </a:lnTo>
                <a:lnTo>
                  <a:pt x="4120" y="640"/>
                </a:lnTo>
                <a:lnTo>
                  <a:pt x="4120" y="640"/>
                </a:lnTo>
                <a:lnTo>
                  <a:pt x="4119" y="641"/>
                </a:lnTo>
                <a:lnTo>
                  <a:pt x="4118" y="642"/>
                </a:lnTo>
                <a:lnTo>
                  <a:pt x="4116" y="641"/>
                </a:lnTo>
                <a:lnTo>
                  <a:pt x="4115" y="641"/>
                </a:lnTo>
                <a:lnTo>
                  <a:pt x="4115" y="639"/>
                </a:lnTo>
                <a:lnTo>
                  <a:pt x="4116" y="639"/>
                </a:lnTo>
                <a:lnTo>
                  <a:pt x="4118" y="639"/>
                </a:lnTo>
                <a:lnTo>
                  <a:pt x="4119" y="639"/>
                </a:lnTo>
                <a:close/>
                <a:moveTo>
                  <a:pt x="4110" y="649"/>
                </a:moveTo>
                <a:lnTo>
                  <a:pt x="4113" y="649"/>
                </a:lnTo>
                <a:lnTo>
                  <a:pt x="4111" y="651"/>
                </a:lnTo>
                <a:lnTo>
                  <a:pt x="4110" y="653"/>
                </a:lnTo>
                <a:lnTo>
                  <a:pt x="4110" y="655"/>
                </a:lnTo>
                <a:lnTo>
                  <a:pt x="4109" y="656"/>
                </a:lnTo>
                <a:lnTo>
                  <a:pt x="4108" y="657"/>
                </a:lnTo>
                <a:lnTo>
                  <a:pt x="4108" y="658"/>
                </a:lnTo>
                <a:lnTo>
                  <a:pt x="4108" y="660"/>
                </a:lnTo>
                <a:lnTo>
                  <a:pt x="4107" y="661"/>
                </a:lnTo>
                <a:lnTo>
                  <a:pt x="4107" y="657"/>
                </a:lnTo>
                <a:lnTo>
                  <a:pt x="4105" y="655"/>
                </a:lnTo>
                <a:lnTo>
                  <a:pt x="4107" y="652"/>
                </a:lnTo>
                <a:lnTo>
                  <a:pt x="4107" y="651"/>
                </a:lnTo>
                <a:lnTo>
                  <a:pt x="4108" y="650"/>
                </a:lnTo>
                <a:lnTo>
                  <a:pt x="4109" y="650"/>
                </a:lnTo>
                <a:lnTo>
                  <a:pt x="4110" y="649"/>
                </a:lnTo>
                <a:close/>
                <a:moveTo>
                  <a:pt x="4302" y="447"/>
                </a:moveTo>
                <a:lnTo>
                  <a:pt x="4303" y="448"/>
                </a:lnTo>
                <a:lnTo>
                  <a:pt x="4306" y="451"/>
                </a:lnTo>
                <a:lnTo>
                  <a:pt x="4306" y="451"/>
                </a:lnTo>
                <a:lnTo>
                  <a:pt x="4306" y="451"/>
                </a:lnTo>
                <a:lnTo>
                  <a:pt x="4305" y="451"/>
                </a:lnTo>
                <a:lnTo>
                  <a:pt x="4305" y="451"/>
                </a:lnTo>
                <a:lnTo>
                  <a:pt x="4303" y="450"/>
                </a:lnTo>
                <a:lnTo>
                  <a:pt x="4301" y="450"/>
                </a:lnTo>
                <a:lnTo>
                  <a:pt x="4301" y="450"/>
                </a:lnTo>
                <a:lnTo>
                  <a:pt x="4301" y="448"/>
                </a:lnTo>
                <a:lnTo>
                  <a:pt x="4301" y="448"/>
                </a:lnTo>
                <a:lnTo>
                  <a:pt x="4300" y="448"/>
                </a:lnTo>
                <a:lnTo>
                  <a:pt x="4297" y="448"/>
                </a:lnTo>
                <a:lnTo>
                  <a:pt x="4297" y="446"/>
                </a:lnTo>
                <a:lnTo>
                  <a:pt x="4300" y="446"/>
                </a:lnTo>
                <a:lnTo>
                  <a:pt x="4301" y="447"/>
                </a:lnTo>
                <a:lnTo>
                  <a:pt x="4302" y="447"/>
                </a:lnTo>
                <a:lnTo>
                  <a:pt x="4302" y="447"/>
                </a:lnTo>
                <a:close/>
                <a:moveTo>
                  <a:pt x="4324" y="445"/>
                </a:moveTo>
                <a:lnTo>
                  <a:pt x="4324" y="443"/>
                </a:lnTo>
                <a:lnTo>
                  <a:pt x="4314" y="445"/>
                </a:lnTo>
                <a:lnTo>
                  <a:pt x="4316" y="445"/>
                </a:lnTo>
                <a:lnTo>
                  <a:pt x="4317" y="443"/>
                </a:lnTo>
                <a:lnTo>
                  <a:pt x="4317" y="443"/>
                </a:lnTo>
                <a:lnTo>
                  <a:pt x="4318" y="443"/>
                </a:lnTo>
                <a:lnTo>
                  <a:pt x="4318" y="443"/>
                </a:lnTo>
                <a:lnTo>
                  <a:pt x="4318" y="443"/>
                </a:lnTo>
                <a:lnTo>
                  <a:pt x="4318" y="443"/>
                </a:lnTo>
                <a:lnTo>
                  <a:pt x="4318" y="443"/>
                </a:lnTo>
                <a:lnTo>
                  <a:pt x="4314" y="438"/>
                </a:lnTo>
                <a:lnTo>
                  <a:pt x="4314" y="440"/>
                </a:lnTo>
                <a:lnTo>
                  <a:pt x="4316" y="440"/>
                </a:lnTo>
                <a:lnTo>
                  <a:pt x="4316" y="440"/>
                </a:lnTo>
                <a:lnTo>
                  <a:pt x="4317" y="438"/>
                </a:lnTo>
                <a:lnTo>
                  <a:pt x="4317" y="438"/>
                </a:lnTo>
                <a:lnTo>
                  <a:pt x="4318" y="437"/>
                </a:lnTo>
                <a:lnTo>
                  <a:pt x="4328" y="441"/>
                </a:lnTo>
                <a:lnTo>
                  <a:pt x="4324" y="445"/>
                </a:lnTo>
                <a:close/>
                <a:moveTo>
                  <a:pt x="4332" y="435"/>
                </a:moveTo>
                <a:lnTo>
                  <a:pt x="4333" y="436"/>
                </a:lnTo>
                <a:lnTo>
                  <a:pt x="4334" y="437"/>
                </a:lnTo>
                <a:lnTo>
                  <a:pt x="4333" y="437"/>
                </a:lnTo>
                <a:lnTo>
                  <a:pt x="4330" y="443"/>
                </a:lnTo>
                <a:lnTo>
                  <a:pt x="4330" y="435"/>
                </a:lnTo>
                <a:lnTo>
                  <a:pt x="4332" y="435"/>
                </a:lnTo>
                <a:lnTo>
                  <a:pt x="4332" y="435"/>
                </a:lnTo>
                <a:close/>
                <a:moveTo>
                  <a:pt x="4262" y="316"/>
                </a:moveTo>
                <a:lnTo>
                  <a:pt x="4262" y="316"/>
                </a:lnTo>
                <a:lnTo>
                  <a:pt x="4262" y="317"/>
                </a:lnTo>
                <a:lnTo>
                  <a:pt x="4263" y="318"/>
                </a:lnTo>
                <a:lnTo>
                  <a:pt x="4260" y="316"/>
                </a:lnTo>
                <a:lnTo>
                  <a:pt x="4263" y="312"/>
                </a:lnTo>
                <a:lnTo>
                  <a:pt x="4266" y="314"/>
                </a:lnTo>
                <a:lnTo>
                  <a:pt x="4265" y="314"/>
                </a:lnTo>
                <a:lnTo>
                  <a:pt x="4264" y="314"/>
                </a:lnTo>
                <a:lnTo>
                  <a:pt x="4263" y="314"/>
                </a:lnTo>
                <a:lnTo>
                  <a:pt x="4263" y="314"/>
                </a:lnTo>
                <a:lnTo>
                  <a:pt x="4262" y="316"/>
                </a:lnTo>
                <a:close/>
                <a:moveTo>
                  <a:pt x="4070" y="610"/>
                </a:moveTo>
                <a:lnTo>
                  <a:pt x="4070" y="610"/>
                </a:lnTo>
                <a:lnTo>
                  <a:pt x="4068" y="610"/>
                </a:lnTo>
                <a:lnTo>
                  <a:pt x="4068" y="610"/>
                </a:lnTo>
                <a:lnTo>
                  <a:pt x="4070" y="609"/>
                </a:lnTo>
                <a:lnTo>
                  <a:pt x="4070" y="609"/>
                </a:lnTo>
                <a:lnTo>
                  <a:pt x="4070" y="609"/>
                </a:lnTo>
                <a:lnTo>
                  <a:pt x="4071" y="609"/>
                </a:lnTo>
                <a:lnTo>
                  <a:pt x="4071" y="609"/>
                </a:lnTo>
                <a:lnTo>
                  <a:pt x="4072" y="609"/>
                </a:lnTo>
                <a:lnTo>
                  <a:pt x="4071" y="609"/>
                </a:lnTo>
                <a:lnTo>
                  <a:pt x="4070" y="610"/>
                </a:lnTo>
                <a:lnTo>
                  <a:pt x="4070" y="610"/>
                </a:lnTo>
                <a:close/>
                <a:moveTo>
                  <a:pt x="3310" y="749"/>
                </a:moveTo>
                <a:lnTo>
                  <a:pt x="3328" y="763"/>
                </a:lnTo>
                <a:lnTo>
                  <a:pt x="3340" y="769"/>
                </a:lnTo>
                <a:lnTo>
                  <a:pt x="3343" y="770"/>
                </a:lnTo>
                <a:lnTo>
                  <a:pt x="3345" y="770"/>
                </a:lnTo>
                <a:lnTo>
                  <a:pt x="3346" y="770"/>
                </a:lnTo>
                <a:lnTo>
                  <a:pt x="3349" y="771"/>
                </a:lnTo>
                <a:lnTo>
                  <a:pt x="3348" y="771"/>
                </a:lnTo>
                <a:lnTo>
                  <a:pt x="3349" y="771"/>
                </a:lnTo>
                <a:lnTo>
                  <a:pt x="3349" y="771"/>
                </a:lnTo>
                <a:lnTo>
                  <a:pt x="3351" y="773"/>
                </a:lnTo>
                <a:lnTo>
                  <a:pt x="3371" y="773"/>
                </a:lnTo>
                <a:lnTo>
                  <a:pt x="3374" y="773"/>
                </a:lnTo>
                <a:lnTo>
                  <a:pt x="3375" y="773"/>
                </a:lnTo>
                <a:lnTo>
                  <a:pt x="3377" y="771"/>
                </a:lnTo>
                <a:lnTo>
                  <a:pt x="3380" y="771"/>
                </a:lnTo>
                <a:lnTo>
                  <a:pt x="3388" y="759"/>
                </a:lnTo>
                <a:lnTo>
                  <a:pt x="3390" y="750"/>
                </a:lnTo>
                <a:lnTo>
                  <a:pt x="3390" y="746"/>
                </a:lnTo>
                <a:lnTo>
                  <a:pt x="3388" y="735"/>
                </a:lnTo>
                <a:lnTo>
                  <a:pt x="3387" y="733"/>
                </a:lnTo>
                <a:lnTo>
                  <a:pt x="3387" y="731"/>
                </a:lnTo>
                <a:lnTo>
                  <a:pt x="3386" y="730"/>
                </a:lnTo>
                <a:lnTo>
                  <a:pt x="3383" y="727"/>
                </a:lnTo>
                <a:lnTo>
                  <a:pt x="3376" y="717"/>
                </a:lnTo>
                <a:lnTo>
                  <a:pt x="3376" y="715"/>
                </a:lnTo>
                <a:lnTo>
                  <a:pt x="3356" y="698"/>
                </a:lnTo>
                <a:lnTo>
                  <a:pt x="3356" y="698"/>
                </a:lnTo>
                <a:lnTo>
                  <a:pt x="3355" y="696"/>
                </a:lnTo>
                <a:lnTo>
                  <a:pt x="3355" y="696"/>
                </a:lnTo>
                <a:lnTo>
                  <a:pt x="3355" y="695"/>
                </a:lnTo>
                <a:lnTo>
                  <a:pt x="3327" y="679"/>
                </a:lnTo>
                <a:lnTo>
                  <a:pt x="3327" y="672"/>
                </a:lnTo>
                <a:lnTo>
                  <a:pt x="3327" y="671"/>
                </a:lnTo>
                <a:lnTo>
                  <a:pt x="3328" y="668"/>
                </a:lnTo>
                <a:lnTo>
                  <a:pt x="3329" y="667"/>
                </a:lnTo>
                <a:lnTo>
                  <a:pt x="3331" y="663"/>
                </a:lnTo>
                <a:lnTo>
                  <a:pt x="3333" y="653"/>
                </a:lnTo>
                <a:lnTo>
                  <a:pt x="3333" y="626"/>
                </a:lnTo>
                <a:lnTo>
                  <a:pt x="3334" y="619"/>
                </a:lnTo>
                <a:lnTo>
                  <a:pt x="3333" y="569"/>
                </a:lnTo>
                <a:lnTo>
                  <a:pt x="3334" y="543"/>
                </a:lnTo>
                <a:lnTo>
                  <a:pt x="3334" y="542"/>
                </a:lnTo>
                <a:lnTo>
                  <a:pt x="3334" y="540"/>
                </a:lnTo>
                <a:lnTo>
                  <a:pt x="3335" y="540"/>
                </a:lnTo>
                <a:lnTo>
                  <a:pt x="3335" y="540"/>
                </a:lnTo>
                <a:lnTo>
                  <a:pt x="3335" y="539"/>
                </a:lnTo>
                <a:lnTo>
                  <a:pt x="3335" y="538"/>
                </a:lnTo>
                <a:lnTo>
                  <a:pt x="3335" y="538"/>
                </a:lnTo>
                <a:lnTo>
                  <a:pt x="3337" y="537"/>
                </a:lnTo>
                <a:lnTo>
                  <a:pt x="3337" y="534"/>
                </a:lnTo>
                <a:lnTo>
                  <a:pt x="3337" y="534"/>
                </a:lnTo>
                <a:lnTo>
                  <a:pt x="3337" y="533"/>
                </a:lnTo>
                <a:lnTo>
                  <a:pt x="3335" y="533"/>
                </a:lnTo>
                <a:lnTo>
                  <a:pt x="3335" y="533"/>
                </a:lnTo>
                <a:lnTo>
                  <a:pt x="3334" y="533"/>
                </a:lnTo>
                <a:lnTo>
                  <a:pt x="3335" y="533"/>
                </a:lnTo>
                <a:lnTo>
                  <a:pt x="3335" y="532"/>
                </a:lnTo>
                <a:lnTo>
                  <a:pt x="3335" y="532"/>
                </a:lnTo>
                <a:lnTo>
                  <a:pt x="3337" y="532"/>
                </a:lnTo>
                <a:lnTo>
                  <a:pt x="3337" y="532"/>
                </a:lnTo>
                <a:lnTo>
                  <a:pt x="3339" y="531"/>
                </a:lnTo>
                <a:lnTo>
                  <a:pt x="3339" y="523"/>
                </a:lnTo>
                <a:lnTo>
                  <a:pt x="3339" y="523"/>
                </a:lnTo>
                <a:lnTo>
                  <a:pt x="3339" y="523"/>
                </a:lnTo>
                <a:lnTo>
                  <a:pt x="3340" y="523"/>
                </a:lnTo>
                <a:lnTo>
                  <a:pt x="3340" y="521"/>
                </a:lnTo>
                <a:lnTo>
                  <a:pt x="3340" y="520"/>
                </a:lnTo>
                <a:lnTo>
                  <a:pt x="3340" y="516"/>
                </a:lnTo>
                <a:lnTo>
                  <a:pt x="3340" y="513"/>
                </a:lnTo>
                <a:lnTo>
                  <a:pt x="3340" y="511"/>
                </a:lnTo>
                <a:lnTo>
                  <a:pt x="3342" y="508"/>
                </a:lnTo>
                <a:lnTo>
                  <a:pt x="3342" y="507"/>
                </a:lnTo>
                <a:lnTo>
                  <a:pt x="3342" y="506"/>
                </a:lnTo>
                <a:lnTo>
                  <a:pt x="3342" y="506"/>
                </a:lnTo>
                <a:lnTo>
                  <a:pt x="3343" y="505"/>
                </a:lnTo>
                <a:lnTo>
                  <a:pt x="3343" y="502"/>
                </a:lnTo>
                <a:lnTo>
                  <a:pt x="3343" y="500"/>
                </a:lnTo>
                <a:lnTo>
                  <a:pt x="3344" y="499"/>
                </a:lnTo>
                <a:lnTo>
                  <a:pt x="3345" y="497"/>
                </a:lnTo>
                <a:lnTo>
                  <a:pt x="3345" y="496"/>
                </a:lnTo>
                <a:lnTo>
                  <a:pt x="3346" y="491"/>
                </a:lnTo>
                <a:lnTo>
                  <a:pt x="3349" y="490"/>
                </a:lnTo>
                <a:lnTo>
                  <a:pt x="3350" y="488"/>
                </a:lnTo>
                <a:lnTo>
                  <a:pt x="3351" y="485"/>
                </a:lnTo>
                <a:lnTo>
                  <a:pt x="3353" y="484"/>
                </a:lnTo>
                <a:lnTo>
                  <a:pt x="3359" y="474"/>
                </a:lnTo>
                <a:lnTo>
                  <a:pt x="3361" y="472"/>
                </a:lnTo>
                <a:lnTo>
                  <a:pt x="3361" y="469"/>
                </a:lnTo>
                <a:lnTo>
                  <a:pt x="3361" y="467"/>
                </a:lnTo>
                <a:lnTo>
                  <a:pt x="3362" y="464"/>
                </a:lnTo>
                <a:lnTo>
                  <a:pt x="3364" y="463"/>
                </a:lnTo>
                <a:lnTo>
                  <a:pt x="3364" y="459"/>
                </a:lnTo>
                <a:lnTo>
                  <a:pt x="3365" y="456"/>
                </a:lnTo>
                <a:lnTo>
                  <a:pt x="3365" y="454"/>
                </a:lnTo>
                <a:lnTo>
                  <a:pt x="3365" y="452"/>
                </a:lnTo>
                <a:lnTo>
                  <a:pt x="3365" y="448"/>
                </a:lnTo>
                <a:lnTo>
                  <a:pt x="3365" y="446"/>
                </a:lnTo>
                <a:lnTo>
                  <a:pt x="3365" y="442"/>
                </a:lnTo>
                <a:lnTo>
                  <a:pt x="3365" y="441"/>
                </a:lnTo>
                <a:lnTo>
                  <a:pt x="3365" y="440"/>
                </a:lnTo>
                <a:lnTo>
                  <a:pt x="3364" y="437"/>
                </a:lnTo>
                <a:lnTo>
                  <a:pt x="3364" y="436"/>
                </a:lnTo>
                <a:lnTo>
                  <a:pt x="3364" y="436"/>
                </a:lnTo>
                <a:lnTo>
                  <a:pt x="3364" y="435"/>
                </a:lnTo>
                <a:lnTo>
                  <a:pt x="3361" y="432"/>
                </a:lnTo>
                <a:lnTo>
                  <a:pt x="3361" y="414"/>
                </a:lnTo>
                <a:lnTo>
                  <a:pt x="3361" y="414"/>
                </a:lnTo>
                <a:lnTo>
                  <a:pt x="3360" y="413"/>
                </a:lnTo>
                <a:lnTo>
                  <a:pt x="3359" y="413"/>
                </a:lnTo>
                <a:lnTo>
                  <a:pt x="3356" y="413"/>
                </a:lnTo>
                <a:lnTo>
                  <a:pt x="3355" y="408"/>
                </a:lnTo>
                <a:lnTo>
                  <a:pt x="3354" y="405"/>
                </a:lnTo>
                <a:lnTo>
                  <a:pt x="3354" y="404"/>
                </a:lnTo>
                <a:lnTo>
                  <a:pt x="3353" y="403"/>
                </a:lnTo>
                <a:lnTo>
                  <a:pt x="3353" y="402"/>
                </a:lnTo>
                <a:lnTo>
                  <a:pt x="3351" y="400"/>
                </a:lnTo>
                <a:lnTo>
                  <a:pt x="3351" y="400"/>
                </a:lnTo>
                <a:lnTo>
                  <a:pt x="3337" y="387"/>
                </a:lnTo>
                <a:lnTo>
                  <a:pt x="3321" y="378"/>
                </a:lnTo>
                <a:lnTo>
                  <a:pt x="3321" y="378"/>
                </a:lnTo>
                <a:lnTo>
                  <a:pt x="3321" y="378"/>
                </a:lnTo>
                <a:lnTo>
                  <a:pt x="3321" y="378"/>
                </a:lnTo>
                <a:lnTo>
                  <a:pt x="3321" y="378"/>
                </a:lnTo>
                <a:lnTo>
                  <a:pt x="3321" y="378"/>
                </a:lnTo>
                <a:lnTo>
                  <a:pt x="3321" y="377"/>
                </a:lnTo>
                <a:lnTo>
                  <a:pt x="3319" y="377"/>
                </a:lnTo>
                <a:lnTo>
                  <a:pt x="3319" y="377"/>
                </a:lnTo>
                <a:lnTo>
                  <a:pt x="3318" y="376"/>
                </a:lnTo>
                <a:lnTo>
                  <a:pt x="3303" y="376"/>
                </a:lnTo>
                <a:lnTo>
                  <a:pt x="3299" y="377"/>
                </a:lnTo>
                <a:lnTo>
                  <a:pt x="3294" y="380"/>
                </a:lnTo>
                <a:lnTo>
                  <a:pt x="3290" y="382"/>
                </a:lnTo>
                <a:lnTo>
                  <a:pt x="3285" y="384"/>
                </a:lnTo>
                <a:lnTo>
                  <a:pt x="3284" y="387"/>
                </a:lnTo>
                <a:lnTo>
                  <a:pt x="3281" y="387"/>
                </a:lnTo>
                <a:lnTo>
                  <a:pt x="3280" y="387"/>
                </a:lnTo>
                <a:lnTo>
                  <a:pt x="3279" y="388"/>
                </a:lnTo>
                <a:lnTo>
                  <a:pt x="3278" y="389"/>
                </a:lnTo>
                <a:lnTo>
                  <a:pt x="3278" y="389"/>
                </a:lnTo>
                <a:lnTo>
                  <a:pt x="3278" y="391"/>
                </a:lnTo>
                <a:lnTo>
                  <a:pt x="3273" y="393"/>
                </a:lnTo>
                <a:lnTo>
                  <a:pt x="3271" y="394"/>
                </a:lnTo>
                <a:lnTo>
                  <a:pt x="3270" y="394"/>
                </a:lnTo>
                <a:lnTo>
                  <a:pt x="3269" y="395"/>
                </a:lnTo>
                <a:lnTo>
                  <a:pt x="3268" y="395"/>
                </a:lnTo>
                <a:lnTo>
                  <a:pt x="3267" y="397"/>
                </a:lnTo>
                <a:lnTo>
                  <a:pt x="3265" y="398"/>
                </a:lnTo>
                <a:lnTo>
                  <a:pt x="3264" y="398"/>
                </a:lnTo>
                <a:lnTo>
                  <a:pt x="3263" y="399"/>
                </a:lnTo>
                <a:lnTo>
                  <a:pt x="3262" y="399"/>
                </a:lnTo>
                <a:lnTo>
                  <a:pt x="3260" y="400"/>
                </a:lnTo>
                <a:lnTo>
                  <a:pt x="3263" y="400"/>
                </a:lnTo>
                <a:lnTo>
                  <a:pt x="3259" y="403"/>
                </a:lnTo>
                <a:lnTo>
                  <a:pt x="3257" y="404"/>
                </a:lnTo>
                <a:lnTo>
                  <a:pt x="3255" y="405"/>
                </a:lnTo>
                <a:lnTo>
                  <a:pt x="3254" y="407"/>
                </a:lnTo>
                <a:lnTo>
                  <a:pt x="3253" y="407"/>
                </a:lnTo>
                <a:lnTo>
                  <a:pt x="3252" y="408"/>
                </a:lnTo>
                <a:lnTo>
                  <a:pt x="3251" y="409"/>
                </a:lnTo>
                <a:lnTo>
                  <a:pt x="3248" y="413"/>
                </a:lnTo>
                <a:lnTo>
                  <a:pt x="3246" y="413"/>
                </a:lnTo>
                <a:lnTo>
                  <a:pt x="3246" y="414"/>
                </a:lnTo>
                <a:lnTo>
                  <a:pt x="3217" y="448"/>
                </a:lnTo>
                <a:lnTo>
                  <a:pt x="3214" y="452"/>
                </a:lnTo>
                <a:lnTo>
                  <a:pt x="3214" y="454"/>
                </a:lnTo>
                <a:lnTo>
                  <a:pt x="3210" y="458"/>
                </a:lnTo>
                <a:lnTo>
                  <a:pt x="3210" y="459"/>
                </a:lnTo>
                <a:lnTo>
                  <a:pt x="3208" y="458"/>
                </a:lnTo>
                <a:lnTo>
                  <a:pt x="3208" y="459"/>
                </a:lnTo>
                <a:lnTo>
                  <a:pt x="3206" y="459"/>
                </a:lnTo>
                <a:lnTo>
                  <a:pt x="3206" y="461"/>
                </a:lnTo>
                <a:lnTo>
                  <a:pt x="3205" y="462"/>
                </a:lnTo>
                <a:lnTo>
                  <a:pt x="3177" y="494"/>
                </a:lnTo>
                <a:lnTo>
                  <a:pt x="3174" y="481"/>
                </a:lnTo>
                <a:lnTo>
                  <a:pt x="3174" y="474"/>
                </a:lnTo>
                <a:lnTo>
                  <a:pt x="3177" y="472"/>
                </a:lnTo>
                <a:lnTo>
                  <a:pt x="3179" y="454"/>
                </a:lnTo>
                <a:lnTo>
                  <a:pt x="3179" y="452"/>
                </a:lnTo>
                <a:lnTo>
                  <a:pt x="3180" y="451"/>
                </a:lnTo>
                <a:lnTo>
                  <a:pt x="3180" y="450"/>
                </a:lnTo>
                <a:lnTo>
                  <a:pt x="3180" y="448"/>
                </a:lnTo>
                <a:lnTo>
                  <a:pt x="3184" y="436"/>
                </a:lnTo>
                <a:lnTo>
                  <a:pt x="3189" y="436"/>
                </a:lnTo>
                <a:lnTo>
                  <a:pt x="3192" y="432"/>
                </a:lnTo>
                <a:lnTo>
                  <a:pt x="3201" y="426"/>
                </a:lnTo>
                <a:lnTo>
                  <a:pt x="3200" y="426"/>
                </a:lnTo>
                <a:lnTo>
                  <a:pt x="3200" y="426"/>
                </a:lnTo>
                <a:lnTo>
                  <a:pt x="3200" y="426"/>
                </a:lnTo>
                <a:lnTo>
                  <a:pt x="3200" y="426"/>
                </a:lnTo>
                <a:lnTo>
                  <a:pt x="3200" y="425"/>
                </a:lnTo>
                <a:lnTo>
                  <a:pt x="3201" y="425"/>
                </a:lnTo>
                <a:lnTo>
                  <a:pt x="3203" y="424"/>
                </a:lnTo>
                <a:lnTo>
                  <a:pt x="3210" y="416"/>
                </a:lnTo>
                <a:lnTo>
                  <a:pt x="3211" y="416"/>
                </a:lnTo>
                <a:lnTo>
                  <a:pt x="3211" y="414"/>
                </a:lnTo>
                <a:lnTo>
                  <a:pt x="3217" y="410"/>
                </a:lnTo>
                <a:lnTo>
                  <a:pt x="3219" y="410"/>
                </a:lnTo>
                <a:lnTo>
                  <a:pt x="3219" y="409"/>
                </a:lnTo>
                <a:lnTo>
                  <a:pt x="3219" y="409"/>
                </a:lnTo>
                <a:lnTo>
                  <a:pt x="3219" y="408"/>
                </a:lnTo>
                <a:lnTo>
                  <a:pt x="3219" y="408"/>
                </a:lnTo>
                <a:lnTo>
                  <a:pt x="3219" y="407"/>
                </a:lnTo>
                <a:lnTo>
                  <a:pt x="3219" y="407"/>
                </a:lnTo>
                <a:lnTo>
                  <a:pt x="3220" y="407"/>
                </a:lnTo>
                <a:lnTo>
                  <a:pt x="3220" y="407"/>
                </a:lnTo>
                <a:lnTo>
                  <a:pt x="3220" y="405"/>
                </a:lnTo>
                <a:lnTo>
                  <a:pt x="3220" y="404"/>
                </a:lnTo>
                <a:lnTo>
                  <a:pt x="3227" y="397"/>
                </a:lnTo>
                <a:lnTo>
                  <a:pt x="3227" y="397"/>
                </a:lnTo>
                <a:lnTo>
                  <a:pt x="3227" y="395"/>
                </a:lnTo>
                <a:lnTo>
                  <a:pt x="3226" y="394"/>
                </a:lnTo>
                <a:lnTo>
                  <a:pt x="3226" y="393"/>
                </a:lnTo>
                <a:lnTo>
                  <a:pt x="3226" y="391"/>
                </a:lnTo>
                <a:lnTo>
                  <a:pt x="3230" y="394"/>
                </a:lnTo>
                <a:lnTo>
                  <a:pt x="3230" y="393"/>
                </a:lnTo>
                <a:lnTo>
                  <a:pt x="3231" y="393"/>
                </a:lnTo>
                <a:lnTo>
                  <a:pt x="3231" y="393"/>
                </a:lnTo>
                <a:lnTo>
                  <a:pt x="3232" y="392"/>
                </a:lnTo>
                <a:lnTo>
                  <a:pt x="3233" y="391"/>
                </a:lnTo>
                <a:lnTo>
                  <a:pt x="3233" y="391"/>
                </a:lnTo>
                <a:lnTo>
                  <a:pt x="3232" y="388"/>
                </a:lnTo>
                <a:lnTo>
                  <a:pt x="3230" y="388"/>
                </a:lnTo>
                <a:lnTo>
                  <a:pt x="3230" y="389"/>
                </a:lnTo>
                <a:lnTo>
                  <a:pt x="3231" y="389"/>
                </a:lnTo>
                <a:lnTo>
                  <a:pt x="3231" y="389"/>
                </a:lnTo>
                <a:lnTo>
                  <a:pt x="3231" y="389"/>
                </a:lnTo>
                <a:lnTo>
                  <a:pt x="3231" y="389"/>
                </a:lnTo>
                <a:lnTo>
                  <a:pt x="3231" y="391"/>
                </a:lnTo>
                <a:lnTo>
                  <a:pt x="3230" y="391"/>
                </a:lnTo>
                <a:lnTo>
                  <a:pt x="3230" y="391"/>
                </a:lnTo>
                <a:lnTo>
                  <a:pt x="3230" y="391"/>
                </a:lnTo>
                <a:lnTo>
                  <a:pt x="3230" y="391"/>
                </a:lnTo>
                <a:lnTo>
                  <a:pt x="3228" y="391"/>
                </a:lnTo>
                <a:lnTo>
                  <a:pt x="3227" y="391"/>
                </a:lnTo>
                <a:lnTo>
                  <a:pt x="3227" y="389"/>
                </a:lnTo>
                <a:lnTo>
                  <a:pt x="3228" y="389"/>
                </a:lnTo>
                <a:lnTo>
                  <a:pt x="3228" y="388"/>
                </a:lnTo>
                <a:lnTo>
                  <a:pt x="3230" y="388"/>
                </a:lnTo>
                <a:lnTo>
                  <a:pt x="3230" y="384"/>
                </a:lnTo>
                <a:lnTo>
                  <a:pt x="3233" y="382"/>
                </a:lnTo>
                <a:lnTo>
                  <a:pt x="3235" y="381"/>
                </a:lnTo>
                <a:lnTo>
                  <a:pt x="3236" y="380"/>
                </a:lnTo>
                <a:lnTo>
                  <a:pt x="3237" y="377"/>
                </a:lnTo>
                <a:lnTo>
                  <a:pt x="3241" y="376"/>
                </a:lnTo>
                <a:lnTo>
                  <a:pt x="3242" y="371"/>
                </a:lnTo>
                <a:lnTo>
                  <a:pt x="3242" y="373"/>
                </a:lnTo>
                <a:lnTo>
                  <a:pt x="3248" y="367"/>
                </a:lnTo>
                <a:lnTo>
                  <a:pt x="3249" y="365"/>
                </a:lnTo>
                <a:lnTo>
                  <a:pt x="3249" y="364"/>
                </a:lnTo>
                <a:lnTo>
                  <a:pt x="3251" y="364"/>
                </a:lnTo>
                <a:lnTo>
                  <a:pt x="3251" y="362"/>
                </a:lnTo>
                <a:lnTo>
                  <a:pt x="3251" y="362"/>
                </a:lnTo>
                <a:lnTo>
                  <a:pt x="3249" y="362"/>
                </a:lnTo>
                <a:lnTo>
                  <a:pt x="3249" y="362"/>
                </a:lnTo>
                <a:lnTo>
                  <a:pt x="3248" y="362"/>
                </a:lnTo>
                <a:lnTo>
                  <a:pt x="3246" y="367"/>
                </a:lnTo>
                <a:lnTo>
                  <a:pt x="3246" y="366"/>
                </a:lnTo>
                <a:lnTo>
                  <a:pt x="3244" y="365"/>
                </a:lnTo>
                <a:lnTo>
                  <a:pt x="3244" y="364"/>
                </a:lnTo>
                <a:lnTo>
                  <a:pt x="3244" y="362"/>
                </a:lnTo>
                <a:lnTo>
                  <a:pt x="3244" y="362"/>
                </a:lnTo>
                <a:lnTo>
                  <a:pt x="3246" y="361"/>
                </a:lnTo>
                <a:lnTo>
                  <a:pt x="3247" y="361"/>
                </a:lnTo>
                <a:lnTo>
                  <a:pt x="3248" y="361"/>
                </a:lnTo>
                <a:lnTo>
                  <a:pt x="3248" y="360"/>
                </a:lnTo>
                <a:lnTo>
                  <a:pt x="3247" y="359"/>
                </a:lnTo>
                <a:lnTo>
                  <a:pt x="3247" y="357"/>
                </a:lnTo>
                <a:lnTo>
                  <a:pt x="3247" y="357"/>
                </a:lnTo>
                <a:lnTo>
                  <a:pt x="3248" y="356"/>
                </a:lnTo>
                <a:lnTo>
                  <a:pt x="3249" y="356"/>
                </a:lnTo>
                <a:lnTo>
                  <a:pt x="3251" y="355"/>
                </a:lnTo>
                <a:lnTo>
                  <a:pt x="3253" y="355"/>
                </a:lnTo>
                <a:lnTo>
                  <a:pt x="3253" y="352"/>
                </a:lnTo>
                <a:lnTo>
                  <a:pt x="3255" y="351"/>
                </a:lnTo>
                <a:lnTo>
                  <a:pt x="3255" y="350"/>
                </a:lnTo>
                <a:lnTo>
                  <a:pt x="3257" y="349"/>
                </a:lnTo>
                <a:lnTo>
                  <a:pt x="3259" y="348"/>
                </a:lnTo>
                <a:lnTo>
                  <a:pt x="3262" y="345"/>
                </a:lnTo>
                <a:lnTo>
                  <a:pt x="3264" y="343"/>
                </a:lnTo>
                <a:lnTo>
                  <a:pt x="3265" y="341"/>
                </a:lnTo>
                <a:lnTo>
                  <a:pt x="3267" y="339"/>
                </a:lnTo>
                <a:lnTo>
                  <a:pt x="3267" y="337"/>
                </a:lnTo>
                <a:lnTo>
                  <a:pt x="3273" y="337"/>
                </a:lnTo>
                <a:lnTo>
                  <a:pt x="3273" y="335"/>
                </a:lnTo>
                <a:lnTo>
                  <a:pt x="3274" y="334"/>
                </a:lnTo>
                <a:lnTo>
                  <a:pt x="3275" y="334"/>
                </a:lnTo>
                <a:lnTo>
                  <a:pt x="3276" y="334"/>
                </a:lnTo>
                <a:lnTo>
                  <a:pt x="3276" y="334"/>
                </a:lnTo>
                <a:lnTo>
                  <a:pt x="3276" y="334"/>
                </a:lnTo>
                <a:lnTo>
                  <a:pt x="3275" y="334"/>
                </a:lnTo>
                <a:lnTo>
                  <a:pt x="3275" y="335"/>
                </a:lnTo>
                <a:lnTo>
                  <a:pt x="3275" y="335"/>
                </a:lnTo>
                <a:lnTo>
                  <a:pt x="3275" y="335"/>
                </a:lnTo>
                <a:lnTo>
                  <a:pt x="3275" y="337"/>
                </a:lnTo>
                <a:lnTo>
                  <a:pt x="3275" y="337"/>
                </a:lnTo>
                <a:lnTo>
                  <a:pt x="3275" y="337"/>
                </a:lnTo>
                <a:lnTo>
                  <a:pt x="3275" y="337"/>
                </a:lnTo>
                <a:lnTo>
                  <a:pt x="3275" y="337"/>
                </a:lnTo>
                <a:lnTo>
                  <a:pt x="3275" y="337"/>
                </a:lnTo>
                <a:lnTo>
                  <a:pt x="3275" y="337"/>
                </a:lnTo>
                <a:lnTo>
                  <a:pt x="3274" y="337"/>
                </a:lnTo>
                <a:lnTo>
                  <a:pt x="3274" y="337"/>
                </a:lnTo>
                <a:lnTo>
                  <a:pt x="3273" y="337"/>
                </a:lnTo>
                <a:lnTo>
                  <a:pt x="3273" y="339"/>
                </a:lnTo>
                <a:lnTo>
                  <a:pt x="3271" y="339"/>
                </a:lnTo>
                <a:lnTo>
                  <a:pt x="3271" y="341"/>
                </a:lnTo>
                <a:lnTo>
                  <a:pt x="3275" y="341"/>
                </a:lnTo>
                <a:lnTo>
                  <a:pt x="3276" y="338"/>
                </a:lnTo>
                <a:lnTo>
                  <a:pt x="3278" y="337"/>
                </a:lnTo>
                <a:lnTo>
                  <a:pt x="3279" y="335"/>
                </a:lnTo>
                <a:lnTo>
                  <a:pt x="3279" y="334"/>
                </a:lnTo>
                <a:lnTo>
                  <a:pt x="3281" y="333"/>
                </a:lnTo>
                <a:lnTo>
                  <a:pt x="3289" y="327"/>
                </a:lnTo>
                <a:lnTo>
                  <a:pt x="3294" y="323"/>
                </a:lnTo>
                <a:lnTo>
                  <a:pt x="3295" y="322"/>
                </a:lnTo>
                <a:lnTo>
                  <a:pt x="3296" y="321"/>
                </a:lnTo>
                <a:lnTo>
                  <a:pt x="3297" y="319"/>
                </a:lnTo>
                <a:lnTo>
                  <a:pt x="3299" y="318"/>
                </a:lnTo>
                <a:lnTo>
                  <a:pt x="3301" y="317"/>
                </a:lnTo>
                <a:lnTo>
                  <a:pt x="3302" y="316"/>
                </a:lnTo>
                <a:lnTo>
                  <a:pt x="3303" y="316"/>
                </a:lnTo>
                <a:lnTo>
                  <a:pt x="3297" y="323"/>
                </a:lnTo>
                <a:lnTo>
                  <a:pt x="3296" y="325"/>
                </a:lnTo>
                <a:lnTo>
                  <a:pt x="3300" y="327"/>
                </a:lnTo>
                <a:lnTo>
                  <a:pt x="3300" y="327"/>
                </a:lnTo>
                <a:lnTo>
                  <a:pt x="3300" y="325"/>
                </a:lnTo>
                <a:lnTo>
                  <a:pt x="3301" y="324"/>
                </a:lnTo>
                <a:lnTo>
                  <a:pt x="3302" y="323"/>
                </a:lnTo>
                <a:lnTo>
                  <a:pt x="3321" y="309"/>
                </a:lnTo>
                <a:lnTo>
                  <a:pt x="3321" y="308"/>
                </a:lnTo>
                <a:lnTo>
                  <a:pt x="3322" y="307"/>
                </a:lnTo>
                <a:lnTo>
                  <a:pt x="3322" y="307"/>
                </a:lnTo>
                <a:lnTo>
                  <a:pt x="3322" y="306"/>
                </a:lnTo>
                <a:lnTo>
                  <a:pt x="3323" y="305"/>
                </a:lnTo>
                <a:lnTo>
                  <a:pt x="3324" y="302"/>
                </a:lnTo>
                <a:lnTo>
                  <a:pt x="3324" y="301"/>
                </a:lnTo>
                <a:lnTo>
                  <a:pt x="3324" y="301"/>
                </a:lnTo>
                <a:lnTo>
                  <a:pt x="3324" y="301"/>
                </a:lnTo>
                <a:lnTo>
                  <a:pt x="3324" y="300"/>
                </a:lnTo>
                <a:lnTo>
                  <a:pt x="3328" y="296"/>
                </a:lnTo>
                <a:lnTo>
                  <a:pt x="3327" y="295"/>
                </a:lnTo>
                <a:lnTo>
                  <a:pt x="3327" y="293"/>
                </a:lnTo>
                <a:lnTo>
                  <a:pt x="3326" y="293"/>
                </a:lnTo>
                <a:lnTo>
                  <a:pt x="3324" y="293"/>
                </a:lnTo>
                <a:lnTo>
                  <a:pt x="3324" y="297"/>
                </a:lnTo>
                <a:lnTo>
                  <a:pt x="3321" y="297"/>
                </a:lnTo>
                <a:lnTo>
                  <a:pt x="3321" y="295"/>
                </a:lnTo>
                <a:lnTo>
                  <a:pt x="3322" y="292"/>
                </a:lnTo>
                <a:lnTo>
                  <a:pt x="3322" y="291"/>
                </a:lnTo>
                <a:lnTo>
                  <a:pt x="3323" y="289"/>
                </a:lnTo>
                <a:lnTo>
                  <a:pt x="3323" y="286"/>
                </a:lnTo>
                <a:lnTo>
                  <a:pt x="3323" y="285"/>
                </a:lnTo>
                <a:lnTo>
                  <a:pt x="3322" y="281"/>
                </a:lnTo>
                <a:lnTo>
                  <a:pt x="3321" y="278"/>
                </a:lnTo>
                <a:lnTo>
                  <a:pt x="3313" y="271"/>
                </a:lnTo>
                <a:lnTo>
                  <a:pt x="3313" y="271"/>
                </a:lnTo>
                <a:lnTo>
                  <a:pt x="3312" y="270"/>
                </a:lnTo>
                <a:lnTo>
                  <a:pt x="3311" y="269"/>
                </a:lnTo>
                <a:lnTo>
                  <a:pt x="3311" y="269"/>
                </a:lnTo>
                <a:lnTo>
                  <a:pt x="3311" y="268"/>
                </a:lnTo>
                <a:lnTo>
                  <a:pt x="3310" y="266"/>
                </a:lnTo>
                <a:lnTo>
                  <a:pt x="3310" y="264"/>
                </a:lnTo>
                <a:lnTo>
                  <a:pt x="3310" y="258"/>
                </a:lnTo>
                <a:lnTo>
                  <a:pt x="3310" y="258"/>
                </a:lnTo>
                <a:lnTo>
                  <a:pt x="3310" y="258"/>
                </a:lnTo>
                <a:lnTo>
                  <a:pt x="3310" y="258"/>
                </a:lnTo>
                <a:lnTo>
                  <a:pt x="3308" y="258"/>
                </a:lnTo>
                <a:lnTo>
                  <a:pt x="3308" y="258"/>
                </a:lnTo>
                <a:lnTo>
                  <a:pt x="3307" y="258"/>
                </a:lnTo>
                <a:lnTo>
                  <a:pt x="3306" y="257"/>
                </a:lnTo>
                <a:lnTo>
                  <a:pt x="3306" y="257"/>
                </a:lnTo>
                <a:lnTo>
                  <a:pt x="3305" y="257"/>
                </a:lnTo>
                <a:lnTo>
                  <a:pt x="3303" y="255"/>
                </a:lnTo>
                <a:lnTo>
                  <a:pt x="3302" y="255"/>
                </a:lnTo>
                <a:lnTo>
                  <a:pt x="3297" y="258"/>
                </a:lnTo>
                <a:lnTo>
                  <a:pt x="3296" y="259"/>
                </a:lnTo>
                <a:lnTo>
                  <a:pt x="3295" y="260"/>
                </a:lnTo>
                <a:lnTo>
                  <a:pt x="3292" y="262"/>
                </a:lnTo>
                <a:lnTo>
                  <a:pt x="3291" y="263"/>
                </a:lnTo>
                <a:lnTo>
                  <a:pt x="3290" y="263"/>
                </a:lnTo>
                <a:lnTo>
                  <a:pt x="3289" y="264"/>
                </a:lnTo>
                <a:lnTo>
                  <a:pt x="3278" y="262"/>
                </a:lnTo>
                <a:lnTo>
                  <a:pt x="3271" y="262"/>
                </a:lnTo>
                <a:lnTo>
                  <a:pt x="3254" y="270"/>
                </a:lnTo>
                <a:lnTo>
                  <a:pt x="3253" y="271"/>
                </a:lnTo>
                <a:lnTo>
                  <a:pt x="3246" y="274"/>
                </a:lnTo>
                <a:lnTo>
                  <a:pt x="3244" y="275"/>
                </a:lnTo>
                <a:lnTo>
                  <a:pt x="3243" y="276"/>
                </a:lnTo>
                <a:lnTo>
                  <a:pt x="3241" y="278"/>
                </a:lnTo>
                <a:lnTo>
                  <a:pt x="3241" y="280"/>
                </a:lnTo>
                <a:lnTo>
                  <a:pt x="3238" y="280"/>
                </a:lnTo>
                <a:lnTo>
                  <a:pt x="3238" y="281"/>
                </a:lnTo>
                <a:lnTo>
                  <a:pt x="3237" y="281"/>
                </a:lnTo>
                <a:lnTo>
                  <a:pt x="3237" y="281"/>
                </a:lnTo>
                <a:lnTo>
                  <a:pt x="3236" y="281"/>
                </a:lnTo>
                <a:lnTo>
                  <a:pt x="3232" y="284"/>
                </a:lnTo>
                <a:lnTo>
                  <a:pt x="3232" y="284"/>
                </a:lnTo>
                <a:lnTo>
                  <a:pt x="3233" y="284"/>
                </a:lnTo>
                <a:lnTo>
                  <a:pt x="3233" y="285"/>
                </a:lnTo>
                <a:lnTo>
                  <a:pt x="3233" y="286"/>
                </a:lnTo>
                <a:lnTo>
                  <a:pt x="3233" y="286"/>
                </a:lnTo>
                <a:lnTo>
                  <a:pt x="3233" y="287"/>
                </a:lnTo>
                <a:lnTo>
                  <a:pt x="3232" y="286"/>
                </a:lnTo>
                <a:lnTo>
                  <a:pt x="3230" y="286"/>
                </a:lnTo>
                <a:lnTo>
                  <a:pt x="3226" y="290"/>
                </a:lnTo>
                <a:lnTo>
                  <a:pt x="3217" y="300"/>
                </a:lnTo>
                <a:lnTo>
                  <a:pt x="3217" y="296"/>
                </a:lnTo>
                <a:lnTo>
                  <a:pt x="3215" y="297"/>
                </a:lnTo>
                <a:lnTo>
                  <a:pt x="3212" y="300"/>
                </a:lnTo>
                <a:lnTo>
                  <a:pt x="3211" y="302"/>
                </a:lnTo>
                <a:lnTo>
                  <a:pt x="3211" y="306"/>
                </a:lnTo>
                <a:lnTo>
                  <a:pt x="3210" y="303"/>
                </a:lnTo>
                <a:lnTo>
                  <a:pt x="3183" y="335"/>
                </a:lnTo>
                <a:lnTo>
                  <a:pt x="3180" y="338"/>
                </a:lnTo>
                <a:lnTo>
                  <a:pt x="3178" y="340"/>
                </a:lnTo>
                <a:lnTo>
                  <a:pt x="3177" y="343"/>
                </a:lnTo>
                <a:lnTo>
                  <a:pt x="3174" y="345"/>
                </a:lnTo>
                <a:lnTo>
                  <a:pt x="3174" y="346"/>
                </a:lnTo>
                <a:lnTo>
                  <a:pt x="3176" y="346"/>
                </a:lnTo>
                <a:lnTo>
                  <a:pt x="3176" y="346"/>
                </a:lnTo>
                <a:lnTo>
                  <a:pt x="3177" y="348"/>
                </a:lnTo>
                <a:lnTo>
                  <a:pt x="3171" y="354"/>
                </a:lnTo>
                <a:lnTo>
                  <a:pt x="3171" y="356"/>
                </a:lnTo>
                <a:lnTo>
                  <a:pt x="3168" y="356"/>
                </a:lnTo>
                <a:lnTo>
                  <a:pt x="3168" y="359"/>
                </a:lnTo>
                <a:lnTo>
                  <a:pt x="3168" y="361"/>
                </a:lnTo>
                <a:lnTo>
                  <a:pt x="3167" y="362"/>
                </a:lnTo>
                <a:lnTo>
                  <a:pt x="3167" y="365"/>
                </a:lnTo>
                <a:lnTo>
                  <a:pt x="3166" y="366"/>
                </a:lnTo>
                <a:lnTo>
                  <a:pt x="3164" y="367"/>
                </a:lnTo>
                <a:lnTo>
                  <a:pt x="3164" y="368"/>
                </a:lnTo>
                <a:lnTo>
                  <a:pt x="3164" y="368"/>
                </a:lnTo>
                <a:lnTo>
                  <a:pt x="3162" y="373"/>
                </a:lnTo>
                <a:lnTo>
                  <a:pt x="3162" y="373"/>
                </a:lnTo>
                <a:lnTo>
                  <a:pt x="3162" y="373"/>
                </a:lnTo>
                <a:lnTo>
                  <a:pt x="3162" y="373"/>
                </a:lnTo>
                <a:lnTo>
                  <a:pt x="3162" y="373"/>
                </a:lnTo>
                <a:lnTo>
                  <a:pt x="3162" y="373"/>
                </a:lnTo>
                <a:lnTo>
                  <a:pt x="3161" y="375"/>
                </a:lnTo>
                <a:lnTo>
                  <a:pt x="3161" y="375"/>
                </a:lnTo>
                <a:lnTo>
                  <a:pt x="3161" y="375"/>
                </a:lnTo>
                <a:lnTo>
                  <a:pt x="3161" y="375"/>
                </a:lnTo>
                <a:lnTo>
                  <a:pt x="3160" y="375"/>
                </a:lnTo>
                <a:lnTo>
                  <a:pt x="3158" y="375"/>
                </a:lnTo>
                <a:lnTo>
                  <a:pt x="3158" y="375"/>
                </a:lnTo>
                <a:lnTo>
                  <a:pt x="3158" y="378"/>
                </a:lnTo>
                <a:lnTo>
                  <a:pt x="3156" y="382"/>
                </a:lnTo>
                <a:lnTo>
                  <a:pt x="3150" y="403"/>
                </a:lnTo>
                <a:lnTo>
                  <a:pt x="3148" y="407"/>
                </a:lnTo>
                <a:lnTo>
                  <a:pt x="3136" y="419"/>
                </a:lnTo>
                <a:lnTo>
                  <a:pt x="3121" y="436"/>
                </a:lnTo>
                <a:lnTo>
                  <a:pt x="3119" y="440"/>
                </a:lnTo>
                <a:lnTo>
                  <a:pt x="3117" y="441"/>
                </a:lnTo>
                <a:lnTo>
                  <a:pt x="3115" y="443"/>
                </a:lnTo>
                <a:lnTo>
                  <a:pt x="3113" y="443"/>
                </a:lnTo>
                <a:lnTo>
                  <a:pt x="3112" y="443"/>
                </a:lnTo>
                <a:lnTo>
                  <a:pt x="3112" y="443"/>
                </a:lnTo>
                <a:lnTo>
                  <a:pt x="3113" y="445"/>
                </a:lnTo>
                <a:lnTo>
                  <a:pt x="3113" y="445"/>
                </a:lnTo>
                <a:lnTo>
                  <a:pt x="3113" y="446"/>
                </a:lnTo>
                <a:lnTo>
                  <a:pt x="3109" y="446"/>
                </a:lnTo>
                <a:lnTo>
                  <a:pt x="3109" y="430"/>
                </a:lnTo>
                <a:lnTo>
                  <a:pt x="3109" y="427"/>
                </a:lnTo>
                <a:lnTo>
                  <a:pt x="3109" y="425"/>
                </a:lnTo>
                <a:lnTo>
                  <a:pt x="3110" y="419"/>
                </a:lnTo>
                <a:lnTo>
                  <a:pt x="3109" y="416"/>
                </a:lnTo>
                <a:lnTo>
                  <a:pt x="3109" y="414"/>
                </a:lnTo>
                <a:lnTo>
                  <a:pt x="3109" y="413"/>
                </a:lnTo>
                <a:lnTo>
                  <a:pt x="3109" y="410"/>
                </a:lnTo>
                <a:lnTo>
                  <a:pt x="3109" y="400"/>
                </a:lnTo>
                <a:lnTo>
                  <a:pt x="3101" y="378"/>
                </a:lnTo>
                <a:lnTo>
                  <a:pt x="3091" y="361"/>
                </a:lnTo>
                <a:lnTo>
                  <a:pt x="3073" y="341"/>
                </a:lnTo>
                <a:lnTo>
                  <a:pt x="3075" y="341"/>
                </a:lnTo>
                <a:lnTo>
                  <a:pt x="3075" y="340"/>
                </a:lnTo>
                <a:lnTo>
                  <a:pt x="3075" y="340"/>
                </a:lnTo>
                <a:lnTo>
                  <a:pt x="3075" y="340"/>
                </a:lnTo>
                <a:lnTo>
                  <a:pt x="3075" y="340"/>
                </a:lnTo>
                <a:lnTo>
                  <a:pt x="3075" y="340"/>
                </a:lnTo>
                <a:lnTo>
                  <a:pt x="3076" y="340"/>
                </a:lnTo>
                <a:lnTo>
                  <a:pt x="3076" y="339"/>
                </a:lnTo>
                <a:lnTo>
                  <a:pt x="3076" y="339"/>
                </a:lnTo>
                <a:lnTo>
                  <a:pt x="3076" y="339"/>
                </a:lnTo>
                <a:lnTo>
                  <a:pt x="3076" y="338"/>
                </a:lnTo>
                <a:lnTo>
                  <a:pt x="3076" y="337"/>
                </a:lnTo>
                <a:lnTo>
                  <a:pt x="3085" y="337"/>
                </a:lnTo>
                <a:lnTo>
                  <a:pt x="3091" y="335"/>
                </a:lnTo>
                <a:lnTo>
                  <a:pt x="3107" y="327"/>
                </a:lnTo>
                <a:lnTo>
                  <a:pt x="3115" y="325"/>
                </a:lnTo>
                <a:lnTo>
                  <a:pt x="3124" y="322"/>
                </a:lnTo>
                <a:lnTo>
                  <a:pt x="3126" y="321"/>
                </a:lnTo>
                <a:lnTo>
                  <a:pt x="3129" y="319"/>
                </a:lnTo>
                <a:lnTo>
                  <a:pt x="3131" y="318"/>
                </a:lnTo>
                <a:lnTo>
                  <a:pt x="3132" y="317"/>
                </a:lnTo>
                <a:lnTo>
                  <a:pt x="3134" y="316"/>
                </a:lnTo>
                <a:lnTo>
                  <a:pt x="3135" y="314"/>
                </a:lnTo>
                <a:lnTo>
                  <a:pt x="3135" y="314"/>
                </a:lnTo>
                <a:lnTo>
                  <a:pt x="3136" y="313"/>
                </a:lnTo>
                <a:lnTo>
                  <a:pt x="3135" y="313"/>
                </a:lnTo>
                <a:lnTo>
                  <a:pt x="3134" y="313"/>
                </a:lnTo>
                <a:lnTo>
                  <a:pt x="3134" y="312"/>
                </a:lnTo>
                <a:lnTo>
                  <a:pt x="3134" y="312"/>
                </a:lnTo>
                <a:lnTo>
                  <a:pt x="3136" y="312"/>
                </a:lnTo>
                <a:lnTo>
                  <a:pt x="3136" y="313"/>
                </a:lnTo>
                <a:lnTo>
                  <a:pt x="3137" y="313"/>
                </a:lnTo>
                <a:lnTo>
                  <a:pt x="3140" y="312"/>
                </a:lnTo>
                <a:lnTo>
                  <a:pt x="3142" y="311"/>
                </a:lnTo>
                <a:lnTo>
                  <a:pt x="3145" y="311"/>
                </a:lnTo>
                <a:lnTo>
                  <a:pt x="3146" y="309"/>
                </a:lnTo>
                <a:lnTo>
                  <a:pt x="3147" y="308"/>
                </a:lnTo>
                <a:lnTo>
                  <a:pt x="3150" y="308"/>
                </a:lnTo>
                <a:lnTo>
                  <a:pt x="3151" y="307"/>
                </a:lnTo>
                <a:lnTo>
                  <a:pt x="3152" y="307"/>
                </a:lnTo>
                <a:lnTo>
                  <a:pt x="3153" y="303"/>
                </a:lnTo>
                <a:lnTo>
                  <a:pt x="3155" y="302"/>
                </a:lnTo>
                <a:lnTo>
                  <a:pt x="3156" y="301"/>
                </a:lnTo>
                <a:lnTo>
                  <a:pt x="3168" y="296"/>
                </a:lnTo>
                <a:lnTo>
                  <a:pt x="3171" y="295"/>
                </a:lnTo>
                <a:lnTo>
                  <a:pt x="3172" y="293"/>
                </a:lnTo>
                <a:lnTo>
                  <a:pt x="3174" y="293"/>
                </a:lnTo>
                <a:lnTo>
                  <a:pt x="3177" y="293"/>
                </a:lnTo>
                <a:lnTo>
                  <a:pt x="3177" y="291"/>
                </a:lnTo>
                <a:lnTo>
                  <a:pt x="3179" y="289"/>
                </a:lnTo>
                <a:lnTo>
                  <a:pt x="3180" y="287"/>
                </a:lnTo>
                <a:lnTo>
                  <a:pt x="3182" y="287"/>
                </a:lnTo>
                <a:lnTo>
                  <a:pt x="3183" y="286"/>
                </a:lnTo>
                <a:lnTo>
                  <a:pt x="3184" y="286"/>
                </a:lnTo>
                <a:lnTo>
                  <a:pt x="3185" y="286"/>
                </a:lnTo>
                <a:lnTo>
                  <a:pt x="3187" y="286"/>
                </a:lnTo>
                <a:lnTo>
                  <a:pt x="3187" y="286"/>
                </a:lnTo>
                <a:lnTo>
                  <a:pt x="3187" y="285"/>
                </a:lnTo>
                <a:lnTo>
                  <a:pt x="3187" y="284"/>
                </a:lnTo>
                <a:lnTo>
                  <a:pt x="3193" y="280"/>
                </a:lnTo>
                <a:lnTo>
                  <a:pt x="3198" y="280"/>
                </a:lnTo>
                <a:lnTo>
                  <a:pt x="3198" y="278"/>
                </a:lnTo>
                <a:lnTo>
                  <a:pt x="3198" y="278"/>
                </a:lnTo>
                <a:lnTo>
                  <a:pt x="3199" y="276"/>
                </a:lnTo>
                <a:lnTo>
                  <a:pt x="3199" y="276"/>
                </a:lnTo>
                <a:lnTo>
                  <a:pt x="3200" y="276"/>
                </a:lnTo>
                <a:lnTo>
                  <a:pt x="3201" y="276"/>
                </a:lnTo>
                <a:lnTo>
                  <a:pt x="3201" y="276"/>
                </a:lnTo>
                <a:lnTo>
                  <a:pt x="3203" y="278"/>
                </a:lnTo>
                <a:lnTo>
                  <a:pt x="3199" y="278"/>
                </a:lnTo>
                <a:lnTo>
                  <a:pt x="3199" y="278"/>
                </a:lnTo>
                <a:lnTo>
                  <a:pt x="3199" y="279"/>
                </a:lnTo>
                <a:lnTo>
                  <a:pt x="3199" y="279"/>
                </a:lnTo>
                <a:lnTo>
                  <a:pt x="3199" y="279"/>
                </a:lnTo>
                <a:lnTo>
                  <a:pt x="3199" y="279"/>
                </a:lnTo>
                <a:lnTo>
                  <a:pt x="3199" y="279"/>
                </a:lnTo>
                <a:lnTo>
                  <a:pt x="3199" y="279"/>
                </a:lnTo>
                <a:lnTo>
                  <a:pt x="3198" y="279"/>
                </a:lnTo>
                <a:lnTo>
                  <a:pt x="3198" y="279"/>
                </a:lnTo>
                <a:lnTo>
                  <a:pt x="3198" y="280"/>
                </a:lnTo>
                <a:lnTo>
                  <a:pt x="3198" y="280"/>
                </a:lnTo>
                <a:lnTo>
                  <a:pt x="3194" y="281"/>
                </a:lnTo>
                <a:lnTo>
                  <a:pt x="3193" y="281"/>
                </a:lnTo>
                <a:lnTo>
                  <a:pt x="3192" y="282"/>
                </a:lnTo>
                <a:lnTo>
                  <a:pt x="3190" y="285"/>
                </a:lnTo>
                <a:lnTo>
                  <a:pt x="3189" y="286"/>
                </a:lnTo>
                <a:lnTo>
                  <a:pt x="3189" y="287"/>
                </a:lnTo>
                <a:lnTo>
                  <a:pt x="3198" y="284"/>
                </a:lnTo>
                <a:lnTo>
                  <a:pt x="3199" y="286"/>
                </a:lnTo>
                <a:lnTo>
                  <a:pt x="3199" y="284"/>
                </a:lnTo>
                <a:lnTo>
                  <a:pt x="3200" y="281"/>
                </a:lnTo>
                <a:lnTo>
                  <a:pt x="3203" y="280"/>
                </a:lnTo>
                <a:lnTo>
                  <a:pt x="3205" y="278"/>
                </a:lnTo>
                <a:lnTo>
                  <a:pt x="3208" y="278"/>
                </a:lnTo>
                <a:lnTo>
                  <a:pt x="3208" y="275"/>
                </a:lnTo>
                <a:lnTo>
                  <a:pt x="3214" y="275"/>
                </a:lnTo>
                <a:lnTo>
                  <a:pt x="3215" y="275"/>
                </a:lnTo>
                <a:lnTo>
                  <a:pt x="3215" y="274"/>
                </a:lnTo>
                <a:lnTo>
                  <a:pt x="3216" y="273"/>
                </a:lnTo>
                <a:lnTo>
                  <a:pt x="3216" y="271"/>
                </a:lnTo>
                <a:lnTo>
                  <a:pt x="3216" y="273"/>
                </a:lnTo>
                <a:lnTo>
                  <a:pt x="3219" y="273"/>
                </a:lnTo>
                <a:lnTo>
                  <a:pt x="3220" y="271"/>
                </a:lnTo>
                <a:lnTo>
                  <a:pt x="3222" y="270"/>
                </a:lnTo>
                <a:lnTo>
                  <a:pt x="3226" y="264"/>
                </a:lnTo>
                <a:lnTo>
                  <a:pt x="3236" y="255"/>
                </a:lnTo>
                <a:lnTo>
                  <a:pt x="3238" y="255"/>
                </a:lnTo>
                <a:lnTo>
                  <a:pt x="3239" y="255"/>
                </a:lnTo>
                <a:lnTo>
                  <a:pt x="3241" y="254"/>
                </a:lnTo>
                <a:lnTo>
                  <a:pt x="3242" y="253"/>
                </a:lnTo>
                <a:lnTo>
                  <a:pt x="3244" y="252"/>
                </a:lnTo>
                <a:lnTo>
                  <a:pt x="3251" y="246"/>
                </a:lnTo>
                <a:lnTo>
                  <a:pt x="3252" y="246"/>
                </a:lnTo>
                <a:lnTo>
                  <a:pt x="3254" y="244"/>
                </a:lnTo>
                <a:lnTo>
                  <a:pt x="3255" y="244"/>
                </a:lnTo>
                <a:lnTo>
                  <a:pt x="3257" y="244"/>
                </a:lnTo>
                <a:lnTo>
                  <a:pt x="3259" y="239"/>
                </a:lnTo>
                <a:lnTo>
                  <a:pt x="3260" y="239"/>
                </a:lnTo>
                <a:lnTo>
                  <a:pt x="3267" y="236"/>
                </a:lnTo>
                <a:lnTo>
                  <a:pt x="3270" y="235"/>
                </a:lnTo>
                <a:lnTo>
                  <a:pt x="3273" y="233"/>
                </a:lnTo>
                <a:lnTo>
                  <a:pt x="3275" y="231"/>
                </a:lnTo>
                <a:lnTo>
                  <a:pt x="3278" y="230"/>
                </a:lnTo>
                <a:lnTo>
                  <a:pt x="3283" y="227"/>
                </a:lnTo>
                <a:lnTo>
                  <a:pt x="3285" y="226"/>
                </a:lnTo>
                <a:lnTo>
                  <a:pt x="3286" y="226"/>
                </a:lnTo>
                <a:lnTo>
                  <a:pt x="3290" y="225"/>
                </a:lnTo>
                <a:lnTo>
                  <a:pt x="3294" y="223"/>
                </a:lnTo>
                <a:lnTo>
                  <a:pt x="3295" y="222"/>
                </a:lnTo>
                <a:lnTo>
                  <a:pt x="3296" y="222"/>
                </a:lnTo>
                <a:lnTo>
                  <a:pt x="3294" y="220"/>
                </a:lnTo>
                <a:lnTo>
                  <a:pt x="3303" y="212"/>
                </a:lnTo>
                <a:lnTo>
                  <a:pt x="3305" y="211"/>
                </a:lnTo>
                <a:lnTo>
                  <a:pt x="3306" y="210"/>
                </a:lnTo>
                <a:lnTo>
                  <a:pt x="3306" y="209"/>
                </a:lnTo>
                <a:lnTo>
                  <a:pt x="3307" y="207"/>
                </a:lnTo>
                <a:lnTo>
                  <a:pt x="3308" y="207"/>
                </a:lnTo>
                <a:lnTo>
                  <a:pt x="3308" y="206"/>
                </a:lnTo>
                <a:lnTo>
                  <a:pt x="3310" y="206"/>
                </a:lnTo>
                <a:lnTo>
                  <a:pt x="3310" y="206"/>
                </a:lnTo>
                <a:lnTo>
                  <a:pt x="3311" y="205"/>
                </a:lnTo>
                <a:lnTo>
                  <a:pt x="3311" y="203"/>
                </a:lnTo>
                <a:lnTo>
                  <a:pt x="3312" y="201"/>
                </a:lnTo>
                <a:lnTo>
                  <a:pt x="3312" y="199"/>
                </a:lnTo>
                <a:lnTo>
                  <a:pt x="3312" y="198"/>
                </a:lnTo>
                <a:lnTo>
                  <a:pt x="3311" y="196"/>
                </a:lnTo>
                <a:lnTo>
                  <a:pt x="3311" y="195"/>
                </a:lnTo>
                <a:lnTo>
                  <a:pt x="3310" y="194"/>
                </a:lnTo>
                <a:lnTo>
                  <a:pt x="3308" y="183"/>
                </a:lnTo>
                <a:lnTo>
                  <a:pt x="3306" y="180"/>
                </a:lnTo>
                <a:lnTo>
                  <a:pt x="3306" y="179"/>
                </a:lnTo>
                <a:lnTo>
                  <a:pt x="3306" y="178"/>
                </a:lnTo>
                <a:lnTo>
                  <a:pt x="3306" y="177"/>
                </a:lnTo>
                <a:lnTo>
                  <a:pt x="3306" y="177"/>
                </a:lnTo>
                <a:lnTo>
                  <a:pt x="3305" y="176"/>
                </a:lnTo>
                <a:lnTo>
                  <a:pt x="3305" y="176"/>
                </a:lnTo>
                <a:lnTo>
                  <a:pt x="3305" y="176"/>
                </a:lnTo>
                <a:lnTo>
                  <a:pt x="3303" y="177"/>
                </a:lnTo>
                <a:lnTo>
                  <a:pt x="3294" y="158"/>
                </a:lnTo>
                <a:lnTo>
                  <a:pt x="3292" y="157"/>
                </a:lnTo>
                <a:lnTo>
                  <a:pt x="3291" y="155"/>
                </a:lnTo>
                <a:lnTo>
                  <a:pt x="3290" y="153"/>
                </a:lnTo>
                <a:lnTo>
                  <a:pt x="3289" y="152"/>
                </a:lnTo>
                <a:lnTo>
                  <a:pt x="3279" y="147"/>
                </a:lnTo>
                <a:lnTo>
                  <a:pt x="3276" y="145"/>
                </a:lnTo>
                <a:lnTo>
                  <a:pt x="3274" y="144"/>
                </a:lnTo>
                <a:lnTo>
                  <a:pt x="3271" y="142"/>
                </a:lnTo>
                <a:lnTo>
                  <a:pt x="3270" y="141"/>
                </a:lnTo>
                <a:lnTo>
                  <a:pt x="3268" y="140"/>
                </a:lnTo>
                <a:lnTo>
                  <a:pt x="3265" y="140"/>
                </a:lnTo>
                <a:lnTo>
                  <a:pt x="3264" y="139"/>
                </a:lnTo>
                <a:lnTo>
                  <a:pt x="3263" y="139"/>
                </a:lnTo>
                <a:lnTo>
                  <a:pt x="3263" y="137"/>
                </a:lnTo>
                <a:lnTo>
                  <a:pt x="3233" y="137"/>
                </a:lnTo>
                <a:lnTo>
                  <a:pt x="3227" y="144"/>
                </a:lnTo>
                <a:lnTo>
                  <a:pt x="3226" y="147"/>
                </a:lnTo>
                <a:lnTo>
                  <a:pt x="3225" y="151"/>
                </a:lnTo>
                <a:lnTo>
                  <a:pt x="3225" y="155"/>
                </a:lnTo>
                <a:lnTo>
                  <a:pt x="3225" y="158"/>
                </a:lnTo>
                <a:lnTo>
                  <a:pt x="3224" y="161"/>
                </a:lnTo>
                <a:lnTo>
                  <a:pt x="3225" y="164"/>
                </a:lnTo>
                <a:lnTo>
                  <a:pt x="3225" y="167"/>
                </a:lnTo>
                <a:lnTo>
                  <a:pt x="3226" y="168"/>
                </a:lnTo>
                <a:lnTo>
                  <a:pt x="3230" y="174"/>
                </a:lnTo>
                <a:lnTo>
                  <a:pt x="3230" y="179"/>
                </a:lnTo>
                <a:lnTo>
                  <a:pt x="3227" y="179"/>
                </a:lnTo>
                <a:lnTo>
                  <a:pt x="3203" y="215"/>
                </a:lnTo>
                <a:lnTo>
                  <a:pt x="3203" y="214"/>
                </a:lnTo>
                <a:lnTo>
                  <a:pt x="3201" y="215"/>
                </a:lnTo>
                <a:lnTo>
                  <a:pt x="3201" y="215"/>
                </a:lnTo>
                <a:lnTo>
                  <a:pt x="3201" y="216"/>
                </a:lnTo>
                <a:lnTo>
                  <a:pt x="3199" y="216"/>
                </a:lnTo>
                <a:lnTo>
                  <a:pt x="3199" y="216"/>
                </a:lnTo>
                <a:lnTo>
                  <a:pt x="3199" y="216"/>
                </a:lnTo>
                <a:lnTo>
                  <a:pt x="3199" y="216"/>
                </a:lnTo>
                <a:lnTo>
                  <a:pt x="3199" y="217"/>
                </a:lnTo>
                <a:lnTo>
                  <a:pt x="3199" y="219"/>
                </a:lnTo>
                <a:lnTo>
                  <a:pt x="3199" y="219"/>
                </a:lnTo>
                <a:lnTo>
                  <a:pt x="3198" y="219"/>
                </a:lnTo>
                <a:lnTo>
                  <a:pt x="3198" y="219"/>
                </a:lnTo>
                <a:lnTo>
                  <a:pt x="3198" y="220"/>
                </a:lnTo>
                <a:lnTo>
                  <a:pt x="3195" y="221"/>
                </a:lnTo>
                <a:lnTo>
                  <a:pt x="3194" y="222"/>
                </a:lnTo>
                <a:lnTo>
                  <a:pt x="3192" y="225"/>
                </a:lnTo>
                <a:lnTo>
                  <a:pt x="3192" y="226"/>
                </a:lnTo>
                <a:lnTo>
                  <a:pt x="3189" y="228"/>
                </a:lnTo>
                <a:lnTo>
                  <a:pt x="3187" y="228"/>
                </a:lnTo>
                <a:lnTo>
                  <a:pt x="3184" y="230"/>
                </a:lnTo>
                <a:lnTo>
                  <a:pt x="3183" y="230"/>
                </a:lnTo>
                <a:lnTo>
                  <a:pt x="3183" y="230"/>
                </a:lnTo>
                <a:lnTo>
                  <a:pt x="3183" y="230"/>
                </a:lnTo>
                <a:lnTo>
                  <a:pt x="3183" y="231"/>
                </a:lnTo>
                <a:lnTo>
                  <a:pt x="3183" y="231"/>
                </a:lnTo>
                <a:lnTo>
                  <a:pt x="3183" y="231"/>
                </a:lnTo>
                <a:lnTo>
                  <a:pt x="3183" y="232"/>
                </a:lnTo>
                <a:lnTo>
                  <a:pt x="3183" y="233"/>
                </a:lnTo>
                <a:lnTo>
                  <a:pt x="3183" y="235"/>
                </a:lnTo>
                <a:lnTo>
                  <a:pt x="3167" y="248"/>
                </a:lnTo>
                <a:lnTo>
                  <a:pt x="3164" y="248"/>
                </a:lnTo>
                <a:lnTo>
                  <a:pt x="3156" y="254"/>
                </a:lnTo>
                <a:lnTo>
                  <a:pt x="3156" y="254"/>
                </a:lnTo>
                <a:lnTo>
                  <a:pt x="3156" y="255"/>
                </a:lnTo>
                <a:lnTo>
                  <a:pt x="3155" y="257"/>
                </a:lnTo>
                <a:lnTo>
                  <a:pt x="3153" y="258"/>
                </a:lnTo>
                <a:lnTo>
                  <a:pt x="3144" y="264"/>
                </a:lnTo>
                <a:lnTo>
                  <a:pt x="3142" y="265"/>
                </a:lnTo>
                <a:lnTo>
                  <a:pt x="3141" y="266"/>
                </a:lnTo>
                <a:lnTo>
                  <a:pt x="3140" y="268"/>
                </a:lnTo>
                <a:lnTo>
                  <a:pt x="3140" y="268"/>
                </a:lnTo>
                <a:lnTo>
                  <a:pt x="3139" y="269"/>
                </a:lnTo>
                <a:lnTo>
                  <a:pt x="3137" y="269"/>
                </a:lnTo>
                <a:lnTo>
                  <a:pt x="3136" y="270"/>
                </a:lnTo>
                <a:lnTo>
                  <a:pt x="3136" y="270"/>
                </a:lnTo>
                <a:lnTo>
                  <a:pt x="3136" y="271"/>
                </a:lnTo>
                <a:lnTo>
                  <a:pt x="3134" y="271"/>
                </a:lnTo>
                <a:lnTo>
                  <a:pt x="3132" y="273"/>
                </a:lnTo>
                <a:lnTo>
                  <a:pt x="3132" y="273"/>
                </a:lnTo>
                <a:lnTo>
                  <a:pt x="3131" y="273"/>
                </a:lnTo>
                <a:lnTo>
                  <a:pt x="3131" y="273"/>
                </a:lnTo>
                <a:lnTo>
                  <a:pt x="3131" y="274"/>
                </a:lnTo>
                <a:lnTo>
                  <a:pt x="3131" y="274"/>
                </a:lnTo>
                <a:lnTo>
                  <a:pt x="3131" y="274"/>
                </a:lnTo>
                <a:lnTo>
                  <a:pt x="3107" y="291"/>
                </a:lnTo>
                <a:lnTo>
                  <a:pt x="3105" y="292"/>
                </a:lnTo>
                <a:lnTo>
                  <a:pt x="3105" y="292"/>
                </a:lnTo>
                <a:lnTo>
                  <a:pt x="3104" y="293"/>
                </a:lnTo>
                <a:lnTo>
                  <a:pt x="3104" y="296"/>
                </a:lnTo>
                <a:lnTo>
                  <a:pt x="3104" y="295"/>
                </a:lnTo>
                <a:lnTo>
                  <a:pt x="3104" y="295"/>
                </a:lnTo>
                <a:lnTo>
                  <a:pt x="3104" y="295"/>
                </a:lnTo>
                <a:lnTo>
                  <a:pt x="3104" y="295"/>
                </a:lnTo>
                <a:lnTo>
                  <a:pt x="3103" y="295"/>
                </a:lnTo>
                <a:lnTo>
                  <a:pt x="3103" y="295"/>
                </a:lnTo>
                <a:lnTo>
                  <a:pt x="3102" y="295"/>
                </a:lnTo>
                <a:lnTo>
                  <a:pt x="3101" y="296"/>
                </a:lnTo>
                <a:lnTo>
                  <a:pt x="3055" y="323"/>
                </a:lnTo>
                <a:lnTo>
                  <a:pt x="3039" y="325"/>
                </a:lnTo>
                <a:lnTo>
                  <a:pt x="3029" y="322"/>
                </a:lnTo>
                <a:lnTo>
                  <a:pt x="3023" y="322"/>
                </a:lnTo>
                <a:lnTo>
                  <a:pt x="3018" y="321"/>
                </a:lnTo>
                <a:lnTo>
                  <a:pt x="3014" y="321"/>
                </a:lnTo>
                <a:lnTo>
                  <a:pt x="3012" y="321"/>
                </a:lnTo>
                <a:lnTo>
                  <a:pt x="3008" y="321"/>
                </a:lnTo>
                <a:lnTo>
                  <a:pt x="3006" y="321"/>
                </a:lnTo>
                <a:lnTo>
                  <a:pt x="3002" y="321"/>
                </a:lnTo>
                <a:lnTo>
                  <a:pt x="3001" y="321"/>
                </a:lnTo>
                <a:lnTo>
                  <a:pt x="2998" y="322"/>
                </a:lnTo>
                <a:lnTo>
                  <a:pt x="2997" y="322"/>
                </a:lnTo>
                <a:lnTo>
                  <a:pt x="2996" y="322"/>
                </a:lnTo>
                <a:lnTo>
                  <a:pt x="2994" y="322"/>
                </a:lnTo>
                <a:lnTo>
                  <a:pt x="2994" y="322"/>
                </a:lnTo>
                <a:lnTo>
                  <a:pt x="2994" y="322"/>
                </a:lnTo>
                <a:lnTo>
                  <a:pt x="2994" y="323"/>
                </a:lnTo>
                <a:lnTo>
                  <a:pt x="2981" y="327"/>
                </a:lnTo>
                <a:lnTo>
                  <a:pt x="2981" y="329"/>
                </a:lnTo>
                <a:lnTo>
                  <a:pt x="2974" y="333"/>
                </a:lnTo>
                <a:lnTo>
                  <a:pt x="2973" y="334"/>
                </a:lnTo>
                <a:lnTo>
                  <a:pt x="2971" y="334"/>
                </a:lnTo>
                <a:lnTo>
                  <a:pt x="2970" y="335"/>
                </a:lnTo>
                <a:lnTo>
                  <a:pt x="2969" y="335"/>
                </a:lnTo>
                <a:lnTo>
                  <a:pt x="2962" y="335"/>
                </a:lnTo>
                <a:lnTo>
                  <a:pt x="2963" y="335"/>
                </a:lnTo>
                <a:lnTo>
                  <a:pt x="2963" y="337"/>
                </a:lnTo>
                <a:lnTo>
                  <a:pt x="2964" y="337"/>
                </a:lnTo>
                <a:lnTo>
                  <a:pt x="2965" y="337"/>
                </a:lnTo>
                <a:lnTo>
                  <a:pt x="2965" y="339"/>
                </a:lnTo>
                <a:lnTo>
                  <a:pt x="2955" y="348"/>
                </a:lnTo>
                <a:lnTo>
                  <a:pt x="2955" y="349"/>
                </a:lnTo>
                <a:lnTo>
                  <a:pt x="2955" y="350"/>
                </a:lnTo>
                <a:lnTo>
                  <a:pt x="2957" y="350"/>
                </a:lnTo>
                <a:lnTo>
                  <a:pt x="2957" y="351"/>
                </a:lnTo>
                <a:lnTo>
                  <a:pt x="2958" y="352"/>
                </a:lnTo>
                <a:lnTo>
                  <a:pt x="2959" y="352"/>
                </a:lnTo>
                <a:lnTo>
                  <a:pt x="2962" y="352"/>
                </a:lnTo>
                <a:lnTo>
                  <a:pt x="2963" y="354"/>
                </a:lnTo>
                <a:lnTo>
                  <a:pt x="2963" y="351"/>
                </a:lnTo>
                <a:lnTo>
                  <a:pt x="2964" y="351"/>
                </a:lnTo>
                <a:lnTo>
                  <a:pt x="2965" y="351"/>
                </a:lnTo>
                <a:lnTo>
                  <a:pt x="2968" y="351"/>
                </a:lnTo>
                <a:lnTo>
                  <a:pt x="2969" y="350"/>
                </a:lnTo>
                <a:lnTo>
                  <a:pt x="2970" y="350"/>
                </a:lnTo>
                <a:lnTo>
                  <a:pt x="2971" y="350"/>
                </a:lnTo>
                <a:lnTo>
                  <a:pt x="2973" y="350"/>
                </a:lnTo>
                <a:lnTo>
                  <a:pt x="2974" y="350"/>
                </a:lnTo>
                <a:lnTo>
                  <a:pt x="2974" y="350"/>
                </a:lnTo>
                <a:lnTo>
                  <a:pt x="2975" y="349"/>
                </a:lnTo>
                <a:lnTo>
                  <a:pt x="2976" y="349"/>
                </a:lnTo>
                <a:lnTo>
                  <a:pt x="2980" y="349"/>
                </a:lnTo>
                <a:lnTo>
                  <a:pt x="2987" y="351"/>
                </a:lnTo>
                <a:lnTo>
                  <a:pt x="2990" y="349"/>
                </a:lnTo>
                <a:lnTo>
                  <a:pt x="2992" y="349"/>
                </a:lnTo>
                <a:lnTo>
                  <a:pt x="3012" y="351"/>
                </a:lnTo>
                <a:lnTo>
                  <a:pt x="3016" y="352"/>
                </a:lnTo>
                <a:lnTo>
                  <a:pt x="3019" y="355"/>
                </a:lnTo>
                <a:lnTo>
                  <a:pt x="3021" y="356"/>
                </a:lnTo>
                <a:lnTo>
                  <a:pt x="3022" y="356"/>
                </a:lnTo>
                <a:lnTo>
                  <a:pt x="3024" y="359"/>
                </a:lnTo>
                <a:lnTo>
                  <a:pt x="3027" y="360"/>
                </a:lnTo>
                <a:lnTo>
                  <a:pt x="3027" y="361"/>
                </a:lnTo>
                <a:lnTo>
                  <a:pt x="3027" y="361"/>
                </a:lnTo>
                <a:lnTo>
                  <a:pt x="3028" y="361"/>
                </a:lnTo>
                <a:lnTo>
                  <a:pt x="3028" y="362"/>
                </a:lnTo>
                <a:lnTo>
                  <a:pt x="3029" y="364"/>
                </a:lnTo>
                <a:lnTo>
                  <a:pt x="3030" y="365"/>
                </a:lnTo>
                <a:lnTo>
                  <a:pt x="3030" y="370"/>
                </a:lnTo>
                <a:lnTo>
                  <a:pt x="3032" y="372"/>
                </a:lnTo>
                <a:lnTo>
                  <a:pt x="3032" y="375"/>
                </a:lnTo>
                <a:lnTo>
                  <a:pt x="3032" y="377"/>
                </a:lnTo>
                <a:lnTo>
                  <a:pt x="3033" y="380"/>
                </a:lnTo>
                <a:lnTo>
                  <a:pt x="3034" y="381"/>
                </a:lnTo>
                <a:lnTo>
                  <a:pt x="3035" y="382"/>
                </a:lnTo>
                <a:lnTo>
                  <a:pt x="3035" y="383"/>
                </a:lnTo>
                <a:lnTo>
                  <a:pt x="3037" y="383"/>
                </a:lnTo>
                <a:lnTo>
                  <a:pt x="3037" y="383"/>
                </a:lnTo>
                <a:lnTo>
                  <a:pt x="3037" y="384"/>
                </a:lnTo>
                <a:lnTo>
                  <a:pt x="3038" y="388"/>
                </a:lnTo>
                <a:lnTo>
                  <a:pt x="3038" y="389"/>
                </a:lnTo>
                <a:lnTo>
                  <a:pt x="3038" y="392"/>
                </a:lnTo>
                <a:lnTo>
                  <a:pt x="3038" y="393"/>
                </a:lnTo>
                <a:lnTo>
                  <a:pt x="3038" y="395"/>
                </a:lnTo>
                <a:lnTo>
                  <a:pt x="3038" y="398"/>
                </a:lnTo>
                <a:lnTo>
                  <a:pt x="3037" y="400"/>
                </a:lnTo>
                <a:lnTo>
                  <a:pt x="3037" y="413"/>
                </a:lnTo>
                <a:lnTo>
                  <a:pt x="3037" y="415"/>
                </a:lnTo>
                <a:lnTo>
                  <a:pt x="3035" y="420"/>
                </a:lnTo>
                <a:lnTo>
                  <a:pt x="3035" y="425"/>
                </a:lnTo>
                <a:lnTo>
                  <a:pt x="3035" y="430"/>
                </a:lnTo>
                <a:lnTo>
                  <a:pt x="3035" y="446"/>
                </a:lnTo>
                <a:lnTo>
                  <a:pt x="3034" y="447"/>
                </a:lnTo>
                <a:lnTo>
                  <a:pt x="3033" y="448"/>
                </a:lnTo>
                <a:lnTo>
                  <a:pt x="3033" y="450"/>
                </a:lnTo>
                <a:lnTo>
                  <a:pt x="3033" y="452"/>
                </a:lnTo>
                <a:lnTo>
                  <a:pt x="3024" y="505"/>
                </a:lnTo>
                <a:lnTo>
                  <a:pt x="3025" y="506"/>
                </a:lnTo>
                <a:lnTo>
                  <a:pt x="3027" y="507"/>
                </a:lnTo>
                <a:lnTo>
                  <a:pt x="3027" y="508"/>
                </a:lnTo>
                <a:lnTo>
                  <a:pt x="3027" y="510"/>
                </a:lnTo>
                <a:lnTo>
                  <a:pt x="3024" y="510"/>
                </a:lnTo>
                <a:lnTo>
                  <a:pt x="3024" y="511"/>
                </a:lnTo>
                <a:lnTo>
                  <a:pt x="3025" y="512"/>
                </a:lnTo>
                <a:lnTo>
                  <a:pt x="3025" y="515"/>
                </a:lnTo>
                <a:lnTo>
                  <a:pt x="3025" y="515"/>
                </a:lnTo>
                <a:lnTo>
                  <a:pt x="3025" y="516"/>
                </a:lnTo>
                <a:lnTo>
                  <a:pt x="3025" y="516"/>
                </a:lnTo>
                <a:lnTo>
                  <a:pt x="3024" y="517"/>
                </a:lnTo>
                <a:lnTo>
                  <a:pt x="3024" y="517"/>
                </a:lnTo>
                <a:lnTo>
                  <a:pt x="3024" y="518"/>
                </a:lnTo>
                <a:lnTo>
                  <a:pt x="3024" y="518"/>
                </a:lnTo>
                <a:lnTo>
                  <a:pt x="3024" y="518"/>
                </a:lnTo>
                <a:lnTo>
                  <a:pt x="3023" y="520"/>
                </a:lnTo>
                <a:lnTo>
                  <a:pt x="3023" y="529"/>
                </a:lnTo>
                <a:lnTo>
                  <a:pt x="3022" y="532"/>
                </a:lnTo>
                <a:lnTo>
                  <a:pt x="3022" y="534"/>
                </a:lnTo>
                <a:lnTo>
                  <a:pt x="3021" y="537"/>
                </a:lnTo>
                <a:lnTo>
                  <a:pt x="3021" y="538"/>
                </a:lnTo>
                <a:lnTo>
                  <a:pt x="3021" y="539"/>
                </a:lnTo>
                <a:lnTo>
                  <a:pt x="3021" y="542"/>
                </a:lnTo>
                <a:lnTo>
                  <a:pt x="3019" y="559"/>
                </a:lnTo>
                <a:lnTo>
                  <a:pt x="3014" y="566"/>
                </a:lnTo>
                <a:lnTo>
                  <a:pt x="3012" y="577"/>
                </a:lnTo>
                <a:lnTo>
                  <a:pt x="3011" y="578"/>
                </a:lnTo>
                <a:lnTo>
                  <a:pt x="3008" y="586"/>
                </a:lnTo>
                <a:lnTo>
                  <a:pt x="3001" y="598"/>
                </a:lnTo>
                <a:lnTo>
                  <a:pt x="2994" y="604"/>
                </a:lnTo>
                <a:lnTo>
                  <a:pt x="2992" y="606"/>
                </a:lnTo>
                <a:lnTo>
                  <a:pt x="2991" y="607"/>
                </a:lnTo>
                <a:lnTo>
                  <a:pt x="2990" y="609"/>
                </a:lnTo>
                <a:lnTo>
                  <a:pt x="2989" y="612"/>
                </a:lnTo>
                <a:lnTo>
                  <a:pt x="2989" y="614"/>
                </a:lnTo>
                <a:lnTo>
                  <a:pt x="2987" y="617"/>
                </a:lnTo>
                <a:lnTo>
                  <a:pt x="2987" y="620"/>
                </a:lnTo>
                <a:lnTo>
                  <a:pt x="2987" y="624"/>
                </a:lnTo>
                <a:lnTo>
                  <a:pt x="2986" y="624"/>
                </a:lnTo>
                <a:lnTo>
                  <a:pt x="2986" y="625"/>
                </a:lnTo>
                <a:lnTo>
                  <a:pt x="2986" y="625"/>
                </a:lnTo>
                <a:lnTo>
                  <a:pt x="2986" y="626"/>
                </a:lnTo>
                <a:lnTo>
                  <a:pt x="2990" y="647"/>
                </a:lnTo>
                <a:lnTo>
                  <a:pt x="2990" y="650"/>
                </a:lnTo>
                <a:lnTo>
                  <a:pt x="2990" y="651"/>
                </a:lnTo>
                <a:lnTo>
                  <a:pt x="2991" y="651"/>
                </a:lnTo>
                <a:lnTo>
                  <a:pt x="2992" y="652"/>
                </a:lnTo>
                <a:lnTo>
                  <a:pt x="2992" y="660"/>
                </a:lnTo>
                <a:lnTo>
                  <a:pt x="3001" y="673"/>
                </a:lnTo>
                <a:lnTo>
                  <a:pt x="3035" y="682"/>
                </a:lnTo>
                <a:lnTo>
                  <a:pt x="3037" y="683"/>
                </a:lnTo>
                <a:lnTo>
                  <a:pt x="3039" y="683"/>
                </a:lnTo>
                <a:lnTo>
                  <a:pt x="3040" y="684"/>
                </a:lnTo>
                <a:lnTo>
                  <a:pt x="3043" y="684"/>
                </a:lnTo>
                <a:lnTo>
                  <a:pt x="3044" y="684"/>
                </a:lnTo>
                <a:lnTo>
                  <a:pt x="3046" y="684"/>
                </a:lnTo>
                <a:lnTo>
                  <a:pt x="3048" y="684"/>
                </a:lnTo>
                <a:lnTo>
                  <a:pt x="3049" y="684"/>
                </a:lnTo>
                <a:lnTo>
                  <a:pt x="3049" y="682"/>
                </a:lnTo>
                <a:lnTo>
                  <a:pt x="3051" y="680"/>
                </a:lnTo>
                <a:lnTo>
                  <a:pt x="3053" y="680"/>
                </a:lnTo>
                <a:lnTo>
                  <a:pt x="3054" y="679"/>
                </a:lnTo>
                <a:lnTo>
                  <a:pt x="3055" y="679"/>
                </a:lnTo>
                <a:lnTo>
                  <a:pt x="3060" y="676"/>
                </a:lnTo>
                <a:lnTo>
                  <a:pt x="3062" y="673"/>
                </a:lnTo>
                <a:lnTo>
                  <a:pt x="3064" y="669"/>
                </a:lnTo>
                <a:lnTo>
                  <a:pt x="3066" y="667"/>
                </a:lnTo>
                <a:lnTo>
                  <a:pt x="3067" y="666"/>
                </a:lnTo>
                <a:lnTo>
                  <a:pt x="3069" y="663"/>
                </a:lnTo>
                <a:lnTo>
                  <a:pt x="3070" y="661"/>
                </a:lnTo>
                <a:lnTo>
                  <a:pt x="3070" y="660"/>
                </a:lnTo>
                <a:lnTo>
                  <a:pt x="3070" y="658"/>
                </a:lnTo>
                <a:lnTo>
                  <a:pt x="3069" y="656"/>
                </a:lnTo>
                <a:lnTo>
                  <a:pt x="3069" y="655"/>
                </a:lnTo>
                <a:lnTo>
                  <a:pt x="3070" y="653"/>
                </a:lnTo>
                <a:lnTo>
                  <a:pt x="3070" y="652"/>
                </a:lnTo>
                <a:lnTo>
                  <a:pt x="3070" y="652"/>
                </a:lnTo>
                <a:lnTo>
                  <a:pt x="3070" y="650"/>
                </a:lnTo>
                <a:lnTo>
                  <a:pt x="3069" y="649"/>
                </a:lnTo>
                <a:lnTo>
                  <a:pt x="3070" y="647"/>
                </a:lnTo>
                <a:lnTo>
                  <a:pt x="3070" y="646"/>
                </a:lnTo>
                <a:lnTo>
                  <a:pt x="3069" y="642"/>
                </a:lnTo>
                <a:lnTo>
                  <a:pt x="3072" y="636"/>
                </a:lnTo>
                <a:lnTo>
                  <a:pt x="3072" y="634"/>
                </a:lnTo>
                <a:lnTo>
                  <a:pt x="3078" y="624"/>
                </a:lnTo>
                <a:lnTo>
                  <a:pt x="3078" y="624"/>
                </a:lnTo>
                <a:lnTo>
                  <a:pt x="3078" y="624"/>
                </a:lnTo>
                <a:lnTo>
                  <a:pt x="3078" y="624"/>
                </a:lnTo>
                <a:lnTo>
                  <a:pt x="3078" y="624"/>
                </a:lnTo>
                <a:lnTo>
                  <a:pt x="3078" y="624"/>
                </a:lnTo>
                <a:lnTo>
                  <a:pt x="3078" y="624"/>
                </a:lnTo>
                <a:lnTo>
                  <a:pt x="3077" y="624"/>
                </a:lnTo>
                <a:lnTo>
                  <a:pt x="3077" y="624"/>
                </a:lnTo>
                <a:lnTo>
                  <a:pt x="3076" y="623"/>
                </a:lnTo>
                <a:lnTo>
                  <a:pt x="3075" y="623"/>
                </a:lnTo>
                <a:lnTo>
                  <a:pt x="3073" y="623"/>
                </a:lnTo>
                <a:lnTo>
                  <a:pt x="3077" y="621"/>
                </a:lnTo>
                <a:lnTo>
                  <a:pt x="3076" y="620"/>
                </a:lnTo>
                <a:lnTo>
                  <a:pt x="3076" y="620"/>
                </a:lnTo>
                <a:lnTo>
                  <a:pt x="3076" y="619"/>
                </a:lnTo>
                <a:lnTo>
                  <a:pt x="3076" y="619"/>
                </a:lnTo>
                <a:lnTo>
                  <a:pt x="3082" y="598"/>
                </a:lnTo>
                <a:lnTo>
                  <a:pt x="3085" y="597"/>
                </a:lnTo>
                <a:lnTo>
                  <a:pt x="3085" y="592"/>
                </a:lnTo>
                <a:lnTo>
                  <a:pt x="3087" y="592"/>
                </a:lnTo>
                <a:lnTo>
                  <a:pt x="3086" y="591"/>
                </a:lnTo>
                <a:lnTo>
                  <a:pt x="3087" y="590"/>
                </a:lnTo>
                <a:lnTo>
                  <a:pt x="3087" y="588"/>
                </a:lnTo>
                <a:lnTo>
                  <a:pt x="3088" y="587"/>
                </a:lnTo>
                <a:lnTo>
                  <a:pt x="3088" y="586"/>
                </a:lnTo>
                <a:lnTo>
                  <a:pt x="3089" y="585"/>
                </a:lnTo>
                <a:lnTo>
                  <a:pt x="3091" y="582"/>
                </a:lnTo>
                <a:lnTo>
                  <a:pt x="3093" y="580"/>
                </a:lnTo>
                <a:lnTo>
                  <a:pt x="3094" y="578"/>
                </a:lnTo>
                <a:lnTo>
                  <a:pt x="3096" y="577"/>
                </a:lnTo>
                <a:lnTo>
                  <a:pt x="3097" y="575"/>
                </a:lnTo>
                <a:lnTo>
                  <a:pt x="3099" y="575"/>
                </a:lnTo>
                <a:lnTo>
                  <a:pt x="3101" y="572"/>
                </a:lnTo>
                <a:lnTo>
                  <a:pt x="3102" y="569"/>
                </a:lnTo>
                <a:lnTo>
                  <a:pt x="3103" y="566"/>
                </a:lnTo>
                <a:lnTo>
                  <a:pt x="3103" y="565"/>
                </a:lnTo>
                <a:lnTo>
                  <a:pt x="3107" y="551"/>
                </a:lnTo>
                <a:lnTo>
                  <a:pt x="3105" y="550"/>
                </a:lnTo>
                <a:lnTo>
                  <a:pt x="3107" y="549"/>
                </a:lnTo>
                <a:lnTo>
                  <a:pt x="3107" y="549"/>
                </a:lnTo>
                <a:lnTo>
                  <a:pt x="3109" y="549"/>
                </a:lnTo>
                <a:lnTo>
                  <a:pt x="3108" y="547"/>
                </a:lnTo>
                <a:lnTo>
                  <a:pt x="3108" y="545"/>
                </a:lnTo>
                <a:lnTo>
                  <a:pt x="3109" y="544"/>
                </a:lnTo>
                <a:lnTo>
                  <a:pt x="3112" y="543"/>
                </a:lnTo>
                <a:lnTo>
                  <a:pt x="3112" y="542"/>
                </a:lnTo>
                <a:lnTo>
                  <a:pt x="3112" y="542"/>
                </a:lnTo>
                <a:lnTo>
                  <a:pt x="3112" y="540"/>
                </a:lnTo>
                <a:lnTo>
                  <a:pt x="3113" y="539"/>
                </a:lnTo>
                <a:lnTo>
                  <a:pt x="3113" y="537"/>
                </a:lnTo>
                <a:lnTo>
                  <a:pt x="3113" y="535"/>
                </a:lnTo>
                <a:lnTo>
                  <a:pt x="3119" y="523"/>
                </a:lnTo>
                <a:lnTo>
                  <a:pt x="3120" y="523"/>
                </a:lnTo>
                <a:lnTo>
                  <a:pt x="3120" y="523"/>
                </a:lnTo>
                <a:lnTo>
                  <a:pt x="3120" y="523"/>
                </a:lnTo>
                <a:lnTo>
                  <a:pt x="3121" y="523"/>
                </a:lnTo>
                <a:lnTo>
                  <a:pt x="3123" y="524"/>
                </a:lnTo>
                <a:lnTo>
                  <a:pt x="3123" y="524"/>
                </a:lnTo>
                <a:lnTo>
                  <a:pt x="3123" y="524"/>
                </a:lnTo>
                <a:lnTo>
                  <a:pt x="3124" y="523"/>
                </a:lnTo>
                <a:lnTo>
                  <a:pt x="3125" y="523"/>
                </a:lnTo>
                <a:lnTo>
                  <a:pt x="3115" y="549"/>
                </a:lnTo>
                <a:lnTo>
                  <a:pt x="3113" y="578"/>
                </a:lnTo>
                <a:lnTo>
                  <a:pt x="3112" y="583"/>
                </a:lnTo>
                <a:lnTo>
                  <a:pt x="3112" y="587"/>
                </a:lnTo>
                <a:lnTo>
                  <a:pt x="3110" y="591"/>
                </a:lnTo>
                <a:lnTo>
                  <a:pt x="3110" y="594"/>
                </a:lnTo>
                <a:lnTo>
                  <a:pt x="3110" y="597"/>
                </a:lnTo>
                <a:lnTo>
                  <a:pt x="3110" y="599"/>
                </a:lnTo>
                <a:lnTo>
                  <a:pt x="3110" y="602"/>
                </a:lnTo>
                <a:lnTo>
                  <a:pt x="3110" y="604"/>
                </a:lnTo>
                <a:lnTo>
                  <a:pt x="3112" y="606"/>
                </a:lnTo>
                <a:lnTo>
                  <a:pt x="3112" y="608"/>
                </a:lnTo>
                <a:lnTo>
                  <a:pt x="3113" y="609"/>
                </a:lnTo>
                <a:lnTo>
                  <a:pt x="3114" y="609"/>
                </a:lnTo>
                <a:lnTo>
                  <a:pt x="3115" y="610"/>
                </a:lnTo>
                <a:lnTo>
                  <a:pt x="3118" y="610"/>
                </a:lnTo>
                <a:lnTo>
                  <a:pt x="3119" y="610"/>
                </a:lnTo>
                <a:lnTo>
                  <a:pt x="3121" y="610"/>
                </a:lnTo>
                <a:lnTo>
                  <a:pt x="3121" y="609"/>
                </a:lnTo>
                <a:lnTo>
                  <a:pt x="3123" y="608"/>
                </a:lnTo>
                <a:lnTo>
                  <a:pt x="3124" y="608"/>
                </a:lnTo>
                <a:lnTo>
                  <a:pt x="3125" y="608"/>
                </a:lnTo>
                <a:lnTo>
                  <a:pt x="3131" y="624"/>
                </a:lnTo>
                <a:lnTo>
                  <a:pt x="3132" y="624"/>
                </a:lnTo>
                <a:lnTo>
                  <a:pt x="3134" y="624"/>
                </a:lnTo>
                <a:lnTo>
                  <a:pt x="3135" y="623"/>
                </a:lnTo>
                <a:lnTo>
                  <a:pt x="3137" y="623"/>
                </a:lnTo>
                <a:lnTo>
                  <a:pt x="3136" y="639"/>
                </a:lnTo>
                <a:lnTo>
                  <a:pt x="3137" y="642"/>
                </a:lnTo>
                <a:lnTo>
                  <a:pt x="3139" y="642"/>
                </a:lnTo>
                <a:lnTo>
                  <a:pt x="3140" y="641"/>
                </a:lnTo>
                <a:lnTo>
                  <a:pt x="3141" y="641"/>
                </a:lnTo>
                <a:lnTo>
                  <a:pt x="3141" y="641"/>
                </a:lnTo>
                <a:lnTo>
                  <a:pt x="3142" y="640"/>
                </a:lnTo>
                <a:lnTo>
                  <a:pt x="3142" y="640"/>
                </a:lnTo>
                <a:lnTo>
                  <a:pt x="3142" y="640"/>
                </a:lnTo>
                <a:lnTo>
                  <a:pt x="3142" y="640"/>
                </a:lnTo>
                <a:lnTo>
                  <a:pt x="3142" y="640"/>
                </a:lnTo>
                <a:lnTo>
                  <a:pt x="3142" y="640"/>
                </a:lnTo>
                <a:lnTo>
                  <a:pt x="3142" y="640"/>
                </a:lnTo>
                <a:lnTo>
                  <a:pt x="3142" y="640"/>
                </a:lnTo>
                <a:lnTo>
                  <a:pt x="3144" y="639"/>
                </a:lnTo>
                <a:lnTo>
                  <a:pt x="3144" y="639"/>
                </a:lnTo>
                <a:lnTo>
                  <a:pt x="3145" y="637"/>
                </a:lnTo>
                <a:lnTo>
                  <a:pt x="3145" y="636"/>
                </a:lnTo>
                <a:lnTo>
                  <a:pt x="3145" y="636"/>
                </a:lnTo>
                <a:lnTo>
                  <a:pt x="3146" y="635"/>
                </a:lnTo>
                <a:lnTo>
                  <a:pt x="3146" y="634"/>
                </a:lnTo>
                <a:lnTo>
                  <a:pt x="3147" y="634"/>
                </a:lnTo>
                <a:lnTo>
                  <a:pt x="3148" y="634"/>
                </a:lnTo>
                <a:lnTo>
                  <a:pt x="3151" y="635"/>
                </a:lnTo>
                <a:lnTo>
                  <a:pt x="3152" y="635"/>
                </a:lnTo>
                <a:lnTo>
                  <a:pt x="3152" y="635"/>
                </a:lnTo>
                <a:lnTo>
                  <a:pt x="3152" y="636"/>
                </a:lnTo>
                <a:lnTo>
                  <a:pt x="3156" y="633"/>
                </a:lnTo>
                <a:lnTo>
                  <a:pt x="3158" y="635"/>
                </a:lnTo>
                <a:lnTo>
                  <a:pt x="3160" y="637"/>
                </a:lnTo>
                <a:lnTo>
                  <a:pt x="3162" y="639"/>
                </a:lnTo>
                <a:lnTo>
                  <a:pt x="3164" y="640"/>
                </a:lnTo>
                <a:lnTo>
                  <a:pt x="3166" y="637"/>
                </a:lnTo>
                <a:lnTo>
                  <a:pt x="3167" y="635"/>
                </a:lnTo>
                <a:lnTo>
                  <a:pt x="3168" y="631"/>
                </a:lnTo>
                <a:lnTo>
                  <a:pt x="3168" y="630"/>
                </a:lnTo>
                <a:lnTo>
                  <a:pt x="3162" y="614"/>
                </a:lnTo>
                <a:lnTo>
                  <a:pt x="3164" y="608"/>
                </a:lnTo>
                <a:lnTo>
                  <a:pt x="3167" y="608"/>
                </a:lnTo>
                <a:lnTo>
                  <a:pt x="3167" y="592"/>
                </a:lnTo>
                <a:lnTo>
                  <a:pt x="3173" y="583"/>
                </a:lnTo>
                <a:lnTo>
                  <a:pt x="3173" y="580"/>
                </a:lnTo>
                <a:lnTo>
                  <a:pt x="3173" y="578"/>
                </a:lnTo>
                <a:lnTo>
                  <a:pt x="3173" y="577"/>
                </a:lnTo>
                <a:lnTo>
                  <a:pt x="3174" y="577"/>
                </a:lnTo>
                <a:lnTo>
                  <a:pt x="3174" y="576"/>
                </a:lnTo>
                <a:lnTo>
                  <a:pt x="3176" y="575"/>
                </a:lnTo>
                <a:lnTo>
                  <a:pt x="3177" y="575"/>
                </a:lnTo>
                <a:lnTo>
                  <a:pt x="3177" y="571"/>
                </a:lnTo>
                <a:lnTo>
                  <a:pt x="3179" y="571"/>
                </a:lnTo>
                <a:lnTo>
                  <a:pt x="3183" y="561"/>
                </a:lnTo>
                <a:lnTo>
                  <a:pt x="3184" y="561"/>
                </a:lnTo>
                <a:lnTo>
                  <a:pt x="3189" y="551"/>
                </a:lnTo>
                <a:lnTo>
                  <a:pt x="3194" y="544"/>
                </a:lnTo>
                <a:lnTo>
                  <a:pt x="3194" y="543"/>
                </a:lnTo>
                <a:lnTo>
                  <a:pt x="3195" y="543"/>
                </a:lnTo>
                <a:lnTo>
                  <a:pt x="3194" y="544"/>
                </a:lnTo>
                <a:lnTo>
                  <a:pt x="3194" y="544"/>
                </a:lnTo>
                <a:lnTo>
                  <a:pt x="3194" y="544"/>
                </a:lnTo>
                <a:lnTo>
                  <a:pt x="3194" y="544"/>
                </a:lnTo>
                <a:lnTo>
                  <a:pt x="3195" y="544"/>
                </a:lnTo>
                <a:lnTo>
                  <a:pt x="3195" y="543"/>
                </a:lnTo>
                <a:lnTo>
                  <a:pt x="3196" y="543"/>
                </a:lnTo>
                <a:lnTo>
                  <a:pt x="3198" y="542"/>
                </a:lnTo>
                <a:lnTo>
                  <a:pt x="3203" y="531"/>
                </a:lnTo>
                <a:lnTo>
                  <a:pt x="3203" y="529"/>
                </a:lnTo>
                <a:lnTo>
                  <a:pt x="3205" y="527"/>
                </a:lnTo>
                <a:lnTo>
                  <a:pt x="3208" y="523"/>
                </a:lnTo>
                <a:lnTo>
                  <a:pt x="3208" y="524"/>
                </a:lnTo>
                <a:lnTo>
                  <a:pt x="3209" y="526"/>
                </a:lnTo>
                <a:lnTo>
                  <a:pt x="3210" y="527"/>
                </a:lnTo>
                <a:lnTo>
                  <a:pt x="3205" y="527"/>
                </a:lnTo>
                <a:lnTo>
                  <a:pt x="3206" y="528"/>
                </a:lnTo>
                <a:lnTo>
                  <a:pt x="3206" y="529"/>
                </a:lnTo>
                <a:lnTo>
                  <a:pt x="3208" y="531"/>
                </a:lnTo>
                <a:lnTo>
                  <a:pt x="3208" y="531"/>
                </a:lnTo>
                <a:lnTo>
                  <a:pt x="3210" y="565"/>
                </a:lnTo>
                <a:lnTo>
                  <a:pt x="3208" y="565"/>
                </a:lnTo>
                <a:lnTo>
                  <a:pt x="3208" y="566"/>
                </a:lnTo>
                <a:lnTo>
                  <a:pt x="3208" y="567"/>
                </a:lnTo>
                <a:lnTo>
                  <a:pt x="3208" y="569"/>
                </a:lnTo>
                <a:lnTo>
                  <a:pt x="3206" y="571"/>
                </a:lnTo>
                <a:lnTo>
                  <a:pt x="3206" y="571"/>
                </a:lnTo>
                <a:lnTo>
                  <a:pt x="3206" y="572"/>
                </a:lnTo>
                <a:lnTo>
                  <a:pt x="3206" y="574"/>
                </a:lnTo>
                <a:lnTo>
                  <a:pt x="3206" y="575"/>
                </a:lnTo>
                <a:lnTo>
                  <a:pt x="3206" y="576"/>
                </a:lnTo>
                <a:lnTo>
                  <a:pt x="3205" y="576"/>
                </a:lnTo>
                <a:lnTo>
                  <a:pt x="3205" y="577"/>
                </a:lnTo>
                <a:lnTo>
                  <a:pt x="3205" y="578"/>
                </a:lnTo>
                <a:lnTo>
                  <a:pt x="3205" y="580"/>
                </a:lnTo>
                <a:lnTo>
                  <a:pt x="3205" y="581"/>
                </a:lnTo>
                <a:lnTo>
                  <a:pt x="3204" y="582"/>
                </a:lnTo>
                <a:lnTo>
                  <a:pt x="3203" y="585"/>
                </a:lnTo>
                <a:lnTo>
                  <a:pt x="3203" y="588"/>
                </a:lnTo>
                <a:lnTo>
                  <a:pt x="3201" y="594"/>
                </a:lnTo>
                <a:lnTo>
                  <a:pt x="3193" y="612"/>
                </a:lnTo>
                <a:lnTo>
                  <a:pt x="3192" y="613"/>
                </a:lnTo>
                <a:lnTo>
                  <a:pt x="3192" y="614"/>
                </a:lnTo>
                <a:lnTo>
                  <a:pt x="3192" y="615"/>
                </a:lnTo>
                <a:lnTo>
                  <a:pt x="3192" y="617"/>
                </a:lnTo>
                <a:lnTo>
                  <a:pt x="3184" y="630"/>
                </a:lnTo>
                <a:lnTo>
                  <a:pt x="3171" y="652"/>
                </a:lnTo>
                <a:lnTo>
                  <a:pt x="3168" y="653"/>
                </a:lnTo>
                <a:lnTo>
                  <a:pt x="3167" y="655"/>
                </a:lnTo>
                <a:lnTo>
                  <a:pt x="3166" y="656"/>
                </a:lnTo>
                <a:lnTo>
                  <a:pt x="3166" y="656"/>
                </a:lnTo>
                <a:lnTo>
                  <a:pt x="3164" y="656"/>
                </a:lnTo>
                <a:lnTo>
                  <a:pt x="3167" y="658"/>
                </a:lnTo>
                <a:lnTo>
                  <a:pt x="3164" y="658"/>
                </a:lnTo>
                <a:lnTo>
                  <a:pt x="3162" y="660"/>
                </a:lnTo>
                <a:lnTo>
                  <a:pt x="3160" y="662"/>
                </a:lnTo>
                <a:lnTo>
                  <a:pt x="3157" y="663"/>
                </a:lnTo>
                <a:lnTo>
                  <a:pt x="3156" y="666"/>
                </a:lnTo>
                <a:lnTo>
                  <a:pt x="3137" y="682"/>
                </a:lnTo>
                <a:lnTo>
                  <a:pt x="3136" y="683"/>
                </a:lnTo>
                <a:lnTo>
                  <a:pt x="3136" y="683"/>
                </a:lnTo>
                <a:lnTo>
                  <a:pt x="3135" y="683"/>
                </a:lnTo>
                <a:lnTo>
                  <a:pt x="3135" y="684"/>
                </a:lnTo>
                <a:lnTo>
                  <a:pt x="3134" y="684"/>
                </a:lnTo>
                <a:lnTo>
                  <a:pt x="3131" y="688"/>
                </a:lnTo>
                <a:lnTo>
                  <a:pt x="3128" y="689"/>
                </a:lnTo>
                <a:lnTo>
                  <a:pt x="3125" y="689"/>
                </a:lnTo>
                <a:lnTo>
                  <a:pt x="3123" y="690"/>
                </a:lnTo>
                <a:lnTo>
                  <a:pt x="3121" y="692"/>
                </a:lnTo>
                <a:lnTo>
                  <a:pt x="3099" y="701"/>
                </a:lnTo>
                <a:lnTo>
                  <a:pt x="3097" y="701"/>
                </a:lnTo>
                <a:lnTo>
                  <a:pt x="3085" y="706"/>
                </a:lnTo>
                <a:lnTo>
                  <a:pt x="3085" y="707"/>
                </a:lnTo>
                <a:lnTo>
                  <a:pt x="3085" y="707"/>
                </a:lnTo>
                <a:lnTo>
                  <a:pt x="3083" y="706"/>
                </a:lnTo>
                <a:lnTo>
                  <a:pt x="3083" y="706"/>
                </a:lnTo>
                <a:lnTo>
                  <a:pt x="3083" y="707"/>
                </a:lnTo>
                <a:lnTo>
                  <a:pt x="3082" y="707"/>
                </a:lnTo>
                <a:lnTo>
                  <a:pt x="3081" y="707"/>
                </a:lnTo>
                <a:lnTo>
                  <a:pt x="3080" y="709"/>
                </a:lnTo>
                <a:lnTo>
                  <a:pt x="3078" y="709"/>
                </a:lnTo>
                <a:lnTo>
                  <a:pt x="3078" y="711"/>
                </a:lnTo>
                <a:lnTo>
                  <a:pt x="3064" y="714"/>
                </a:lnTo>
                <a:lnTo>
                  <a:pt x="3041" y="720"/>
                </a:lnTo>
                <a:lnTo>
                  <a:pt x="3041" y="720"/>
                </a:lnTo>
                <a:lnTo>
                  <a:pt x="3041" y="722"/>
                </a:lnTo>
                <a:lnTo>
                  <a:pt x="3040" y="721"/>
                </a:lnTo>
                <a:lnTo>
                  <a:pt x="3039" y="721"/>
                </a:lnTo>
                <a:lnTo>
                  <a:pt x="3039" y="726"/>
                </a:lnTo>
                <a:lnTo>
                  <a:pt x="3037" y="723"/>
                </a:lnTo>
                <a:lnTo>
                  <a:pt x="3035" y="726"/>
                </a:lnTo>
                <a:lnTo>
                  <a:pt x="3035" y="731"/>
                </a:lnTo>
                <a:lnTo>
                  <a:pt x="3027" y="733"/>
                </a:lnTo>
                <a:lnTo>
                  <a:pt x="3045" y="733"/>
                </a:lnTo>
                <a:lnTo>
                  <a:pt x="3045" y="733"/>
                </a:lnTo>
                <a:lnTo>
                  <a:pt x="3046" y="735"/>
                </a:lnTo>
                <a:lnTo>
                  <a:pt x="3046" y="733"/>
                </a:lnTo>
                <a:lnTo>
                  <a:pt x="3048" y="733"/>
                </a:lnTo>
                <a:lnTo>
                  <a:pt x="3050" y="735"/>
                </a:lnTo>
                <a:lnTo>
                  <a:pt x="3051" y="735"/>
                </a:lnTo>
                <a:lnTo>
                  <a:pt x="3053" y="736"/>
                </a:lnTo>
                <a:lnTo>
                  <a:pt x="3054" y="736"/>
                </a:lnTo>
                <a:lnTo>
                  <a:pt x="3055" y="736"/>
                </a:lnTo>
                <a:lnTo>
                  <a:pt x="3056" y="736"/>
                </a:lnTo>
                <a:lnTo>
                  <a:pt x="3057" y="735"/>
                </a:lnTo>
                <a:lnTo>
                  <a:pt x="3060" y="735"/>
                </a:lnTo>
                <a:lnTo>
                  <a:pt x="3062" y="735"/>
                </a:lnTo>
                <a:lnTo>
                  <a:pt x="3065" y="735"/>
                </a:lnTo>
                <a:lnTo>
                  <a:pt x="3067" y="735"/>
                </a:lnTo>
                <a:lnTo>
                  <a:pt x="3070" y="735"/>
                </a:lnTo>
                <a:lnTo>
                  <a:pt x="3071" y="735"/>
                </a:lnTo>
                <a:lnTo>
                  <a:pt x="3071" y="735"/>
                </a:lnTo>
                <a:lnTo>
                  <a:pt x="3071" y="735"/>
                </a:lnTo>
                <a:lnTo>
                  <a:pt x="3071" y="735"/>
                </a:lnTo>
                <a:lnTo>
                  <a:pt x="3071" y="735"/>
                </a:lnTo>
                <a:lnTo>
                  <a:pt x="3073" y="733"/>
                </a:lnTo>
                <a:lnTo>
                  <a:pt x="3075" y="733"/>
                </a:lnTo>
                <a:lnTo>
                  <a:pt x="3075" y="733"/>
                </a:lnTo>
                <a:lnTo>
                  <a:pt x="3076" y="733"/>
                </a:lnTo>
                <a:lnTo>
                  <a:pt x="3076" y="733"/>
                </a:lnTo>
                <a:lnTo>
                  <a:pt x="3085" y="733"/>
                </a:lnTo>
                <a:lnTo>
                  <a:pt x="3085" y="732"/>
                </a:lnTo>
                <a:lnTo>
                  <a:pt x="3086" y="731"/>
                </a:lnTo>
                <a:lnTo>
                  <a:pt x="3087" y="731"/>
                </a:lnTo>
                <a:lnTo>
                  <a:pt x="3088" y="731"/>
                </a:lnTo>
                <a:lnTo>
                  <a:pt x="3121" y="733"/>
                </a:lnTo>
                <a:lnTo>
                  <a:pt x="3123" y="733"/>
                </a:lnTo>
                <a:lnTo>
                  <a:pt x="3125" y="733"/>
                </a:lnTo>
                <a:lnTo>
                  <a:pt x="3126" y="735"/>
                </a:lnTo>
                <a:lnTo>
                  <a:pt x="3128" y="735"/>
                </a:lnTo>
                <a:lnTo>
                  <a:pt x="3134" y="735"/>
                </a:lnTo>
                <a:lnTo>
                  <a:pt x="3134" y="739"/>
                </a:lnTo>
                <a:lnTo>
                  <a:pt x="3130" y="739"/>
                </a:lnTo>
                <a:lnTo>
                  <a:pt x="3130" y="741"/>
                </a:lnTo>
                <a:lnTo>
                  <a:pt x="3130" y="743"/>
                </a:lnTo>
                <a:lnTo>
                  <a:pt x="3130" y="744"/>
                </a:lnTo>
                <a:lnTo>
                  <a:pt x="3131" y="746"/>
                </a:lnTo>
                <a:lnTo>
                  <a:pt x="3144" y="746"/>
                </a:lnTo>
                <a:lnTo>
                  <a:pt x="3145" y="746"/>
                </a:lnTo>
                <a:lnTo>
                  <a:pt x="3145" y="747"/>
                </a:lnTo>
                <a:lnTo>
                  <a:pt x="3146" y="747"/>
                </a:lnTo>
                <a:lnTo>
                  <a:pt x="3146" y="747"/>
                </a:lnTo>
                <a:lnTo>
                  <a:pt x="3147" y="748"/>
                </a:lnTo>
                <a:lnTo>
                  <a:pt x="3148" y="748"/>
                </a:lnTo>
                <a:lnTo>
                  <a:pt x="3148" y="748"/>
                </a:lnTo>
                <a:lnTo>
                  <a:pt x="3150" y="748"/>
                </a:lnTo>
                <a:lnTo>
                  <a:pt x="3150" y="747"/>
                </a:lnTo>
                <a:lnTo>
                  <a:pt x="3150" y="747"/>
                </a:lnTo>
                <a:lnTo>
                  <a:pt x="3150" y="747"/>
                </a:lnTo>
                <a:lnTo>
                  <a:pt x="3150" y="747"/>
                </a:lnTo>
                <a:lnTo>
                  <a:pt x="3160" y="743"/>
                </a:lnTo>
                <a:lnTo>
                  <a:pt x="3162" y="741"/>
                </a:lnTo>
                <a:lnTo>
                  <a:pt x="3164" y="739"/>
                </a:lnTo>
                <a:lnTo>
                  <a:pt x="3166" y="738"/>
                </a:lnTo>
                <a:lnTo>
                  <a:pt x="3168" y="737"/>
                </a:lnTo>
                <a:lnTo>
                  <a:pt x="3169" y="736"/>
                </a:lnTo>
                <a:lnTo>
                  <a:pt x="3171" y="735"/>
                </a:lnTo>
                <a:lnTo>
                  <a:pt x="3172" y="735"/>
                </a:lnTo>
                <a:lnTo>
                  <a:pt x="3173" y="733"/>
                </a:lnTo>
                <a:lnTo>
                  <a:pt x="3174" y="733"/>
                </a:lnTo>
                <a:lnTo>
                  <a:pt x="3176" y="731"/>
                </a:lnTo>
                <a:lnTo>
                  <a:pt x="3177" y="731"/>
                </a:lnTo>
                <a:lnTo>
                  <a:pt x="3178" y="731"/>
                </a:lnTo>
                <a:lnTo>
                  <a:pt x="3179" y="731"/>
                </a:lnTo>
                <a:lnTo>
                  <a:pt x="3179" y="730"/>
                </a:lnTo>
                <a:lnTo>
                  <a:pt x="3180" y="728"/>
                </a:lnTo>
                <a:lnTo>
                  <a:pt x="3182" y="727"/>
                </a:lnTo>
                <a:lnTo>
                  <a:pt x="3183" y="727"/>
                </a:lnTo>
                <a:lnTo>
                  <a:pt x="3184" y="726"/>
                </a:lnTo>
                <a:lnTo>
                  <a:pt x="3187" y="725"/>
                </a:lnTo>
                <a:lnTo>
                  <a:pt x="3189" y="723"/>
                </a:lnTo>
                <a:lnTo>
                  <a:pt x="3192" y="721"/>
                </a:lnTo>
                <a:lnTo>
                  <a:pt x="3192" y="720"/>
                </a:lnTo>
                <a:lnTo>
                  <a:pt x="3193" y="717"/>
                </a:lnTo>
                <a:lnTo>
                  <a:pt x="3194" y="715"/>
                </a:lnTo>
                <a:lnTo>
                  <a:pt x="3195" y="712"/>
                </a:lnTo>
                <a:lnTo>
                  <a:pt x="3196" y="711"/>
                </a:lnTo>
                <a:lnTo>
                  <a:pt x="3196" y="710"/>
                </a:lnTo>
                <a:lnTo>
                  <a:pt x="3198" y="709"/>
                </a:lnTo>
                <a:lnTo>
                  <a:pt x="3199" y="707"/>
                </a:lnTo>
                <a:lnTo>
                  <a:pt x="3199" y="707"/>
                </a:lnTo>
                <a:lnTo>
                  <a:pt x="3201" y="706"/>
                </a:lnTo>
                <a:lnTo>
                  <a:pt x="3204" y="705"/>
                </a:lnTo>
                <a:lnTo>
                  <a:pt x="3205" y="703"/>
                </a:lnTo>
                <a:lnTo>
                  <a:pt x="3208" y="701"/>
                </a:lnTo>
                <a:lnTo>
                  <a:pt x="3209" y="700"/>
                </a:lnTo>
                <a:lnTo>
                  <a:pt x="3210" y="699"/>
                </a:lnTo>
                <a:lnTo>
                  <a:pt x="3211" y="699"/>
                </a:lnTo>
                <a:lnTo>
                  <a:pt x="3211" y="698"/>
                </a:lnTo>
                <a:lnTo>
                  <a:pt x="3220" y="692"/>
                </a:lnTo>
                <a:lnTo>
                  <a:pt x="3232" y="672"/>
                </a:lnTo>
                <a:lnTo>
                  <a:pt x="3232" y="671"/>
                </a:lnTo>
                <a:lnTo>
                  <a:pt x="3232" y="671"/>
                </a:lnTo>
                <a:lnTo>
                  <a:pt x="3233" y="669"/>
                </a:lnTo>
                <a:lnTo>
                  <a:pt x="3233" y="668"/>
                </a:lnTo>
                <a:lnTo>
                  <a:pt x="3233" y="666"/>
                </a:lnTo>
                <a:lnTo>
                  <a:pt x="3253" y="676"/>
                </a:lnTo>
                <a:lnTo>
                  <a:pt x="3254" y="679"/>
                </a:lnTo>
                <a:lnTo>
                  <a:pt x="3257" y="682"/>
                </a:lnTo>
                <a:lnTo>
                  <a:pt x="3263" y="682"/>
                </a:lnTo>
                <a:lnTo>
                  <a:pt x="3269" y="685"/>
                </a:lnTo>
                <a:lnTo>
                  <a:pt x="3268" y="687"/>
                </a:lnTo>
                <a:lnTo>
                  <a:pt x="3268" y="688"/>
                </a:lnTo>
                <a:lnTo>
                  <a:pt x="3267" y="689"/>
                </a:lnTo>
                <a:lnTo>
                  <a:pt x="3267" y="692"/>
                </a:lnTo>
                <a:lnTo>
                  <a:pt x="3267" y="690"/>
                </a:lnTo>
                <a:lnTo>
                  <a:pt x="3268" y="690"/>
                </a:lnTo>
                <a:lnTo>
                  <a:pt x="3268" y="689"/>
                </a:lnTo>
                <a:lnTo>
                  <a:pt x="3269" y="689"/>
                </a:lnTo>
                <a:lnTo>
                  <a:pt x="3271" y="689"/>
                </a:lnTo>
                <a:lnTo>
                  <a:pt x="3271" y="690"/>
                </a:lnTo>
                <a:lnTo>
                  <a:pt x="3271" y="692"/>
                </a:lnTo>
                <a:lnTo>
                  <a:pt x="3271" y="693"/>
                </a:lnTo>
                <a:lnTo>
                  <a:pt x="3273" y="693"/>
                </a:lnTo>
                <a:lnTo>
                  <a:pt x="3273" y="701"/>
                </a:lnTo>
                <a:lnTo>
                  <a:pt x="3274" y="703"/>
                </a:lnTo>
                <a:lnTo>
                  <a:pt x="3275" y="705"/>
                </a:lnTo>
                <a:lnTo>
                  <a:pt x="3276" y="706"/>
                </a:lnTo>
                <a:lnTo>
                  <a:pt x="3278" y="707"/>
                </a:lnTo>
                <a:lnTo>
                  <a:pt x="3279" y="707"/>
                </a:lnTo>
                <a:lnTo>
                  <a:pt x="3279" y="709"/>
                </a:lnTo>
                <a:lnTo>
                  <a:pt x="3280" y="709"/>
                </a:lnTo>
                <a:lnTo>
                  <a:pt x="3280" y="710"/>
                </a:lnTo>
                <a:lnTo>
                  <a:pt x="3280" y="710"/>
                </a:lnTo>
                <a:lnTo>
                  <a:pt x="3281" y="711"/>
                </a:lnTo>
                <a:lnTo>
                  <a:pt x="3297" y="730"/>
                </a:lnTo>
                <a:lnTo>
                  <a:pt x="3310" y="749"/>
                </a:lnTo>
                <a:close/>
                <a:moveTo>
                  <a:pt x="3316" y="303"/>
                </a:moveTo>
                <a:lnTo>
                  <a:pt x="3318" y="301"/>
                </a:lnTo>
                <a:lnTo>
                  <a:pt x="3318" y="302"/>
                </a:lnTo>
                <a:lnTo>
                  <a:pt x="3318" y="303"/>
                </a:lnTo>
                <a:lnTo>
                  <a:pt x="3317" y="306"/>
                </a:lnTo>
                <a:lnTo>
                  <a:pt x="3316" y="307"/>
                </a:lnTo>
                <a:lnTo>
                  <a:pt x="3316" y="303"/>
                </a:lnTo>
                <a:close/>
                <a:moveTo>
                  <a:pt x="3284" y="325"/>
                </a:moveTo>
                <a:lnTo>
                  <a:pt x="3285" y="327"/>
                </a:lnTo>
                <a:lnTo>
                  <a:pt x="3285" y="325"/>
                </a:lnTo>
                <a:lnTo>
                  <a:pt x="3285" y="324"/>
                </a:lnTo>
                <a:lnTo>
                  <a:pt x="3285" y="323"/>
                </a:lnTo>
                <a:lnTo>
                  <a:pt x="3286" y="322"/>
                </a:lnTo>
                <a:lnTo>
                  <a:pt x="3286" y="322"/>
                </a:lnTo>
                <a:lnTo>
                  <a:pt x="3286" y="322"/>
                </a:lnTo>
                <a:lnTo>
                  <a:pt x="3287" y="322"/>
                </a:lnTo>
                <a:lnTo>
                  <a:pt x="3287" y="323"/>
                </a:lnTo>
                <a:lnTo>
                  <a:pt x="3287" y="325"/>
                </a:lnTo>
                <a:lnTo>
                  <a:pt x="3287" y="327"/>
                </a:lnTo>
                <a:lnTo>
                  <a:pt x="3286" y="327"/>
                </a:lnTo>
                <a:lnTo>
                  <a:pt x="3286" y="328"/>
                </a:lnTo>
                <a:lnTo>
                  <a:pt x="3286" y="328"/>
                </a:lnTo>
                <a:lnTo>
                  <a:pt x="3285" y="328"/>
                </a:lnTo>
                <a:lnTo>
                  <a:pt x="3285" y="328"/>
                </a:lnTo>
                <a:lnTo>
                  <a:pt x="3285" y="328"/>
                </a:lnTo>
                <a:lnTo>
                  <a:pt x="3285" y="327"/>
                </a:lnTo>
                <a:lnTo>
                  <a:pt x="3284" y="329"/>
                </a:lnTo>
                <a:lnTo>
                  <a:pt x="3284" y="325"/>
                </a:lnTo>
                <a:close/>
                <a:moveTo>
                  <a:pt x="3224" y="303"/>
                </a:moveTo>
                <a:lnTo>
                  <a:pt x="3226" y="301"/>
                </a:lnTo>
                <a:lnTo>
                  <a:pt x="3226" y="301"/>
                </a:lnTo>
                <a:lnTo>
                  <a:pt x="3227" y="301"/>
                </a:lnTo>
                <a:lnTo>
                  <a:pt x="3228" y="300"/>
                </a:lnTo>
                <a:lnTo>
                  <a:pt x="3230" y="300"/>
                </a:lnTo>
                <a:lnTo>
                  <a:pt x="3233" y="300"/>
                </a:lnTo>
                <a:lnTo>
                  <a:pt x="3230" y="303"/>
                </a:lnTo>
                <a:lnTo>
                  <a:pt x="3226" y="309"/>
                </a:lnTo>
                <a:lnTo>
                  <a:pt x="3224" y="307"/>
                </a:lnTo>
                <a:lnTo>
                  <a:pt x="3224" y="308"/>
                </a:lnTo>
                <a:lnTo>
                  <a:pt x="3225" y="308"/>
                </a:lnTo>
                <a:lnTo>
                  <a:pt x="3225" y="308"/>
                </a:lnTo>
                <a:lnTo>
                  <a:pt x="3225" y="308"/>
                </a:lnTo>
                <a:lnTo>
                  <a:pt x="3225" y="308"/>
                </a:lnTo>
                <a:lnTo>
                  <a:pt x="3225" y="307"/>
                </a:lnTo>
                <a:lnTo>
                  <a:pt x="3225" y="307"/>
                </a:lnTo>
                <a:lnTo>
                  <a:pt x="3225" y="307"/>
                </a:lnTo>
                <a:lnTo>
                  <a:pt x="3224" y="307"/>
                </a:lnTo>
                <a:lnTo>
                  <a:pt x="3224" y="306"/>
                </a:lnTo>
                <a:lnTo>
                  <a:pt x="3224" y="306"/>
                </a:lnTo>
                <a:lnTo>
                  <a:pt x="3224" y="303"/>
                </a:lnTo>
                <a:close/>
                <a:moveTo>
                  <a:pt x="3211" y="338"/>
                </a:moveTo>
                <a:lnTo>
                  <a:pt x="3212" y="337"/>
                </a:lnTo>
                <a:lnTo>
                  <a:pt x="3212" y="335"/>
                </a:lnTo>
                <a:lnTo>
                  <a:pt x="3214" y="335"/>
                </a:lnTo>
                <a:lnTo>
                  <a:pt x="3214" y="332"/>
                </a:lnTo>
                <a:lnTo>
                  <a:pt x="3215" y="332"/>
                </a:lnTo>
                <a:lnTo>
                  <a:pt x="3215" y="330"/>
                </a:lnTo>
                <a:lnTo>
                  <a:pt x="3216" y="330"/>
                </a:lnTo>
                <a:lnTo>
                  <a:pt x="3216" y="330"/>
                </a:lnTo>
                <a:lnTo>
                  <a:pt x="3216" y="330"/>
                </a:lnTo>
                <a:lnTo>
                  <a:pt x="3216" y="330"/>
                </a:lnTo>
                <a:lnTo>
                  <a:pt x="3216" y="330"/>
                </a:lnTo>
                <a:lnTo>
                  <a:pt x="3216" y="330"/>
                </a:lnTo>
                <a:lnTo>
                  <a:pt x="3216" y="330"/>
                </a:lnTo>
                <a:lnTo>
                  <a:pt x="3216" y="330"/>
                </a:lnTo>
                <a:lnTo>
                  <a:pt x="3216" y="330"/>
                </a:lnTo>
                <a:lnTo>
                  <a:pt x="3216" y="330"/>
                </a:lnTo>
                <a:lnTo>
                  <a:pt x="3217" y="330"/>
                </a:lnTo>
                <a:lnTo>
                  <a:pt x="3217" y="329"/>
                </a:lnTo>
                <a:lnTo>
                  <a:pt x="3217" y="329"/>
                </a:lnTo>
                <a:lnTo>
                  <a:pt x="3217" y="329"/>
                </a:lnTo>
                <a:lnTo>
                  <a:pt x="3217" y="329"/>
                </a:lnTo>
                <a:lnTo>
                  <a:pt x="3217" y="329"/>
                </a:lnTo>
                <a:lnTo>
                  <a:pt x="3217" y="328"/>
                </a:lnTo>
                <a:lnTo>
                  <a:pt x="3217" y="327"/>
                </a:lnTo>
                <a:lnTo>
                  <a:pt x="3222" y="327"/>
                </a:lnTo>
                <a:lnTo>
                  <a:pt x="3222" y="325"/>
                </a:lnTo>
                <a:lnTo>
                  <a:pt x="3222" y="324"/>
                </a:lnTo>
                <a:lnTo>
                  <a:pt x="3222" y="324"/>
                </a:lnTo>
                <a:lnTo>
                  <a:pt x="3222" y="323"/>
                </a:lnTo>
                <a:lnTo>
                  <a:pt x="3224" y="323"/>
                </a:lnTo>
                <a:lnTo>
                  <a:pt x="3227" y="317"/>
                </a:lnTo>
                <a:lnTo>
                  <a:pt x="3227" y="318"/>
                </a:lnTo>
                <a:lnTo>
                  <a:pt x="3228" y="318"/>
                </a:lnTo>
                <a:lnTo>
                  <a:pt x="3228" y="317"/>
                </a:lnTo>
                <a:lnTo>
                  <a:pt x="3230" y="317"/>
                </a:lnTo>
                <a:lnTo>
                  <a:pt x="3231" y="316"/>
                </a:lnTo>
                <a:lnTo>
                  <a:pt x="3232" y="314"/>
                </a:lnTo>
                <a:lnTo>
                  <a:pt x="3235" y="313"/>
                </a:lnTo>
                <a:lnTo>
                  <a:pt x="3236" y="312"/>
                </a:lnTo>
                <a:lnTo>
                  <a:pt x="3237" y="309"/>
                </a:lnTo>
                <a:lnTo>
                  <a:pt x="3238" y="308"/>
                </a:lnTo>
                <a:lnTo>
                  <a:pt x="3239" y="307"/>
                </a:lnTo>
                <a:lnTo>
                  <a:pt x="3241" y="306"/>
                </a:lnTo>
                <a:lnTo>
                  <a:pt x="3242" y="306"/>
                </a:lnTo>
                <a:lnTo>
                  <a:pt x="3242" y="306"/>
                </a:lnTo>
                <a:lnTo>
                  <a:pt x="3253" y="296"/>
                </a:lnTo>
                <a:lnTo>
                  <a:pt x="3254" y="295"/>
                </a:lnTo>
                <a:lnTo>
                  <a:pt x="3255" y="293"/>
                </a:lnTo>
                <a:lnTo>
                  <a:pt x="3258" y="292"/>
                </a:lnTo>
                <a:lnTo>
                  <a:pt x="3259" y="291"/>
                </a:lnTo>
                <a:lnTo>
                  <a:pt x="3267" y="286"/>
                </a:lnTo>
                <a:lnTo>
                  <a:pt x="3269" y="287"/>
                </a:lnTo>
                <a:lnTo>
                  <a:pt x="3268" y="289"/>
                </a:lnTo>
                <a:lnTo>
                  <a:pt x="3267" y="290"/>
                </a:lnTo>
                <a:lnTo>
                  <a:pt x="3264" y="291"/>
                </a:lnTo>
                <a:lnTo>
                  <a:pt x="3263" y="293"/>
                </a:lnTo>
                <a:lnTo>
                  <a:pt x="3263" y="293"/>
                </a:lnTo>
                <a:lnTo>
                  <a:pt x="3263" y="293"/>
                </a:lnTo>
                <a:lnTo>
                  <a:pt x="3263" y="293"/>
                </a:lnTo>
                <a:lnTo>
                  <a:pt x="3262" y="293"/>
                </a:lnTo>
                <a:lnTo>
                  <a:pt x="3262" y="295"/>
                </a:lnTo>
                <a:lnTo>
                  <a:pt x="3259" y="295"/>
                </a:lnTo>
                <a:lnTo>
                  <a:pt x="3257" y="296"/>
                </a:lnTo>
                <a:lnTo>
                  <a:pt x="3254" y="297"/>
                </a:lnTo>
                <a:lnTo>
                  <a:pt x="3246" y="309"/>
                </a:lnTo>
                <a:lnTo>
                  <a:pt x="3246" y="311"/>
                </a:lnTo>
                <a:lnTo>
                  <a:pt x="3244" y="312"/>
                </a:lnTo>
                <a:lnTo>
                  <a:pt x="3244" y="312"/>
                </a:lnTo>
                <a:lnTo>
                  <a:pt x="3244" y="313"/>
                </a:lnTo>
                <a:lnTo>
                  <a:pt x="3244" y="312"/>
                </a:lnTo>
                <a:lnTo>
                  <a:pt x="3244" y="312"/>
                </a:lnTo>
                <a:lnTo>
                  <a:pt x="3243" y="312"/>
                </a:lnTo>
                <a:lnTo>
                  <a:pt x="3242" y="312"/>
                </a:lnTo>
                <a:lnTo>
                  <a:pt x="3242" y="313"/>
                </a:lnTo>
                <a:lnTo>
                  <a:pt x="3236" y="322"/>
                </a:lnTo>
                <a:lnTo>
                  <a:pt x="3235" y="322"/>
                </a:lnTo>
                <a:lnTo>
                  <a:pt x="3233" y="322"/>
                </a:lnTo>
                <a:lnTo>
                  <a:pt x="3233" y="322"/>
                </a:lnTo>
                <a:lnTo>
                  <a:pt x="3232" y="322"/>
                </a:lnTo>
                <a:lnTo>
                  <a:pt x="3230" y="323"/>
                </a:lnTo>
                <a:lnTo>
                  <a:pt x="3216" y="335"/>
                </a:lnTo>
                <a:lnTo>
                  <a:pt x="3216" y="335"/>
                </a:lnTo>
                <a:lnTo>
                  <a:pt x="3216" y="335"/>
                </a:lnTo>
                <a:lnTo>
                  <a:pt x="3216" y="337"/>
                </a:lnTo>
                <a:lnTo>
                  <a:pt x="3216" y="337"/>
                </a:lnTo>
                <a:lnTo>
                  <a:pt x="3215" y="338"/>
                </a:lnTo>
                <a:lnTo>
                  <a:pt x="3214" y="338"/>
                </a:lnTo>
                <a:lnTo>
                  <a:pt x="3212" y="339"/>
                </a:lnTo>
                <a:lnTo>
                  <a:pt x="3211" y="339"/>
                </a:lnTo>
                <a:lnTo>
                  <a:pt x="3211" y="338"/>
                </a:lnTo>
                <a:close/>
                <a:moveTo>
                  <a:pt x="3210" y="414"/>
                </a:moveTo>
                <a:lnTo>
                  <a:pt x="3205" y="416"/>
                </a:lnTo>
                <a:lnTo>
                  <a:pt x="3205" y="416"/>
                </a:lnTo>
                <a:lnTo>
                  <a:pt x="3204" y="416"/>
                </a:lnTo>
                <a:lnTo>
                  <a:pt x="3204" y="416"/>
                </a:lnTo>
                <a:lnTo>
                  <a:pt x="3204" y="416"/>
                </a:lnTo>
                <a:lnTo>
                  <a:pt x="3204" y="416"/>
                </a:lnTo>
                <a:lnTo>
                  <a:pt x="3204" y="416"/>
                </a:lnTo>
                <a:lnTo>
                  <a:pt x="3205" y="415"/>
                </a:lnTo>
                <a:lnTo>
                  <a:pt x="3205" y="414"/>
                </a:lnTo>
                <a:lnTo>
                  <a:pt x="3210" y="410"/>
                </a:lnTo>
                <a:lnTo>
                  <a:pt x="3210" y="414"/>
                </a:lnTo>
                <a:close/>
                <a:moveTo>
                  <a:pt x="3208" y="365"/>
                </a:moveTo>
                <a:lnTo>
                  <a:pt x="3208" y="368"/>
                </a:lnTo>
                <a:lnTo>
                  <a:pt x="3203" y="368"/>
                </a:lnTo>
                <a:lnTo>
                  <a:pt x="3204" y="368"/>
                </a:lnTo>
                <a:lnTo>
                  <a:pt x="3205" y="367"/>
                </a:lnTo>
                <a:lnTo>
                  <a:pt x="3205" y="366"/>
                </a:lnTo>
                <a:lnTo>
                  <a:pt x="3205" y="365"/>
                </a:lnTo>
                <a:lnTo>
                  <a:pt x="3208" y="365"/>
                </a:lnTo>
                <a:lnTo>
                  <a:pt x="3208" y="362"/>
                </a:lnTo>
                <a:lnTo>
                  <a:pt x="3208" y="362"/>
                </a:lnTo>
                <a:lnTo>
                  <a:pt x="3209" y="364"/>
                </a:lnTo>
                <a:lnTo>
                  <a:pt x="3209" y="364"/>
                </a:lnTo>
                <a:lnTo>
                  <a:pt x="3210" y="365"/>
                </a:lnTo>
                <a:lnTo>
                  <a:pt x="3208" y="365"/>
                </a:lnTo>
                <a:close/>
                <a:moveTo>
                  <a:pt x="3199" y="355"/>
                </a:moveTo>
                <a:lnTo>
                  <a:pt x="3200" y="354"/>
                </a:lnTo>
                <a:lnTo>
                  <a:pt x="3201" y="354"/>
                </a:lnTo>
                <a:lnTo>
                  <a:pt x="3201" y="352"/>
                </a:lnTo>
                <a:lnTo>
                  <a:pt x="3203" y="351"/>
                </a:lnTo>
                <a:lnTo>
                  <a:pt x="3203" y="350"/>
                </a:lnTo>
                <a:lnTo>
                  <a:pt x="3204" y="349"/>
                </a:lnTo>
                <a:lnTo>
                  <a:pt x="3205" y="348"/>
                </a:lnTo>
                <a:lnTo>
                  <a:pt x="3205" y="345"/>
                </a:lnTo>
                <a:lnTo>
                  <a:pt x="3206" y="344"/>
                </a:lnTo>
                <a:lnTo>
                  <a:pt x="3208" y="343"/>
                </a:lnTo>
                <a:lnTo>
                  <a:pt x="3209" y="341"/>
                </a:lnTo>
                <a:lnTo>
                  <a:pt x="3211" y="341"/>
                </a:lnTo>
                <a:lnTo>
                  <a:pt x="3210" y="354"/>
                </a:lnTo>
                <a:lnTo>
                  <a:pt x="3208" y="354"/>
                </a:lnTo>
                <a:lnTo>
                  <a:pt x="3205" y="354"/>
                </a:lnTo>
                <a:lnTo>
                  <a:pt x="3204" y="355"/>
                </a:lnTo>
                <a:lnTo>
                  <a:pt x="3203" y="356"/>
                </a:lnTo>
                <a:lnTo>
                  <a:pt x="3201" y="359"/>
                </a:lnTo>
                <a:lnTo>
                  <a:pt x="3200" y="359"/>
                </a:lnTo>
                <a:lnTo>
                  <a:pt x="3200" y="359"/>
                </a:lnTo>
                <a:lnTo>
                  <a:pt x="3200" y="360"/>
                </a:lnTo>
                <a:lnTo>
                  <a:pt x="3199" y="360"/>
                </a:lnTo>
                <a:lnTo>
                  <a:pt x="3199" y="359"/>
                </a:lnTo>
                <a:lnTo>
                  <a:pt x="3199" y="355"/>
                </a:lnTo>
                <a:close/>
                <a:moveTo>
                  <a:pt x="3187" y="432"/>
                </a:moveTo>
                <a:lnTo>
                  <a:pt x="3187" y="429"/>
                </a:lnTo>
                <a:lnTo>
                  <a:pt x="3188" y="429"/>
                </a:lnTo>
                <a:lnTo>
                  <a:pt x="3188" y="430"/>
                </a:lnTo>
                <a:lnTo>
                  <a:pt x="3189" y="431"/>
                </a:lnTo>
                <a:lnTo>
                  <a:pt x="3189" y="432"/>
                </a:lnTo>
                <a:lnTo>
                  <a:pt x="3187" y="432"/>
                </a:lnTo>
                <a:lnTo>
                  <a:pt x="3187" y="435"/>
                </a:lnTo>
                <a:lnTo>
                  <a:pt x="3184" y="435"/>
                </a:lnTo>
                <a:lnTo>
                  <a:pt x="3183" y="432"/>
                </a:lnTo>
                <a:lnTo>
                  <a:pt x="3187" y="432"/>
                </a:lnTo>
                <a:close/>
                <a:moveTo>
                  <a:pt x="3091" y="329"/>
                </a:moveTo>
                <a:lnTo>
                  <a:pt x="3093" y="327"/>
                </a:lnTo>
                <a:lnTo>
                  <a:pt x="3094" y="327"/>
                </a:lnTo>
                <a:lnTo>
                  <a:pt x="3092" y="329"/>
                </a:lnTo>
                <a:lnTo>
                  <a:pt x="3092" y="329"/>
                </a:lnTo>
                <a:lnTo>
                  <a:pt x="3091" y="330"/>
                </a:lnTo>
                <a:lnTo>
                  <a:pt x="3091" y="330"/>
                </a:lnTo>
                <a:lnTo>
                  <a:pt x="3089" y="330"/>
                </a:lnTo>
                <a:lnTo>
                  <a:pt x="3088" y="329"/>
                </a:lnTo>
                <a:lnTo>
                  <a:pt x="3091" y="329"/>
                </a:lnTo>
                <a:close/>
                <a:moveTo>
                  <a:pt x="3176" y="558"/>
                </a:moveTo>
                <a:lnTo>
                  <a:pt x="3176" y="558"/>
                </a:lnTo>
                <a:lnTo>
                  <a:pt x="3176" y="559"/>
                </a:lnTo>
                <a:lnTo>
                  <a:pt x="3174" y="560"/>
                </a:lnTo>
                <a:lnTo>
                  <a:pt x="3173" y="561"/>
                </a:lnTo>
                <a:lnTo>
                  <a:pt x="3173" y="559"/>
                </a:lnTo>
                <a:lnTo>
                  <a:pt x="3174" y="558"/>
                </a:lnTo>
                <a:lnTo>
                  <a:pt x="3174" y="556"/>
                </a:lnTo>
                <a:lnTo>
                  <a:pt x="3174" y="555"/>
                </a:lnTo>
                <a:lnTo>
                  <a:pt x="3176" y="555"/>
                </a:lnTo>
                <a:lnTo>
                  <a:pt x="3176" y="556"/>
                </a:lnTo>
                <a:lnTo>
                  <a:pt x="3176" y="556"/>
                </a:lnTo>
                <a:lnTo>
                  <a:pt x="3176" y="558"/>
                </a:lnTo>
                <a:close/>
                <a:moveTo>
                  <a:pt x="3208" y="515"/>
                </a:moveTo>
                <a:lnTo>
                  <a:pt x="3208" y="515"/>
                </a:lnTo>
                <a:lnTo>
                  <a:pt x="3208" y="516"/>
                </a:lnTo>
                <a:lnTo>
                  <a:pt x="3206" y="517"/>
                </a:lnTo>
                <a:lnTo>
                  <a:pt x="3206" y="517"/>
                </a:lnTo>
                <a:lnTo>
                  <a:pt x="3206" y="518"/>
                </a:lnTo>
                <a:lnTo>
                  <a:pt x="3206" y="518"/>
                </a:lnTo>
                <a:lnTo>
                  <a:pt x="3205" y="518"/>
                </a:lnTo>
                <a:lnTo>
                  <a:pt x="3205" y="520"/>
                </a:lnTo>
                <a:lnTo>
                  <a:pt x="3204" y="520"/>
                </a:lnTo>
                <a:lnTo>
                  <a:pt x="3203" y="520"/>
                </a:lnTo>
                <a:lnTo>
                  <a:pt x="3203" y="521"/>
                </a:lnTo>
                <a:lnTo>
                  <a:pt x="3201" y="522"/>
                </a:lnTo>
                <a:lnTo>
                  <a:pt x="3201" y="524"/>
                </a:lnTo>
                <a:lnTo>
                  <a:pt x="3201" y="527"/>
                </a:lnTo>
                <a:lnTo>
                  <a:pt x="3199" y="529"/>
                </a:lnTo>
                <a:lnTo>
                  <a:pt x="3196" y="532"/>
                </a:lnTo>
                <a:lnTo>
                  <a:pt x="3195" y="534"/>
                </a:lnTo>
                <a:lnTo>
                  <a:pt x="3193" y="537"/>
                </a:lnTo>
                <a:lnTo>
                  <a:pt x="3183" y="555"/>
                </a:lnTo>
                <a:lnTo>
                  <a:pt x="3183" y="556"/>
                </a:lnTo>
                <a:lnTo>
                  <a:pt x="3180" y="559"/>
                </a:lnTo>
                <a:lnTo>
                  <a:pt x="3179" y="561"/>
                </a:lnTo>
                <a:lnTo>
                  <a:pt x="3179" y="563"/>
                </a:lnTo>
                <a:lnTo>
                  <a:pt x="3179" y="564"/>
                </a:lnTo>
                <a:lnTo>
                  <a:pt x="3179" y="565"/>
                </a:lnTo>
                <a:lnTo>
                  <a:pt x="3177" y="565"/>
                </a:lnTo>
                <a:lnTo>
                  <a:pt x="3177" y="564"/>
                </a:lnTo>
                <a:lnTo>
                  <a:pt x="3177" y="563"/>
                </a:lnTo>
                <a:lnTo>
                  <a:pt x="3177" y="561"/>
                </a:lnTo>
                <a:lnTo>
                  <a:pt x="3178" y="560"/>
                </a:lnTo>
                <a:lnTo>
                  <a:pt x="3179" y="559"/>
                </a:lnTo>
                <a:lnTo>
                  <a:pt x="3179" y="558"/>
                </a:lnTo>
                <a:lnTo>
                  <a:pt x="3180" y="556"/>
                </a:lnTo>
                <a:lnTo>
                  <a:pt x="3183" y="555"/>
                </a:lnTo>
                <a:lnTo>
                  <a:pt x="3183" y="551"/>
                </a:lnTo>
                <a:lnTo>
                  <a:pt x="3180" y="551"/>
                </a:lnTo>
                <a:lnTo>
                  <a:pt x="3179" y="551"/>
                </a:lnTo>
                <a:lnTo>
                  <a:pt x="3179" y="551"/>
                </a:lnTo>
                <a:lnTo>
                  <a:pt x="3178" y="551"/>
                </a:lnTo>
                <a:lnTo>
                  <a:pt x="3177" y="551"/>
                </a:lnTo>
                <a:lnTo>
                  <a:pt x="3177" y="550"/>
                </a:lnTo>
                <a:lnTo>
                  <a:pt x="3177" y="550"/>
                </a:lnTo>
                <a:lnTo>
                  <a:pt x="3177" y="549"/>
                </a:lnTo>
                <a:lnTo>
                  <a:pt x="3179" y="551"/>
                </a:lnTo>
                <a:lnTo>
                  <a:pt x="3179" y="547"/>
                </a:lnTo>
                <a:lnTo>
                  <a:pt x="3179" y="547"/>
                </a:lnTo>
                <a:lnTo>
                  <a:pt x="3179" y="545"/>
                </a:lnTo>
                <a:lnTo>
                  <a:pt x="3180" y="544"/>
                </a:lnTo>
                <a:lnTo>
                  <a:pt x="3180" y="543"/>
                </a:lnTo>
                <a:lnTo>
                  <a:pt x="3180" y="542"/>
                </a:lnTo>
                <a:lnTo>
                  <a:pt x="3180" y="542"/>
                </a:lnTo>
                <a:lnTo>
                  <a:pt x="3183" y="539"/>
                </a:lnTo>
                <a:lnTo>
                  <a:pt x="3183" y="537"/>
                </a:lnTo>
                <a:lnTo>
                  <a:pt x="3183" y="537"/>
                </a:lnTo>
                <a:lnTo>
                  <a:pt x="3184" y="537"/>
                </a:lnTo>
                <a:lnTo>
                  <a:pt x="3185" y="537"/>
                </a:lnTo>
                <a:lnTo>
                  <a:pt x="3187" y="529"/>
                </a:lnTo>
                <a:lnTo>
                  <a:pt x="3188" y="528"/>
                </a:lnTo>
                <a:lnTo>
                  <a:pt x="3189" y="527"/>
                </a:lnTo>
                <a:lnTo>
                  <a:pt x="3190" y="527"/>
                </a:lnTo>
                <a:lnTo>
                  <a:pt x="3192" y="526"/>
                </a:lnTo>
                <a:lnTo>
                  <a:pt x="3193" y="526"/>
                </a:lnTo>
                <a:lnTo>
                  <a:pt x="3194" y="524"/>
                </a:lnTo>
                <a:lnTo>
                  <a:pt x="3194" y="524"/>
                </a:lnTo>
                <a:lnTo>
                  <a:pt x="3195" y="524"/>
                </a:lnTo>
                <a:lnTo>
                  <a:pt x="3208" y="513"/>
                </a:lnTo>
                <a:lnTo>
                  <a:pt x="3208" y="515"/>
                </a:lnTo>
                <a:close/>
                <a:moveTo>
                  <a:pt x="3238" y="500"/>
                </a:moveTo>
                <a:lnTo>
                  <a:pt x="3237" y="500"/>
                </a:lnTo>
                <a:lnTo>
                  <a:pt x="3235" y="497"/>
                </a:lnTo>
                <a:lnTo>
                  <a:pt x="3232" y="497"/>
                </a:lnTo>
                <a:lnTo>
                  <a:pt x="3232" y="491"/>
                </a:lnTo>
                <a:lnTo>
                  <a:pt x="3232" y="490"/>
                </a:lnTo>
                <a:lnTo>
                  <a:pt x="3233" y="489"/>
                </a:lnTo>
                <a:lnTo>
                  <a:pt x="3235" y="486"/>
                </a:lnTo>
                <a:lnTo>
                  <a:pt x="3236" y="485"/>
                </a:lnTo>
                <a:lnTo>
                  <a:pt x="3237" y="483"/>
                </a:lnTo>
                <a:lnTo>
                  <a:pt x="3238" y="481"/>
                </a:lnTo>
                <a:lnTo>
                  <a:pt x="3241" y="479"/>
                </a:lnTo>
                <a:lnTo>
                  <a:pt x="3239" y="479"/>
                </a:lnTo>
                <a:lnTo>
                  <a:pt x="3238" y="478"/>
                </a:lnTo>
                <a:lnTo>
                  <a:pt x="3238" y="477"/>
                </a:lnTo>
                <a:lnTo>
                  <a:pt x="3238" y="475"/>
                </a:lnTo>
                <a:lnTo>
                  <a:pt x="3242" y="472"/>
                </a:lnTo>
                <a:lnTo>
                  <a:pt x="3242" y="468"/>
                </a:lnTo>
                <a:lnTo>
                  <a:pt x="3241" y="468"/>
                </a:lnTo>
                <a:lnTo>
                  <a:pt x="3238" y="469"/>
                </a:lnTo>
                <a:lnTo>
                  <a:pt x="3237" y="472"/>
                </a:lnTo>
                <a:lnTo>
                  <a:pt x="3237" y="473"/>
                </a:lnTo>
                <a:lnTo>
                  <a:pt x="3236" y="475"/>
                </a:lnTo>
                <a:lnTo>
                  <a:pt x="3236" y="477"/>
                </a:lnTo>
                <a:lnTo>
                  <a:pt x="3236" y="478"/>
                </a:lnTo>
                <a:lnTo>
                  <a:pt x="3237" y="478"/>
                </a:lnTo>
                <a:lnTo>
                  <a:pt x="3237" y="479"/>
                </a:lnTo>
                <a:lnTo>
                  <a:pt x="3238" y="479"/>
                </a:lnTo>
                <a:lnTo>
                  <a:pt x="3238" y="481"/>
                </a:lnTo>
                <a:lnTo>
                  <a:pt x="3236" y="481"/>
                </a:lnTo>
                <a:lnTo>
                  <a:pt x="3232" y="485"/>
                </a:lnTo>
                <a:lnTo>
                  <a:pt x="3232" y="481"/>
                </a:lnTo>
                <a:lnTo>
                  <a:pt x="3227" y="484"/>
                </a:lnTo>
                <a:lnTo>
                  <a:pt x="3227" y="496"/>
                </a:lnTo>
                <a:lnTo>
                  <a:pt x="3227" y="495"/>
                </a:lnTo>
                <a:lnTo>
                  <a:pt x="3226" y="495"/>
                </a:lnTo>
                <a:lnTo>
                  <a:pt x="3226" y="494"/>
                </a:lnTo>
                <a:lnTo>
                  <a:pt x="3226" y="491"/>
                </a:lnTo>
                <a:lnTo>
                  <a:pt x="3224" y="491"/>
                </a:lnTo>
                <a:lnTo>
                  <a:pt x="3224" y="492"/>
                </a:lnTo>
                <a:lnTo>
                  <a:pt x="3224" y="492"/>
                </a:lnTo>
                <a:lnTo>
                  <a:pt x="3224" y="494"/>
                </a:lnTo>
                <a:lnTo>
                  <a:pt x="3220" y="494"/>
                </a:lnTo>
                <a:lnTo>
                  <a:pt x="3220" y="491"/>
                </a:lnTo>
                <a:lnTo>
                  <a:pt x="3221" y="490"/>
                </a:lnTo>
                <a:lnTo>
                  <a:pt x="3222" y="489"/>
                </a:lnTo>
                <a:lnTo>
                  <a:pt x="3224" y="488"/>
                </a:lnTo>
                <a:lnTo>
                  <a:pt x="3224" y="481"/>
                </a:lnTo>
                <a:lnTo>
                  <a:pt x="3224" y="480"/>
                </a:lnTo>
                <a:lnTo>
                  <a:pt x="3225" y="480"/>
                </a:lnTo>
                <a:lnTo>
                  <a:pt x="3225" y="479"/>
                </a:lnTo>
                <a:lnTo>
                  <a:pt x="3225" y="478"/>
                </a:lnTo>
                <a:lnTo>
                  <a:pt x="3226" y="478"/>
                </a:lnTo>
                <a:lnTo>
                  <a:pt x="3226" y="475"/>
                </a:lnTo>
                <a:lnTo>
                  <a:pt x="3230" y="475"/>
                </a:lnTo>
                <a:lnTo>
                  <a:pt x="3233" y="469"/>
                </a:lnTo>
                <a:lnTo>
                  <a:pt x="3233" y="466"/>
                </a:lnTo>
                <a:lnTo>
                  <a:pt x="3233" y="466"/>
                </a:lnTo>
                <a:lnTo>
                  <a:pt x="3232" y="466"/>
                </a:lnTo>
                <a:lnTo>
                  <a:pt x="3232" y="464"/>
                </a:lnTo>
                <a:lnTo>
                  <a:pt x="3232" y="463"/>
                </a:lnTo>
                <a:lnTo>
                  <a:pt x="3233" y="464"/>
                </a:lnTo>
                <a:lnTo>
                  <a:pt x="3233" y="464"/>
                </a:lnTo>
                <a:lnTo>
                  <a:pt x="3235" y="464"/>
                </a:lnTo>
                <a:lnTo>
                  <a:pt x="3236" y="464"/>
                </a:lnTo>
                <a:lnTo>
                  <a:pt x="3236" y="464"/>
                </a:lnTo>
                <a:lnTo>
                  <a:pt x="3236" y="464"/>
                </a:lnTo>
                <a:lnTo>
                  <a:pt x="3236" y="464"/>
                </a:lnTo>
                <a:lnTo>
                  <a:pt x="3236" y="464"/>
                </a:lnTo>
                <a:lnTo>
                  <a:pt x="3237" y="463"/>
                </a:lnTo>
                <a:lnTo>
                  <a:pt x="3237" y="463"/>
                </a:lnTo>
                <a:lnTo>
                  <a:pt x="3238" y="462"/>
                </a:lnTo>
                <a:lnTo>
                  <a:pt x="3236" y="458"/>
                </a:lnTo>
                <a:lnTo>
                  <a:pt x="3233" y="458"/>
                </a:lnTo>
                <a:lnTo>
                  <a:pt x="3241" y="448"/>
                </a:lnTo>
                <a:lnTo>
                  <a:pt x="3242" y="443"/>
                </a:lnTo>
                <a:lnTo>
                  <a:pt x="3246" y="438"/>
                </a:lnTo>
                <a:lnTo>
                  <a:pt x="3246" y="436"/>
                </a:lnTo>
                <a:lnTo>
                  <a:pt x="3248" y="432"/>
                </a:lnTo>
                <a:lnTo>
                  <a:pt x="3249" y="432"/>
                </a:lnTo>
                <a:lnTo>
                  <a:pt x="3249" y="432"/>
                </a:lnTo>
                <a:lnTo>
                  <a:pt x="3251" y="432"/>
                </a:lnTo>
                <a:lnTo>
                  <a:pt x="3251" y="432"/>
                </a:lnTo>
                <a:lnTo>
                  <a:pt x="3252" y="431"/>
                </a:lnTo>
                <a:lnTo>
                  <a:pt x="3252" y="431"/>
                </a:lnTo>
                <a:lnTo>
                  <a:pt x="3252" y="431"/>
                </a:lnTo>
                <a:lnTo>
                  <a:pt x="3253" y="431"/>
                </a:lnTo>
                <a:lnTo>
                  <a:pt x="3253" y="431"/>
                </a:lnTo>
                <a:lnTo>
                  <a:pt x="3254" y="430"/>
                </a:lnTo>
                <a:lnTo>
                  <a:pt x="3254" y="429"/>
                </a:lnTo>
                <a:lnTo>
                  <a:pt x="3254" y="429"/>
                </a:lnTo>
                <a:lnTo>
                  <a:pt x="3255" y="427"/>
                </a:lnTo>
                <a:lnTo>
                  <a:pt x="3257" y="426"/>
                </a:lnTo>
                <a:lnTo>
                  <a:pt x="3259" y="425"/>
                </a:lnTo>
                <a:lnTo>
                  <a:pt x="3260" y="424"/>
                </a:lnTo>
                <a:lnTo>
                  <a:pt x="3260" y="425"/>
                </a:lnTo>
                <a:lnTo>
                  <a:pt x="3260" y="426"/>
                </a:lnTo>
                <a:lnTo>
                  <a:pt x="3260" y="426"/>
                </a:lnTo>
                <a:lnTo>
                  <a:pt x="3260" y="427"/>
                </a:lnTo>
                <a:lnTo>
                  <a:pt x="3260" y="427"/>
                </a:lnTo>
                <a:lnTo>
                  <a:pt x="3259" y="429"/>
                </a:lnTo>
                <a:lnTo>
                  <a:pt x="3259" y="429"/>
                </a:lnTo>
                <a:lnTo>
                  <a:pt x="3259" y="429"/>
                </a:lnTo>
                <a:lnTo>
                  <a:pt x="3259" y="430"/>
                </a:lnTo>
                <a:lnTo>
                  <a:pt x="3258" y="430"/>
                </a:lnTo>
                <a:lnTo>
                  <a:pt x="3258" y="430"/>
                </a:lnTo>
                <a:lnTo>
                  <a:pt x="3257" y="430"/>
                </a:lnTo>
                <a:lnTo>
                  <a:pt x="3254" y="432"/>
                </a:lnTo>
                <a:lnTo>
                  <a:pt x="3254" y="434"/>
                </a:lnTo>
                <a:lnTo>
                  <a:pt x="3253" y="434"/>
                </a:lnTo>
                <a:lnTo>
                  <a:pt x="3253" y="435"/>
                </a:lnTo>
                <a:lnTo>
                  <a:pt x="3253" y="435"/>
                </a:lnTo>
                <a:lnTo>
                  <a:pt x="3253" y="435"/>
                </a:lnTo>
                <a:lnTo>
                  <a:pt x="3253" y="438"/>
                </a:lnTo>
                <a:lnTo>
                  <a:pt x="3257" y="438"/>
                </a:lnTo>
                <a:lnTo>
                  <a:pt x="3257" y="435"/>
                </a:lnTo>
                <a:lnTo>
                  <a:pt x="3257" y="434"/>
                </a:lnTo>
                <a:lnTo>
                  <a:pt x="3258" y="434"/>
                </a:lnTo>
                <a:lnTo>
                  <a:pt x="3259" y="434"/>
                </a:lnTo>
                <a:lnTo>
                  <a:pt x="3260" y="434"/>
                </a:lnTo>
                <a:lnTo>
                  <a:pt x="3260" y="434"/>
                </a:lnTo>
                <a:lnTo>
                  <a:pt x="3260" y="434"/>
                </a:lnTo>
                <a:lnTo>
                  <a:pt x="3260" y="434"/>
                </a:lnTo>
                <a:lnTo>
                  <a:pt x="3260" y="434"/>
                </a:lnTo>
                <a:lnTo>
                  <a:pt x="3262" y="434"/>
                </a:lnTo>
                <a:lnTo>
                  <a:pt x="3260" y="432"/>
                </a:lnTo>
                <a:lnTo>
                  <a:pt x="3260" y="432"/>
                </a:lnTo>
                <a:lnTo>
                  <a:pt x="3263" y="435"/>
                </a:lnTo>
                <a:lnTo>
                  <a:pt x="3265" y="438"/>
                </a:lnTo>
                <a:lnTo>
                  <a:pt x="3265" y="450"/>
                </a:lnTo>
                <a:lnTo>
                  <a:pt x="3269" y="463"/>
                </a:lnTo>
                <a:lnTo>
                  <a:pt x="3269" y="496"/>
                </a:lnTo>
                <a:lnTo>
                  <a:pt x="3265" y="496"/>
                </a:lnTo>
                <a:lnTo>
                  <a:pt x="3267" y="500"/>
                </a:lnTo>
                <a:lnTo>
                  <a:pt x="3269" y="501"/>
                </a:lnTo>
                <a:lnTo>
                  <a:pt x="3269" y="507"/>
                </a:lnTo>
                <a:lnTo>
                  <a:pt x="3269" y="510"/>
                </a:lnTo>
                <a:lnTo>
                  <a:pt x="3269" y="511"/>
                </a:lnTo>
                <a:lnTo>
                  <a:pt x="3269" y="511"/>
                </a:lnTo>
                <a:lnTo>
                  <a:pt x="3269" y="511"/>
                </a:lnTo>
                <a:lnTo>
                  <a:pt x="3269" y="511"/>
                </a:lnTo>
                <a:lnTo>
                  <a:pt x="3270" y="512"/>
                </a:lnTo>
                <a:lnTo>
                  <a:pt x="3270" y="513"/>
                </a:lnTo>
                <a:lnTo>
                  <a:pt x="3270" y="515"/>
                </a:lnTo>
                <a:lnTo>
                  <a:pt x="3270" y="516"/>
                </a:lnTo>
                <a:lnTo>
                  <a:pt x="3270" y="516"/>
                </a:lnTo>
                <a:lnTo>
                  <a:pt x="3270" y="516"/>
                </a:lnTo>
                <a:lnTo>
                  <a:pt x="3270" y="517"/>
                </a:lnTo>
                <a:lnTo>
                  <a:pt x="3270" y="517"/>
                </a:lnTo>
                <a:lnTo>
                  <a:pt x="3270" y="518"/>
                </a:lnTo>
                <a:lnTo>
                  <a:pt x="3270" y="518"/>
                </a:lnTo>
                <a:lnTo>
                  <a:pt x="3269" y="518"/>
                </a:lnTo>
                <a:lnTo>
                  <a:pt x="3269" y="520"/>
                </a:lnTo>
                <a:lnTo>
                  <a:pt x="3269" y="520"/>
                </a:lnTo>
                <a:lnTo>
                  <a:pt x="3270" y="528"/>
                </a:lnTo>
                <a:lnTo>
                  <a:pt x="3270" y="537"/>
                </a:lnTo>
                <a:lnTo>
                  <a:pt x="3270" y="545"/>
                </a:lnTo>
                <a:lnTo>
                  <a:pt x="3269" y="555"/>
                </a:lnTo>
                <a:lnTo>
                  <a:pt x="3269" y="556"/>
                </a:lnTo>
                <a:lnTo>
                  <a:pt x="3267" y="565"/>
                </a:lnTo>
                <a:lnTo>
                  <a:pt x="3265" y="561"/>
                </a:lnTo>
                <a:lnTo>
                  <a:pt x="3265" y="569"/>
                </a:lnTo>
                <a:lnTo>
                  <a:pt x="3267" y="566"/>
                </a:lnTo>
                <a:lnTo>
                  <a:pt x="3267" y="576"/>
                </a:lnTo>
                <a:lnTo>
                  <a:pt x="3267" y="576"/>
                </a:lnTo>
                <a:lnTo>
                  <a:pt x="3267" y="575"/>
                </a:lnTo>
                <a:lnTo>
                  <a:pt x="3265" y="575"/>
                </a:lnTo>
                <a:lnTo>
                  <a:pt x="3265" y="575"/>
                </a:lnTo>
                <a:lnTo>
                  <a:pt x="3265" y="585"/>
                </a:lnTo>
                <a:lnTo>
                  <a:pt x="3265" y="586"/>
                </a:lnTo>
                <a:lnTo>
                  <a:pt x="3265" y="587"/>
                </a:lnTo>
                <a:lnTo>
                  <a:pt x="3267" y="588"/>
                </a:lnTo>
                <a:lnTo>
                  <a:pt x="3269" y="591"/>
                </a:lnTo>
                <a:lnTo>
                  <a:pt x="3268" y="593"/>
                </a:lnTo>
                <a:lnTo>
                  <a:pt x="3267" y="597"/>
                </a:lnTo>
                <a:lnTo>
                  <a:pt x="3268" y="601"/>
                </a:lnTo>
                <a:lnTo>
                  <a:pt x="3269" y="604"/>
                </a:lnTo>
                <a:lnTo>
                  <a:pt x="3269" y="619"/>
                </a:lnTo>
                <a:lnTo>
                  <a:pt x="3265" y="615"/>
                </a:lnTo>
                <a:lnTo>
                  <a:pt x="3263" y="613"/>
                </a:lnTo>
                <a:lnTo>
                  <a:pt x="3259" y="610"/>
                </a:lnTo>
                <a:lnTo>
                  <a:pt x="3257" y="608"/>
                </a:lnTo>
                <a:lnTo>
                  <a:pt x="3259" y="608"/>
                </a:lnTo>
                <a:lnTo>
                  <a:pt x="3259" y="608"/>
                </a:lnTo>
                <a:lnTo>
                  <a:pt x="3259" y="608"/>
                </a:lnTo>
                <a:lnTo>
                  <a:pt x="3259" y="608"/>
                </a:lnTo>
                <a:lnTo>
                  <a:pt x="3259" y="607"/>
                </a:lnTo>
                <a:lnTo>
                  <a:pt x="3259" y="606"/>
                </a:lnTo>
                <a:lnTo>
                  <a:pt x="3259" y="606"/>
                </a:lnTo>
                <a:lnTo>
                  <a:pt x="3259" y="604"/>
                </a:lnTo>
                <a:lnTo>
                  <a:pt x="3260" y="602"/>
                </a:lnTo>
                <a:lnTo>
                  <a:pt x="3260" y="601"/>
                </a:lnTo>
                <a:lnTo>
                  <a:pt x="3260" y="598"/>
                </a:lnTo>
                <a:lnTo>
                  <a:pt x="3260" y="597"/>
                </a:lnTo>
                <a:lnTo>
                  <a:pt x="3262" y="594"/>
                </a:lnTo>
                <a:lnTo>
                  <a:pt x="3262" y="592"/>
                </a:lnTo>
                <a:lnTo>
                  <a:pt x="3262" y="590"/>
                </a:lnTo>
                <a:lnTo>
                  <a:pt x="3263" y="586"/>
                </a:lnTo>
                <a:lnTo>
                  <a:pt x="3263" y="585"/>
                </a:lnTo>
                <a:lnTo>
                  <a:pt x="3262" y="583"/>
                </a:lnTo>
                <a:lnTo>
                  <a:pt x="3262" y="582"/>
                </a:lnTo>
                <a:lnTo>
                  <a:pt x="3260" y="581"/>
                </a:lnTo>
                <a:lnTo>
                  <a:pt x="3259" y="571"/>
                </a:lnTo>
                <a:lnTo>
                  <a:pt x="3258" y="565"/>
                </a:lnTo>
                <a:lnTo>
                  <a:pt x="3258" y="563"/>
                </a:lnTo>
                <a:lnTo>
                  <a:pt x="3258" y="560"/>
                </a:lnTo>
                <a:lnTo>
                  <a:pt x="3258" y="558"/>
                </a:lnTo>
                <a:lnTo>
                  <a:pt x="3258" y="555"/>
                </a:lnTo>
                <a:lnTo>
                  <a:pt x="3257" y="551"/>
                </a:lnTo>
                <a:lnTo>
                  <a:pt x="3257" y="527"/>
                </a:lnTo>
                <a:lnTo>
                  <a:pt x="3255" y="526"/>
                </a:lnTo>
                <a:lnTo>
                  <a:pt x="3255" y="526"/>
                </a:lnTo>
                <a:lnTo>
                  <a:pt x="3254" y="524"/>
                </a:lnTo>
                <a:lnTo>
                  <a:pt x="3254" y="522"/>
                </a:lnTo>
                <a:lnTo>
                  <a:pt x="3254" y="521"/>
                </a:lnTo>
                <a:lnTo>
                  <a:pt x="3253" y="518"/>
                </a:lnTo>
                <a:lnTo>
                  <a:pt x="3253" y="516"/>
                </a:lnTo>
                <a:lnTo>
                  <a:pt x="3253" y="513"/>
                </a:lnTo>
                <a:lnTo>
                  <a:pt x="3252" y="513"/>
                </a:lnTo>
                <a:lnTo>
                  <a:pt x="3252" y="513"/>
                </a:lnTo>
                <a:lnTo>
                  <a:pt x="3251" y="513"/>
                </a:lnTo>
                <a:lnTo>
                  <a:pt x="3251" y="513"/>
                </a:lnTo>
                <a:lnTo>
                  <a:pt x="3251" y="513"/>
                </a:lnTo>
                <a:lnTo>
                  <a:pt x="3249" y="512"/>
                </a:lnTo>
                <a:lnTo>
                  <a:pt x="3247" y="511"/>
                </a:lnTo>
                <a:lnTo>
                  <a:pt x="3247" y="510"/>
                </a:lnTo>
                <a:lnTo>
                  <a:pt x="3247" y="510"/>
                </a:lnTo>
                <a:lnTo>
                  <a:pt x="3246" y="510"/>
                </a:lnTo>
                <a:lnTo>
                  <a:pt x="3246" y="510"/>
                </a:lnTo>
                <a:lnTo>
                  <a:pt x="3244" y="508"/>
                </a:lnTo>
                <a:lnTo>
                  <a:pt x="3244" y="507"/>
                </a:lnTo>
                <a:lnTo>
                  <a:pt x="3243" y="506"/>
                </a:lnTo>
                <a:lnTo>
                  <a:pt x="3242" y="505"/>
                </a:lnTo>
                <a:lnTo>
                  <a:pt x="3241" y="504"/>
                </a:lnTo>
                <a:lnTo>
                  <a:pt x="3239" y="502"/>
                </a:lnTo>
                <a:lnTo>
                  <a:pt x="3238" y="500"/>
                </a:lnTo>
                <a:close/>
                <a:moveTo>
                  <a:pt x="3271" y="645"/>
                </a:moveTo>
                <a:lnTo>
                  <a:pt x="3271" y="646"/>
                </a:lnTo>
                <a:lnTo>
                  <a:pt x="3270" y="649"/>
                </a:lnTo>
                <a:lnTo>
                  <a:pt x="3270" y="650"/>
                </a:lnTo>
                <a:lnTo>
                  <a:pt x="3270" y="650"/>
                </a:lnTo>
                <a:lnTo>
                  <a:pt x="3270" y="650"/>
                </a:lnTo>
                <a:lnTo>
                  <a:pt x="3270" y="650"/>
                </a:lnTo>
                <a:lnTo>
                  <a:pt x="3269" y="651"/>
                </a:lnTo>
                <a:lnTo>
                  <a:pt x="3269" y="651"/>
                </a:lnTo>
                <a:lnTo>
                  <a:pt x="3269" y="652"/>
                </a:lnTo>
                <a:lnTo>
                  <a:pt x="3268" y="652"/>
                </a:lnTo>
                <a:lnTo>
                  <a:pt x="3268" y="652"/>
                </a:lnTo>
                <a:lnTo>
                  <a:pt x="3268" y="653"/>
                </a:lnTo>
                <a:lnTo>
                  <a:pt x="3267" y="653"/>
                </a:lnTo>
                <a:lnTo>
                  <a:pt x="3267" y="655"/>
                </a:lnTo>
                <a:lnTo>
                  <a:pt x="3265" y="655"/>
                </a:lnTo>
                <a:lnTo>
                  <a:pt x="3265" y="656"/>
                </a:lnTo>
                <a:lnTo>
                  <a:pt x="3260" y="653"/>
                </a:lnTo>
                <a:lnTo>
                  <a:pt x="3259" y="653"/>
                </a:lnTo>
                <a:lnTo>
                  <a:pt x="3246" y="652"/>
                </a:lnTo>
                <a:lnTo>
                  <a:pt x="3244" y="652"/>
                </a:lnTo>
                <a:lnTo>
                  <a:pt x="3244" y="651"/>
                </a:lnTo>
                <a:lnTo>
                  <a:pt x="3244" y="651"/>
                </a:lnTo>
                <a:lnTo>
                  <a:pt x="3244" y="651"/>
                </a:lnTo>
                <a:lnTo>
                  <a:pt x="3244" y="651"/>
                </a:lnTo>
                <a:lnTo>
                  <a:pt x="3243" y="651"/>
                </a:lnTo>
                <a:lnTo>
                  <a:pt x="3243" y="651"/>
                </a:lnTo>
                <a:lnTo>
                  <a:pt x="3242" y="652"/>
                </a:lnTo>
                <a:lnTo>
                  <a:pt x="3241" y="650"/>
                </a:lnTo>
                <a:lnTo>
                  <a:pt x="3241" y="646"/>
                </a:lnTo>
                <a:lnTo>
                  <a:pt x="3239" y="646"/>
                </a:lnTo>
                <a:lnTo>
                  <a:pt x="3239" y="645"/>
                </a:lnTo>
                <a:lnTo>
                  <a:pt x="3239" y="645"/>
                </a:lnTo>
                <a:lnTo>
                  <a:pt x="3239" y="645"/>
                </a:lnTo>
                <a:lnTo>
                  <a:pt x="3239" y="645"/>
                </a:lnTo>
                <a:lnTo>
                  <a:pt x="3241" y="645"/>
                </a:lnTo>
                <a:lnTo>
                  <a:pt x="3241" y="646"/>
                </a:lnTo>
                <a:lnTo>
                  <a:pt x="3242" y="646"/>
                </a:lnTo>
                <a:lnTo>
                  <a:pt x="3246" y="639"/>
                </a:lnTo>
                <a:lnTo>
                  <a:pt x="3247" y="635"/>
                </a:lnTo>
                <a:lnTo>
                  <a:pt x="3248" y="633"/>
                </a:lnTo>
                <a:lnTo>
                  <a:pt x="3248" y="630"/>
                </a:lnTo>
                <a:lnTo>
                  <a:pt x="3248" y="628"/>
                </a:lnTo>
                <a:lnTo>
                  <a:pt x="3248" y="625"/>
                </a:lnTo>
                <a:lnTo>
                  <a:pt x="3248" y="624"/>
                </a:lnTo>
                <a:lnTo>
                  <a:pt x="3247" y="621"/>
                </a:lnTo>
                <a:lnTo>
                  <a:pt x="3246" y="620"/>
                </a:lnTo>
                <a:lnTo>
                  <a:pt x="3248" y="618"/>
                </a:lnTo>
                <a:lnTo>
                  <a:pt x="3249" y="617"/>
                </a:lnTo>
                <a:lnTo>
                  <a:pt x="3251" y="615"/>
                </a:lnTo>
                <a:lnTo>
                  <a:pt x="3252" y="614"/>
                </a:lnTo>
                <a:lnTo>
                  <a:pt x="3253" y="614"/>
                </a:lnTo>
                <a:lnTo>
                  <a:pt x="3253" y="614"/>
                </a:lnTo>
                <a:lnTo>
                  <a:pt x="3254" y="614"/>
                </a:lnTo>
                <a:lnTo>
                  <a:pt x="3255" y="614"/>
                </a:lnTo>
                <a:lnTo>
                  <a:pt x="3257" y="614"/>
                </a:lnTo>
                <a:lnTo>
                  <a:pt x="3263" y="620"/>
                </a:lnTo>
                <a:lnTo>
                  <a:pt x="3267" y="628"/>
                </a:lnTo>
                <a:lnTo>
                  <a:pt x="3268" y="630"/>
                </a:lnTo>
                <a:lnTo>
                  <a:pt x="3268" y="631"/>
                </a:lnTo>
                <a:lnTo>
                  <a:pt x="3269" y="633"/>
                </a:lnTo>
                <a:lnTo>
                  <a:pt x="3270" y="635"/>
                </a:lnTo>
                <a:lnTo>
                  <a:pt x="3270" y="636"/>
                </a:lnTo>
                <a:lnTo>
                  <a:pt x="3270" y="636"/>
                </a:lnTo>
                <a:lnTo>
                  <a:pt x="3270" y="637"/>
                </a:lnTo>
                <a:lnTo>
                  <a:pt x="3270" y="637"/>
                </a:lnTo>
                <a:lnTo>
                  <a:pt x="3270" y="637"/>
                </a:lnTo>
                <a:lnTo>
                  <a:pt x="3270" y="639"/>
                </a:lnTo>
                <a:lnTo>
                  <a:pt x="3270" y="640"/>
                </a:lnTo>
                <a:lnTo>
                  <a:pt x="3271" y="640"/>
                </a:lnTo>
                <a:lnTo>
                  <a:pt x="3271" y="641"/>
                </a:lnTo>
                <a:lnTo>
                  <a:pt x="3271" y="642"/>
                </a:lnTo>
                <a:lnTo>
                  <a:pt x="3271" y="645"/>
                </a:lnTo>
                <a:close/>
                <a:moveTo>
                  <a:pt x="3285" y="707"/>
                </a:moveTo>
                <a:lnTo>
                  <a:pt x="3285" y="707"/>
                </a:lnTo>
                <a:lnTo>
                  <a:pt x="3285" y="707"/>
                </a:lnTo>
                <a:lnTo>
                  <a:pt x="3284" y="707"/>
                </a:lnTo>
                <a:lnTo>
                  <a:pt x="3284" y="707"/>
                </a:lnTo>
                <a:lnTo>
                  <a:pt x="3284" y="707"/>
                </a:lnTo>
                <a:lnTo>
                  <a:pt x="3284" y="706"/>
                </a:lnTo>
                <a:lnTo>
                  <a:pt x="3284" y="706"/>
                </a:lnTo>
                <a:lnTo>
                  <a:pt x="3285" y="706"/>
                </a:lnTo>
                <a:lnTo>
                  <a:pt x="3285" y="706"/>
                </a:lnTo>
                <a:lnTo>
                  <a:pt x="3285" y="706"/>
                </a:lnTo>
                <a:lnTo>
                  <a:pt x="3285" y="706"/>
                </a:lnTo>
                <a:lnTo>
                  <a:pt x="3285" y="707"/>
                </a:lnTo>
                <a:lnTo>
                  <a:pt x="3285" y="707"/>
                </a:lnTo>
                <a:close/>
                <a:moveTo>
                  <a:pt x="3260" y="446"/>
                </a:moveTo>
                <a:lnTo>
                  <a:pt x="3257" y="446"/>
                </a:lnTo>
                <a:lnTo>
                  <a:pt x="3257" y="442"/>
                </a:lnTo>
                <a:lnTo>
                  <a:pt x="3258" y="442"/>
                </a:lnTo>
                <a:lnTo>
                  <a:pt x="3259" y="442"/>
                </a:lnTo>
                <a:lnTo>
                  <a:pt x="3259" y="443"/>
                </a:lnTo>
                <a:lnTo>
                  <a:pt x="3260" y="443"/>
                </a:lnTo>
                <a:lnTo>
                  <a:pt x="3260" y="445"/>
                </a:lnTo>
                <a:lnTo>
                  <a:pt x="3260" y="446"/>
                </a:lnTo>
                <a:close/>
                <a:moveTo>
                  <a:pt x="3267" y="520"/>
                </a:moveTo>
                <a:lnTo>
                  <a:pt x="3265" y="520"/>
                </a:lnTo>
                <a:lnTo>
                  <a:pt x="3265" y="518"/>
                </a:lnTo>
                <a:lnTo>
                  <a:pt x="3265" y="517"/>
                </a:lnTo>
                <a:lnTo>
                  <a:pt x="3265" y="517"/>
                </a:lnTo>
                <a:lnTo>
                  <a:pt x="3267" y="516"/>
                </a:lnTo>
                <a:lnTo>
                  <a:pt x="3267" y="517"/>
                </a:lnTo>
                <a:lnTo>
                  <a:pt x="3267" y="517"/>
                </a:lnTo>
                <a:lnTo>
                  <a:pt x="3267" y="518"/>
                </a:lnTo>
                <a:lnTo>
                  <a:pt x="3267" y="520"/>
                </a:lnTo>
                <a:close/>
                <a:moveTo>
                  <a:pt x="3241" y="450"/>
                </a:moveTo>
                <a:lnTo>
                  <a:pt x="3241" y="448"/>
                </a:lnTo>
                <a:lnTo>
                  <a:pt x="3244" y="446"/>
                </a:lnTo>
                <a:lnTo>
                  <a:pt x="3242" y="443"/>
                </a:lnTo>
                <a:lnTo>
                  <a:pt x="3246" y="443"/>
                </a:lnTo>
                <a:lnTo>
                  <a:pt x="3246" y="448"/>
                </a:lnTo>
                <a:lnTo>
                  <a:pt x="3242" y="452"/>
                </a:lnTo>
                <a:lnTo>
                  <a:pt x="3242" y="453"/>
                </a:lnTo>
                <a:lnTo>
                  <a:pt x="3242" y="454"/>
                </a:lnTo>
                <a:lnTo>
                  <a:pt x="3241" y="456"/>
                </a:lnTo>
                <a:lnTo>
                  <a:pt x="3241" y="456"/>
                </a:lnTo>
                <a:lnTo>
                  <a:pt x="3238" y="454"/>
                </a:lnTo>
                <a:lnTo>
                  <a:pt x="3241" y="450"/>
                </a:lnTo>
                <a:close/>
                <a:moveTo>
                  <a:pt x="3271" y="343"/>
                </a:moveTo>
                <a:lnTo>
                  <a:pt x="3271" y="341"/>
                </a:lnTo>
                <a:lnTo>
                  <a:pt x="3273" y="343"/>
                </a:lnTo>
                <a:lnTo>
                  <a:pt x="3271" y="343"/>
                </a:lnTo>
                <a:close/>
                <a:moveTo>
                  <a:pt x="3253" y="356"/>
                </a:moveTo>
                <a:lnTo>
                  <a:pt x="3253" y="355"/>
                </a:lnTo>
                <a:lnTo>
                  <a:pt x="3253" y="355"/>
                </a:lnTo>
                <a:lnTo>
                  <a:pt x="3253" y="355"/>
                </a:lnTo>
                <a:lnTo>
                  <a:pt x="3254" y="355"/>
                </a:lnTo>
                <a:lnTo>
                  <a:pt x="3254" y="355"/>
                </a:lnTo>
                <a:lnTo>
                  <a:pt x="3255" y="356"/>
                </a:lnTo>
                <a:lnTo>
                  <a:pt x="3257" y="356"/>
                </a:lnTo>
                <a:lnTo>
                  <a:pt x="3257" y="356"/>
                </a:lnTo>
                <a:lnTo>
                  <a:pt x="3258" y="355"/>
                </a:lnTo>
                <a:lnTo>
                  <a:pt x="3258" y="355"/>
                </a:lnTo>
                <a:lnTo>
                  <a:pt x="3259" y="355"/>
                </a:lnTo>
                <a:lnTo>
                  <a:pt x="3254" y="361"/>
                </a:lnTo>
                <a:lnTo>
                  <a:pt x="3253" y="359"/>
                </a:lnTo>
                <a:lnTo>
                  <a:pt x="3253" y="357"/>
                </a:lnTo>
                <a:lnTo>
                  <a:pt x="3253" y="356"/>
                </a:lnTo>
                <a:lnTo>
                  <a:pt x="3253" y="356"/>
                </a:lnTo>
                <a:close/>
                <a:moveTo>
                  <a:pt x="3251" y="361"/>
                </a:moveTo>
                <a:lnTo>
                  <a:pt x="3253" y="359"/>
                </a:lnTo>
                <a:lnTo>
                  <a:pt x="3253" y="362"/>
                </a:lnTo>
                <a:lnTo>
                  <a:pt x="3251" y="361"/>
                </a:lnTo>
                <a:close/>
                <a:moveTo>
                  <a:pt x="3241" y="378"/>
                </a:moveTo>
                <a:lnTo>
                  <a:pt x="3241" y="376"/>
                </a:lnTo>
                <a:lnTo>
                  <a:pt x="3242" y="378"/>
                </a:lnTo>
                <a:lnTo>
                  <a:pt x="3242" y="380"/>
                </a:lnTo>
                <a:lnTo>
                  <a:pt x="3242" y="381"/>
                </a:lnTo>
                <a:lnTo>
                  <a:pt x="3241" y="381"/>
                </a:lnTo>
                <a:lnTo>
                  <a:pt x="3241" y="382"/>
                </a:lnTo>
                <a:lnTo>
                  <a:pt x="3241" y="382"/>
                </a:lnTo>
                <a:lnTo>
                  <a:pt x="3242" y="382"/>
                </a:lnTo>
                <a:lnTo>
                  <a:pt x="3242" y="382"/>
                </a:lnTo>
                <a:lnTo>
                  <a:pt x="3242" y="382"/>
                </a:lnTo>
                <a:lnTo>
                  <a:pt x="3242" y="383"/>
                </a:lnTo>
                <a:lnTo>
                  <a:pt x="3241" y="384"/>
                </a:lnTo>
                <a:lnTo>
                  <a:pt x="3239" y="387"/>
                </a:lnTo>
                <a:lnTo>
                  <a:pt x="3238" y="388"/>
                </a:lnTo>
                <a:lnTo>
                  <a:pt x="3236" y="389"/>
                </a:lnTo>
                <a:lnTo>
                  <a:pt x="3235" y="389"/>
                </a:lnTo>
                <a:lnTo>
                  <a:pt x="3235" y="389"/>
                </a:lnTo>
                <a:lnTo>
                  <a:pt x="3233" y="389"/>
                </a:lnTo>
                <a:lnTo>
                  <a:pt x="3232" y="388"/>
                </a:lnTo>
                <a:lnTo>
                  <a:pt x="3233" y="387"/>
                </a:lnTo>
                <a:lnTo>
                  <a:pt x="3233" y="384"/>
                </a:lnTo>
                <a:lnTo>
                  <a:pt x="3236" y="384"/>
                </a:lnTo>
                <a:lnTo>
                  <a:pt x="3241" y="378"/>
                </a:lnTo>
                <a:close/>
                <a:moveTo>
                  <a:pt x="1638" y="425"/>
                </a:moveTo>
                <a:lnTo>
                  <a:pt x="1634" y="426"/>
                </a:lnTo>
                <a:lnTo>
                  <a:pt x="1633" y="426"/>
                </a:lnTo>
                <a:lnTo>
                  <a:pt x="1633" y="426"/>
                </a:lnTo>
                <a:lnTo>
                  <a:pt x="1633" y="427"/>
                </a:lnTo>
                <a:lnTo>
                  <a:pt x="1633" y="427"/>
                </a:lnTo>
                <a:lnTo>
                  <a:pt x="1633" y="427"/>
                </a:lnTo>
                <a:lnTo>
                  <a:pt x="1633" y="427"/>
                </a:lnTo>
                <a:lnTo>
                  <a:pt x="1633" y="427"/>
                </a:lnTo>
                <a:lnTo>
                  <a:pt x="1633" y="429"/>
                </a:lnTo>
                <a:lnTo>
                  <a:pt x="1633" y="429"/>
                </a:lnTo>
                <a:lnTo>
                  <a:pt x="1632" y="429"/>
                </a:lnTo>
                <a:lnTo>
                  <a:pt x="1632" y="429"/>
                </a:lnTo>
                <a:lnTo>
                  <a:pt x="1630" y="430"/>
                </a:lnTo>
                <a:lnTo>
                  <a:pt x="1628" y="431"/>
                </a:lnTo>
                <a:lnTo>
                  <a:pt x="1627" y="432"/>
                </a:lnTo>
                <a:lnTo>
                  <a:pt x="1626" y="432"/>
                </a:lnTo>
                <a:lnTo>
                  <a:pt x="1620" y="435"/>
                </a:lnTo>
                <a:lnTo>
                  <a:pt x="1620" y="432"/>
                </a:lnTo>
                <a:lnTo>
                  <a:pt x="1620" y="431"/>
                </a:lnTo>
                <a:lnTo>
                  <a:pt x="1621" y="430"/>
                </a:lnTo>
                <a:lnTo>
                  <a:pt x="1622" y="429"/>
                </a:lnTo>
                <a:lnTo>
                  <a:pt x="1622" y="430"/>
                </a:lnTo>
                <a:lnTo>
                  <a:pt x="1623" y="430"/>
                </a:lnTo>
                <a:lnTo>
                  <a:pt x="1625" y="429"/>
                </a:lnTo>
                <a:lnTo>
                  <a:pt x="1625" y="429"/>
                </a:lnTo>
                <a:lnTo>
                  <a:pt x="1626" y="429"/>
                </a:lnTo>
                <a:lnTo>
                  <a:pt x="1628" y="426"/>
                </a:lnTo>
                <a:lnTo>
                  <a:pt x="1630" y="426"/>
                </a:lnTo>
                <a:lnTo>
                  <a:pt x="1630" y="425"/>
                </a:lnTo>
                <a:lnTo>
                  <a:pt x="1632" y="425"/>
                </a:lnTo>
                <a:lnTo>
                  <a:pt x="1630" y="424"/>
                </a:lnTo>
                <a:lnTo>
                  <a:pt x="1632" y="420"/>
                </a:lnTo>
                <a:lnTo>
                  <a:pt x="1632" y="420"/>
                </a:lnTo>
                <a:lnTo>
                  <a:pt x="1632" y="419"/>
                </a:lnTo>
                <a:lnTo>
                  <a:pt x="1632" y="420"/>
                </a:lnTo>
                <a:lnTo>
                  <a:pt x="1632" y="421"/>
                </a:lnTo>
                <a:lnTo>
                  <a:pt x="1632" y="421"/>
                </a:lnTo>
                <a:lnTo>
                  <a:pt x="1632" y="423"/>
                </a:lnTo>
                <a:lnTo>
                  <a:pt x="1632" y="423"/>
                </a:lnTo>
                <a:lnTo>
                  <a:pt x="1633" y="423"/>
                </a:lnTo>
                <a:lnTo>
                  <a:pt x="1634" y="423"/>
                </a:lnTo>
                <a:lnTo>
                  <a:pt x="1636" y="424"/>
                </a:lnTo>
                <a:lnTo>
                  <a:pt x="1636" y="423"/>
                </a:lnTo>
                <a:lnTo>
                  <a:pt x="1636" y="421"/>
                </a:lnTo>
                <a:lnTo>
                  <a:pt x="1634" y="420"/>
                </a:lnTo>
                <a:lnTo>
                  <a:pt x="1634" y="419"/>
                </a:lnTo>
                <a:lnTo>
                  <a:pt x="1636" y="419"/>
                </a:lnTo>
                <a:lnTo>
                  <a:pt x="1636" y="418"/>
                </a:lnTo>
                <a:lnTo>
                  <a:pt x="1637" y="416"/>
                </a:lnTo>
                <a:lnTo>
                  <a:pt x="1637" y="415"/>
                </a:lnTo>
                <a:lnTo>
                  <a:pt x="1638" y="414"/>
                </a:lnTo>
                <a:lnTo>
                  <a:pt x="1639" y="414"/>
                </a:lnTo>
                <a:lnTo>
                  <a:pt x="1641" y="413"/>
                </a:lnTo>
                <a:lnTo>
                  <a:pt x="1642" y="413"/>
                </a:lnTo>
                <a:lnTo>
                  <a:pt x="1644" y="413"/>
                </a:lnTo>
                <a:lnTo>
                  <a:pt x="1648" y="411"/>
                </a:lnTo>
                <a:lnTo>
                  <a:pt x="1648" y="409"/>
                </a:lnTo>
                <a:lnTo>
                  <a:pt x="1648" y="408"/>
                </a:lnTo>
                <a:lnTo>
                  <a:pt x="1648" y="407"/>
                </a:lnTo>
                <a:lnTo>
                  <a:pt x="1647" y="405"/>
                </a:lnTo>
                <a:lnTo>
                  <a:pt x="1646" y="405"/>
                </a:lnTo>
                <a:lnTo>
                  <a:pt x="1646" y="404"/>
                </a:lnTo>
                <a:lnTo>
                  <a:pt x="1643" y="404"/>
                </a:lnTo>
                <a:lnTo>
                  <a:pt x="1642" y="403"/>
                </a:lnTo>
                <a:lnTo>
                  <a:pt x="1642" y="402"/>
                </a:lnTo>
                <a:lnTo>
                  <a:pt x="1643" y="400"/>
                </a:lnTo>
                <a:lnTo>
                  <a:pt x="1643" y="400"/>
                </a:lnTo>
                <a:lnTo>
                  <a:pt x="1644" y="400"/>
                </a:lnTo>
                <a:lnTo>
                  <a:pt x="1644" y="400"/>
                </a:lnTo>
                <a:lnTo>
                  <a:pt x="1646" y="400"/>
                </a:lnTo>
                <a:lnTo>
                  <a:pt x="1647" y="402"/>
                </a:lnTo>
                <a:lnTo>
                  <a:pt x="1660" y="399"/>
                </a:lnTo>
                <a:lnTo>
                  <a:pt x="1660" y="398"/>
                </a:lnTo>
                <a:lnTo>
                  <a:pt x="1662" y="398"/>
                </a:lnTo>
                <a:lnTo>
                  <a:pt x="1662" y="398"/>
                </a:lnTo>
                <a:lnTo>
                  <a:pt x="1663" y="399"/>
                </a:lnTo>
                <a:lnTo>
                  <a:pt x="1674" y="393"/>
                </a:lnTo>
                <a:lnTo>
                  <a:pt x="1684" y="383"/>
                </a:lnTo>
                <a:lnTo>
                  <a:pt x="1690" y="371"/>
                </a:lnTo>
                <a:lnTo>
                  <a:pt x="1691" y="370"/>
                </a:lnTo>
                <a:lnTo>
                  <a:pt x="1697" y="361"/>
                </a:lnTo>
                <a:lnTo>
                  <a:pt x="1697" y="354"/>
                </a:lnTo>
                <a:lnTo>
                  <a:pt x="1700" y="354"/>
                </a:lnTo>
                <a:lnTo>
                  <a:pt x="1697" y="350"/>
                </a:lnTo>
                <a:lnTo>
                  <a:pt x="1697" y="348"/>
                </a:lnTo>
                <a:lnTo>
                  <a:pt x="1700" y="341"/>
                </a:lnTo>
                <a:lnTo>
                  <a:pt x="1700" y="334"/>
                </a:lnTo>
                <a:lnTo>
                  <a:pt x="1697" y="328"/>
                </a:lnTo>
                <a:lnTo>
                  <a:pt x="1697" y="322"/>
                </a:lnTo>
                <a:lnTo>
                  <a:pt x="1694" y="303"/>
                </a:lnTo>
                <a:lnTo>
                  <a:pt x="1691" y="303"/>
                </a:lnTo>
                <a:lnTo>
                  <a:pt x="1691" y="303"/>
                </a:lnTo>
                <a:lnTo>
                  <a:pt x="1691" y="302"/>
                </a:lnTo>
                <a:lnTo>
                  <a:pt x="1691" y="301"/>
                </a:lnTo>
                <a:lnTo>
                  <a:pt x="1691" y="301"/>
                </a:lnTo>
                <a:lnTo>
                  <a:pt x="1691" y="300"/>
                </a:lnTo>
                <a:lnTo>
                  <a:pt x="1690" y="300"/>
                </a:lnTo>
                <a:lnTo>
                  <a:pt x="1690" y="298"/>
                </a:lnTo>
                <a:lnTo>
                  <a:pt x="1690" y="297"/>
                </a:lnTo>
                <a:lnTo>
                  <a:pt x="1689" y="296"/>
                </a:lnTo>
                <a:lnTo>
                  <a:pt x="1689" y="296"/>
                </a:lnTo>
                <a:lnTo>
                  <a:pt x="1689" y="293"/>
                </a:lnTo>
                <a:lnTo>
                  <a:pt x="1687" y="293"/>
                </a:lnTo>
                <a:lnTo>
                  <a:pt x="1687" y="292"/>
                </a:lnTo>
                <a:lnTo>
                  <a:pt x="1686" y="291"/>
                </a:lnTo>
                <a:lnTo>
                  <a:pt x="1686" y="290"/>
                </a:lnTo>
                <a:lnTo>
                  <a:pt x="1685" y="287"/>
                </a:lnTo>
                <a:lnTo>
                  <a:pt x="1684" y="287"/>
                </a:lnTo>
                <a:lnTo>
                  <a:pt x="1684" y="286"/>
                </a:lnTo>
                <a:lnTo>
                  <a:pt x="1682" y="284"/>
                </a:lnTo>
                <a:lnTo>
                  <a:pt x="1681" y="282"/>
                </a:lnTo>
                <a:lnTo>
                  <a:pt x="1679" y="280"/>
                </a:lnTo>
                <a:lnTo>
                  <a:pt x="1678" y="278"/>
                </a:lnTo>
                <a:lnTo>
                  <a:pt x="1675" y="278"/>
                </a:lnTo>
                <a:lnTo>
                  <a:pt x="1674" y="276"/>
                </a:lnTo>
                <a:lnTo>
                  <a:pt x="1674" y="276"/>
                </a:lnTo>
                <a:lnTo>
                  <a:pt x="1673" y="275"/>
                </a:lnTo>
                <a:lnTo>
                  <a:pt x="1671" y="275"/>
                </a:lnTo>
                <a:lnTo>
                  <a:pt x="1671" y="275"/>
                </a:lnTo>
                <a:lnTo>
                  <a:pt x="1671" y="273"/>
                </a:lnTo>
                <a:lnTo>
                  <a:pt x="1654" y="266"/>
                </a:lnTo>
                <a:lnTo>
                  <a:pt x="1620" y="269"/>
                </a:lnTo>
                <a:lnTo>
                  <a:pt x="1620" y="268"/>
                </a:lnTo>
                <a:lnTo>
                  <a:pt x="1620" y="268"/>
                </a:lnTo>
                <a:lnTo>
                  <a:pt x="1619" y="268"/>
                </a:lnTo>
                <a:lnTo>
                  <a:pt x="1619" y="268"/>
                </a:lnTo>
                <a:lnTo>
                  <a:pt x="1617" y="268"/>
                </a:lnTo>
                <a:lnTo>
                  <a:pt x="1617" y="269"/>
                </a:lnTo>
                <a:lnTo>
                  <a:pt x="1616" y="269"/>
                </a:lnTo>
                <a:lnTo>
                  <a:pt x="1615" y="270"/>
                </a:lnTo>
                <a:lnTo>
                  <a:pt x="1607" y="270"/>
                </a:lnTo>
                <a:lnTo>
                  <a:pt x="1606" y="271"/>
                </a:lnTo>
                <a:lnTo>
                  <a:pt x="1605" y="271"/>
                </a:lnTo>
                <a:lnTo>
                  <a:pt x="1604" y="273"/>
                </a:lnTo>
                <a:lnTo>
                  <a:pt x="1604" y="273"/>
                </a:lnTo>
                <a:lnTo>
                  <a:pt x="1600" y="273"/>
                </a:lnTo>
                <a:lnTo>
                  <a:pt x="1596" y="273"/>
                </a:lnTo>
                <a:lnTo>
                  <a:pt x="1594" y="273"/>
                </a:lnTo>
                <a:lnTo>
                  <a:pt x="1593" y="273"/>
                </a:lnTo>
                <a:lnTo>
                  <a:pt x="1590" y="271"/>
                </a:lnTo>
                <a:lnTo>
                  <a:pt x="1589" y="271"/>
                </a:lnTo>
                <a:lnTo>
                  <a:pt x="1588" y="271"/>
                </a:lnTo>
                <a:lnTo>
                  <a:pt x="1588" y="271"/>
                </a:lnTo>
                <a:lnTo>
                  <a:pt x="1588" y="270"/>
                </a:lnTo>
                <a:lnTo>
                  <a:pt x="1588" y="270"/>
                </a:lnTo>
                <a:lnTo>
                  <a:pt x="1589" y="269"/>
                </a:lnTo>
                <a:lnTo>
                  <a:pt x="1590" y="269"/>
                </a:lnTo>
                <a:lnTo>
                  <a:pt x="1591" y="268"/>
                </a:lnTo>
                <a:lnTo>
                  <a:pt x="1594" y="268"/>
                </a:lnTo>
                <a:lnTo>
                  <a:pt x="1596" y="266"/>
                </a:lnTo>
                <a:lnTo>
                  <a:pt x="1599" y="266"/>
                </a:lnTo>
                <a:lnTo>
                  <a:pt x="1598" y="266"/>
                </a:lnTo>
                <a:lnTo>
                  <a:pt x="1598" y="266"/>
                </a:lnTo>
                <a:lnTo>
                  <a:pt x="1596" y="265"/>
                </a:lnTo>
                <a:lnTo>
                  <a:pt x="1595" y="264"/>
                </a:lnTo>
                <a:lnTo>
                  <a:pt x="1595" y="264"/>
                </a:lnTo>
                <a:lnTo>
                  <a:pt x="1594" y="263"/>
                </a:lnTo>
                <a:lnTo>
                  <a:pt x="1594" y="263"/>
                </a:lnTo>
                <a:lnTo>
                  <a:pt x="1593" y="263"/>
                </a:lnTo>
                <a:lnTo>
                  <a:pt x="1589" y="263"/>
                </a:lnTo>
                <a:lnTo>
                  <a:pt x="1585" y="257"/>
                </a:lnTo>
                <a:lnTo>
                  <a:pt x="1587" y="255"/>
                </a:lnTo>
                <a:lnTo>
                  <a:pt x="1588" y="255"/>
                </a:lnTo>
                <a:lnTo>
                  <a:pt x="1589" y="254"/>
                </a:lnTo>
                <a:lnTo>
                  <a:pt x="1591" y="254"/>
                </a:lnTo>
                <a:lnTo>
                  <a:pt x="1589" y="253"/>
                </a:lnTo>
                <a:lnTo>
                  <a:pt x="1590" y="252"/>
                </a:lnTo>
                <a:lnTo>
                  <a:pt x="1590" y="252"/>
                </a:lnTo>
                <a:lnTo>
                  <a:pt x="1590" y="252"/>
                </a:lnTo>
                <a:lnTo>
                  <a:pt x="1590" y="252"/>
                </a:lnTo>
                <a:lnTo>
                  <a:pt x="1591" y="253"/>
                </a:lnTo>
                <a:lnTo>
                  <a:pt x="1591" y="250"/>
                </a:lnTo>
                <a:lnTo>
                  <a:pt x="1593" y="250"/>
                </a:lnTo>
                <a:lnTo>
                  <a:pt x="1593" y="243"/>
                </a:lnTo>
                <a:lnTo>
                  <a:pt x="1587" y="244"/>
                </a:lnTo>
                <a:lnTo>
                  <a:pt x="1587" y="238"/>
                </a:lnTo>
                <a:lnTo>
                  <a:pt x="1588" y="239"/>
                </a:lnTo>
                <a:lnTo>
                  <a:pt x="1589" y="239"/>
                </a:lnTo>
                <a:lnTo>
                  <a:pt x="1591" y="241"/>
                </a:lnTo>
                <a:lnTo>
                  <a:pt x="1593" y="241"/>
                </a:lnTo>
                <a:lnTo>
                  <a:pt x="1589" y="217"/>
                </a:lnTo>
                <a:lnTo>
                  <a:pt x="1589" y="216"/>
                </a:lnTo>
                <a:lnTo>
                  <a:pt x="1589" y="215"/>
                </a:lnTo>
                <a:lnTo>
                  <a:pt x="1588" y="214"/>
                </a:lnTo>
                <a:lnTo>
                  <a:pt x="1587" y="214"/>
                </a:lnTo>
                <a:lnTo>
                  <a:pt x="1579" y="192"/>
                </a:lnTo>
                <a:lnTo>
                  <a:pt x="1578" y="189"/>
                </a:lnTo>
                <a:lnTo>
                  <a:pt x="1578" y="187"/>
                </a:lnTo>
                <a:lnTo>
                  <a:pt x="1577" y="185"/>
                </a:lnTo>
                <a:lnTo>
                  <a:pt x="1574" y="183"/>
                </a:lnTo>
                <a:lnTo>
                  <a:pt x="1573" y="176"/>
                </a:lnTo>
                <a:lnTo>
                  <a:pt x="1572" y="173"/>
                </a:lnTo>
                <a:lnTo>
                  <a:pt x="1571" y="172"/>
                </a:lnTo>
                <a:lnTo>
                  <a:pt x="1571" y="171"/>
                </a:lnTo>
                <a:lnTo>
                  <a:pt x="1571" y="169"/>
                </a:lnTo>
                <a:lnTo>
                  <a:pt x="1568" y="166"/>
                </a:lnTo>
                <a:lnTo>
                  <a:pt x="1567" y="164"/>
                </a:lnTo>
                <a:lnTo>
                  <a:pt x="1567" y="162"/>
                </a:lnTo>
                <a:lnTo>
                  <a:pt x="1567" y="161"/>
                </a:lnTo>
                <a:lnTo>
                  <a:pt x="1567" y="157"/>
                </a:lnTo>
                <a:lnTo>
                  <a:pt x="1561" y="140"/>
                </a:lnTo>
                <a:lnTo>
                  <a:pt x="1561" y="140"/>
                </a:lnTo>
                <a:lnTo>
                  <a:pt x="1561" y="140"/>
                </a:lnTo>
                <a:lnTo>
                  <a:pt x="1561" y="140"/>
                </a:lnTo>
                <a:lnTo>
                  <a:pt x="1561" y="140"/>
                </a:lnTo>
                <a:lnTo>
                  <a:pt x="1559" y="140"/>
                </a:lnTo>
                <a:lnTo>
                  <a:pt x="1559" y="140"/>
                </a:lnTo>
                <a:lnTo>
                  <a:pt x="1559" y="140"/>
                </a:lnTo>
                <a:lnTo>
                  <a:pt x="1559" y="140"/>
                </a:lnTo>
                <a:lnTo>
                  <a:pt x="1559" y="139"/>
                </a:lnTo>
                <a:lnTo>
                  <a:pt x="1558" y="139"/>
                </a:lnTo>
                <a:lnTo>
                  <a:pt x="1558" y="137"/>
                </a:lnTo>
                <a:lnTo>
                  <a:pt x="1552" y="128"/>
                </a:lnTo>
                <a:lnTo>
                  <a:pt x="1548" y="125"/>
                </a:lnTo>
                <a:lnTo>
                  <a:pt x="1546" y="123"/>
                </a:lnTo>
                <a:lnTo>
                  <a:pt x="1543" y="121"/>
                </a:lnTo>
                <a:lnTo>
                  <a:pt x="1542" y="121"/>
                </a:lnTo>
                <a:lnTo>
                  <a:pt x="1541" y="121"/>
                </a:lnTo>
                <a:lnTo>
                  <a:pt x="1541" y="121"/>
                </a:lnTo>
                <a:lnTo>
                  <a:pt x="1541" y="121"/>
                </a:lnTo>
                <a:lnTo>
                  <a:pt x="1541" y="121"/>
                </a:lnTo>
                <a:lnTo>
                  <a:pt x="1540" y="121"/>
                </a:lnTo>
                <a:lnTo>
                  <a:pt x="1540" y="121"/>
                </a:lnTo>
                <a:lnTo>
                  <a:pt x="1540" y="121"/>
                </a:lnTo>
                <a:lnTo>
                  <a:pt x="1539" y="121"/>
                </a:lnTo>
                <a:lnTo>
                  <a:pt x="1539" y="121"/>
                </a:lnTo>
                <a:lnTo>
                  <a:pt x="1539" y="121"/>
                </a:lnTo>
                <a:lnTo>
                  <a:pt x="1539" y="121"/>
                </a:lnTo>
                <a:lnTo>
                  <a:pt x="1537" y="120"/>
                </a:lnTo>
                <a:lnTo>
                  <a:pt x="1536" y="120"/>
                </a:lnTo>
                <a:lnTo>
                  <a:pt x="1535" y="120"/>
                </a:lnTo>
                <a:lnTo>
                  <a:pt x="1531" y="118"/>
                </a:lnTo>
                <a:lnTo>
                  <a:pt x="1531" y="115"/>
                </a:lnTo>
                <a:lnTo>
                  <a:pt x="1530" y="115"/>
                </a:lnTo>
                <a:lnTo>
                  <a:pt x="1530" y="115"/>
                </a:lnTo>
                <a:lnTo>
                  <a:pt x="1529" y="114"/>
                </a:lnTo>
                <a:lnTo>
                  <a:pt x="1529" y="114"/>
                </a:lnTo>
                <a:lnTo>
                  <a:pt x="1527" y="114"/>
                </a:lnTo>
                <a:lnTo>
                  <a:pt x="1527" y="115"/>
                </a:lnTo>
                <a:lnTo>
                  <a:pt x="1527" y="115"/>
                </a:lnTo>
                <a:lnTo>
                  <a:pt x="1527" y="115"/>
                </a:lnTo>
                <a:lnTo>
                  <a:pt x="1519" y="120"/>
                </a:lnTo>
                <a:lnTo>
                  <a:pt x="1519" y="121"/>
                </a:lnTo>
                <a:lnTo>
                  <a:pt x="1516" y="124"/>
                </a:lnTo>
                <a:lnTo>
                  <a:pt x="1515" y="126"/>
                </a:lnTo>
                <a:lnTo>
                  <a:pt x="1513" y="128"/>
                </a:lnTo>
                <a:lnTo>
                  <a:pt x="1512" y="130"/>
                </a:lnTo>
                <a:lnTo>
                  <a:pt x="1512" y="133"/>
                </a:lnTo>
                <a:lnTo>
                  <a:pt x="1510" y="135"/>
                </a:lnTo>
                <a:lnTo>
                  <a:pt x="1510" y="137"/>
                </a:lnTo>
                <a:lnTo>
                  <a:pt x="1512" y="140"/>
                </a:lnTo>
                <a:lnTo>
                  <a:pt x="1512" y="142"/>
                </a:lnTo>
                <a:lnTo>
                  <a:pt x="1512" y="145"/>
                </a:lnTo>
                <a:lnTo>
                  <a:pt x="1512" y="146"/>
                </a:lnTo>
                <a:lnTo>
                  <a:pt x="1513" y="147"/>
                </a:lnTo>
                <a:lnTo>
                  <a:pt x="1512" y="153"/>
                </a:lnTo>
                <a:lnTo>
                  <a:pt x="1512" y="169"/>
                </a:lnTo>
                <a:lnTo>
                  <a:pt x="1510" y="169"/>
                </a:lnTo>
                <a:lnTo>
                  <a:pt x="1509" y="171"/>
                </a:lnTo>
                <a:lnTo>
                  <a:pt x="1508" y="172"/>
                </a:lnTo>
                <a:lnTo>
                  <a:pt x="1507" y="173"/>
                </a:lnTo>
                <a:lnTo>
                  <a:pt x="1507" y="177"/>
                </a:lnTo>
                <a:lnTo>
                  <a:pt x="1500" y="199"/>
                </a:lnTo>
                <a:lnTo>
                  <a:pt x="1497" y="228"/>
                </a:lnTo>
                <a:lnTo>
                  <a:pt x="1497" y="233"/>
                </a:lnTo>
                <a:lnTo>
                  <a:pt x="1494" y="235"/>
                </a:lnTo>
                <a:lnTo>
                  <a:pt x="1496" y="235"/>
                </a:lnTo>
                <a:lnTo>
                  <a:pt x="1496" y="236"/>
                </a:lnTo>
                <a:lnTo>
                  <a:pt x="1496" y="236"/>
                </a:lnTo>
                <a:lnTo>
                  <a:pt x="1494" y="237"/>
                </a:lnTo>
                <a:lnTo>
                  <a:pt x="1493" y="244"/>
                </a:lnTo>
                <a:lnTo>
                  <a:pt x="1493" y="249"/>
                </a:lnTo>
                <a:lnTo>
                  <a:pt x="1491" y="249"/>
                </a:lnTo>
                <a:lnTo>
                  <a:pt x="1491" y="259"/>
                </a:lnTo>
                <a:lnTo>
                  <a:pt x="1488" y="266"/>
                </a:lnTo>
                <a:lnTo>
                  <a:pt x="1487" y="270"/>
                </a:lnTo>
                <a:lnTo>
                  <a:pt x="1487" y="274"/>
                </a:lnTo>
                <a:lnTo>
                  <a:pt x="1486" y="276"/>
                </a:lnTo>
                <a:lnTo>
                  <a:pt x="1486" y="279"/>
                </a:lnTo>
                <a:lnTo>
                  <a:pt x="1484" y="280"/>
                </a:lnTo>
                <a:lnTo>
                  <a:pt x="1482" y="301"/>
                </a:lnTo>
                <a:lnTo>
                  <a:pt x="1478" y="316"/>
                </a:lnTo>
                <a:lnTo>
                  <a:pt x="1470" y="322"/>
                </a:lnTo>
                <a:lnTo>
                  <a:pt x="1454" y="330"/>
                </a:lnTo>
                <a:lnTo>
                  <a:pt x="1454" y="334"/>
                </a:lnTo>
                <a:lnTo>
                  <a:pt x="1433" y="344"/>
                </a:lnTo>
                <a:lnTo>
                  <a:pt x="1398" y="367"/>
                </a:lnTo>
                <a:lnTo>
                  <a:pt x="1396" y="370"/>
                </a:lnTo>
                <a:lnTo>
                  <a:pt x="1382" y="380"/>
                </a:lnTo>
                <a:lnTo>
                  <a:pt x="1382" y="381"/>
                </a:lnTo>
                <a:lnTo>
                  <a:pt x="1377" y="383"/>
                </a:lnTo>
                <a:lnTo>
                  <a:pt x="1375" y="383"/>
                </a:lnTo>
                <a:lnTo>
                  <a:pt x="1371" y="381"/>
                </a:lnTo>
                <a:lnTo>
                  <a:pt x="1349" y="361"/>
                </a:lnTo>
                <a:lnTo>
                  <a:pt x="1347" y="361"/>
                </a:lnTo>
                <a:lnTo>
                  <a:pt x="1345" y="360"/>
                </a:lnTo>
                <a:lnTo>
                  <a:pt x="1344" y="360"/>
                </a:lnTo>
                <a:lnTo>
                  <a:pt x="1343" y="360"/>
                </a:lnTo>
                <a:lnTo>
                  <a:pt x="1341" y="360"/>
                </a:lnTo>
                <a:lnTo>
                  <a:pt x="1339" y="360"/>
                </a:lnTo>
                <a:lnTo>
                  <a:pt x="1339" y="360"/>
                </a:lnTo>
                <a:lnTo>
                  <a:pt x="1338" y="360"/>
                </a:lnTo>
                <a:lnTo>
                  <a:pt x="1338" y="359"/>
                </a:lnTo>
                <a:lnTo>
                  <a:pt x="1337" y="357"/>
                </a:lnTo>
                <a:lnTo>
                  <a:pt x="1337" y="356"/>
                </a:lnTo>
                <a:lnTo>
                  <a:pt x="1336" y="356"/>
                </a:lnTo>
                <a:lnTo>
                  <a:pt x="1336" y="356"/>
                </a:lnTo>
                <a:lnTo>
                  <a:pt x="1336" y="356"/>
                </a:lnTo>
                <a:lnTo>
                  <a:pt x="1336" y="355"/>
                </a:lnTo>
                <a:lnTo>
                  <a:pt x="1334" y="354"/>
                </a:lnTo>
                <a:lnTo>
                  <a:pt x="1334" y="354"/>
                </a:lnTo>
                <a:lnTo>
                  <a:pt x="1334" y="355"/>
                </a:lnTo>
                <a:lnTo>
                  <a:pt x="1334" y="356"/>
                </a:lnTo>
                <a:lnTo>
                  <a:pt x="1333" y="357"/>
                </a:lnTo>
                <a:lnTo>
                  <a:pt x="1334" y="359"/>
                </a:lnTo>
                <a:lnTo>
                  <a:pt x="1334" y="360"/>
                </a:lnTo>
                <a:lnTo>
                  <a:pt x="1334" y="361"/>
                </a:lnTo>
                <a:lnTo>
                  <a:pt x="1337" y="364"/>
                </a:lnTo>
                <a:lnTo>
                  <a:pt x="1328" y="371"/>
                </a:lnTo>
                <a:lnTo>
                  <a:pt x="1328" y="372"/>
                </a:lnTo>
                <a:lnTo>
                  <a:pt x="1327" y="373"/>
                </a:lnTo>
                <a:lnTo>
                  <a:pt x="1327" y="375"/>
                </a:lnTo>
                <a:lnTo>
                  <a:pt x="1327" y="376"/>
                </a:lnTo>
                <a:lnTo>
                  <a:pt x="1327" y="376"/>
                </a:lnTo>
                <a:lnTo>
                  <a:pt x="1326" y="377"/>
                </a:lnTo>
                <a:lnTo>
                  <a:pt x="1326" y="378"/>
                </a:lnTo>
                <a:lnTo>
                  <a:pt x="1325" y="380"/>
                </a:lnTo>
                <a:lnTo>
                  <a:pt x="1322" y="381"/>
                </a:lnTo>
                <a:lnTo>
                  <a:pt x="1321" y="383"/>
                </a:lnTo>
                <a:lnTo>
                  <a:pt x="1320" y="386"/>
                </a:lnTo>
                <a:lnTo>
                  <a:pt x="1320" y="388"/>
                </a:lnTo>
                <a:lnTo>
                  <a:pt x="1318" y="392"/>
                </a:lnTo>
                <a:lnTo>
                  <a:pt x="1318" y="394"/>
                </a:lnTo>
                <a:lnTo>
                  <a:pt x="1320" y="398"/>
                </a:lnTo>
                <a:lnTo>
                  <a:pt x="1320" y="402"/>
                </a:lnTo>
                <a:lnTo>
                  <a:pt x="1321" y="402"/>
                </a:lnTo>
                <a:lnTo>
                  <a:pt x="1321" y="403"/>
                </a:lnTo>
                <a:lnTo>
                  <a:pt x="1321" y="404"/>
                </a:lnTo>
                <a:lnTo>
                  <a:pt x="1322" y="405"/>
                </a:lnTo>
                <a:lnTo>
                  <a:pt x="1322" y="418"/>
                </a:lnTo>
                <a:lnTo>
                  <a:pt x="1337" y="446"/>
                </a:lnTo>
                <a:lnTo>
                  <a:pt x="1353" y="464"/>
                </a:lnTo>
                <a:lnTo>
                  <a:pt x="1363" y="473"/>
                </a:lnTo>
                <a:lnTo>
                  <a:pt x="1366" y="475"/>
                </a:lnTo>
                <a:lnTo>
                  <a:pt x="1368" y="477"/>
                </a:lnTo>
                <a:lnTo>
                  <a:pt x="1370" y="478"/>
                </a:lnTo>
                <a:lnTo>
                  <a:pt x="1371" y="478"/>
                </a:lnTo>
                <a:lnTo>
                  <a:pt x="1371" y="478"/>
                </a:lnTo>
                <a:lnTo>
                  <a:pt x="1371" y="479"/>
                </a:lnTo>
                <a:lnTo>
                  <a:pt x="1373" y="479"/>
                </a:lnTo>
                <a:lnTo>
                  <a:pt x="1375" y="480"/>
                </a:lnTo>
                <a:lnTo>
                  <a:pt x="1379" y="483"/>
                </a:lnTo>
                <a:lnTo>
                  <a:pt x="1382" y="484"/>
                </a:lnTo>
                <a:lnTo>
                  <a:pt x="1387" y="486"/>
                </a:lnTo>
                <a:lnTo>
                  <a:pt x="1392" y="489"/>
                </a:lnTo>
                <a:lnTo>
                  <a:pt x="1400" y="492"/>
                </a:lnTo>
                <a:lnTo>
                  <a:pt x="1402" y="492"/>
                </a:lnTo>
                <a:lnTo>
                  <a:pt x="1403" y="494"/>
                </a:lnTo>
                <a:lnTo>
                  <a:pt x="1403" y="494"/>
                </a:lnTo>
                <a:lnTo>
                  <a:pt x="1403" y="494"/>
                </a:lnTo>
                <a:lnTo>
                  <a:pt x="1403" y="494"/>
                </a:lnTo>
                <a:lnTo>
                  <a:pt x="1405" y="494"/>
                </a:lnTo>
                <a:lnTo>
                  <a:pt x="1405" y="494"/>
                </a:lnTo>
                <a:lnTo>
                  <a:pt x="1405" y="494"/>
                </a:lnTo>
                <a:lnTo>
                  <a:pt x="1406" y="494"/>
                </a:lnTo>
                <a:lnTo>
                  <a:pt x="1406" y="494"/>
                </a:lnTo>
                <a:lnTo>
                  <a:pt x="1406" y="494"/>
                </a:lnTo>
                <a:lnTo>
                  <a:pt x="1406" y="494"/>
                </a:lnTo>
                <a:lnTo>
                  <a:pt x="1407" y="494"/>
                </a:lnTo>
                <a:lnTo>
                  <a:pt x="1413" y="494"/>
                </a:lnTo>
                <a:lnTo>
                  <a:pt x="1429" y="496"/>
                </a:lnTo>
                <a:lnTo>
                  <a:pt x="1435" y="496"/>
                </a:lnTo>
                <a:lnTo>
                  <a:pt x="1432" y="512"/>
                </a:lnTo>
                <a:lnTo>
                  <a:pt x="1429" y="513"/>
                </a:lnTo>
                <a:lnTo>
                  <a:pt x="1429" y="516"/>
                </a:lnTo>
                <a:lnTo>
                  <a:pt x="1429" y="517"/>
                </a:lnTo>
                <a:lnTo>
                  <a:pt x="1429" y="520"/>
                </a:lnTo>
                <a:lnTo>
                  <a:pt x="1430" y="522"/>
                </a:lnTo>
                <a:lnTo>
                  <a:pt x="1430" y="526"/>
                </a:lnTo>
                <a:lnTo>
                  <a:pt x="1432" y="528"/>
                </a:lnTo>
                <a:lnTo>
                  <a:pt x="1432" y="532"/>
                </a:lnTo>
                <a:lnTo>
                  <a:pt x="1433" y="535"/>
                </a:lnTo>
                <a:lnTo>
                  <a:pt x="1438" y="539"/>
                </a:lnTo>
                <a:lnTo>
                  <a:pt x="1445" y="544"/>
                </a:lnTo>
                <a:lnTo>
                  <a:pt x="1449" y="545"/>
                </a:lnTo>
                <a:lnTo>
                  <a:pt x="1451" y="545"/>
                </a:lnTo>
                <a:lnTo>
                  <a:pt x="1451" y="545"/>
                </a:lnTo>
                <a:lnTo>
                  <a:pt x="1451" y="545"/>
                </a:lnTo>
                <a:lnTo>
                  <a:pt x="1452" y="547"/>
                </a:lnTo>
                <a:lnTo>
                  <a:pt x="1452" y="547"/>
                </a:lnTo>
                <a:lnTo>
                  <a:pt x="1455" y="548"/>
                </a:lnTo>
                <a:lnTo>
                  <a:pt x="1456" y="548"/>
                </a:lnTo>
                <a:lnTo>
                  <a:pt x="1456" y="548"/>
                </a:lnTo>
                <a:lnTo>
                  <a:pt x="1459" y="548"/>
                </a:lnTo>
                <a:lnTo>
                  <a:pt x="1459" y="549"/>
                </a:lnTo>
                <a:lnTo>
                  <a:pt x="1459" y="549"/>
                </a:lnTo>
                <a:lnTo>
                  <a:pt x="1460" y="549"/>
                </a:lnTo>
                <a:lnTo>
                  <a:pt x="1460" y="549"/>
                </a:lnTo>
                <a:lnTo>
                  <a:pt x="1462" y="549"/>
                </a:lnTo>
                <a:lnTo>
                  <a:pt x="1464" y="550"/>
                </a:lnTo>
                <a:lnTo>
                  <a:pt x="1464" y="550"/>
                </a:lnTo>
                <a:lnTo>
                  <a:pt x="1464" y="550"/>
                </a:lnTo>
                <a:lnTo>
                  <a:pt x="1464" y="550"/>
                </a:lnTo>
                <a:lnTo>
                  <a:pt x="1464" y="561"/>
                </a:lnTo>
                <a:lnTo>
                  <a:pt x="1467" y="593"/>
                </a:lnTo>
                <a:lnTo>
                  <a:pt x="1467" y="623"/>
                </a:lnTo>
                <a:lnTo>
                  <a:pt x="1468" y="624"/>
                </a:lnTo>
                <a:lnTo>
                  <a:pt x="1468" y="625"/>
                </a:lnTo>
                <a:lnTo>
                  <a:pt x="1468" y="626"/>
                </a:lnTo>
                <a:lnTo>
                  <a:pt x="1468" y="628"/>
                </a:lnTo>
                <a:lnTo>
                  <a:pt x="1468" y="628"/>
                </a:lnTo>
                <a:lnTo>
                  <a:pt x="1468" y="628"/>
                </a:lnTo>
                <a:lnTo>
                  <a:pt x="1468" y="628"/>
                </a:lnTo>
                <a:lnTo>
                  <a:pt x="1468" y="629"/>
                </a:lnTo>
                <a:lnTo>
                  <a:pt x="1468" y="629"/>
                </a:lnTo>
                <a:lnTo>
                  <a:pt x="1468" y="629"/>
                </a:lnTo>
                <a:lnTo>
                  <a:pt x="1468" y="629"/>
                </a:lnTo>
                <a:lnTo>
                  <a:pt x="1468" y="630"/>
                </a:lnTo>
                <a:lnTo>
                  <a:pt x="1468" y="630"/>
                </a:lnTo>
                <a:lnTo>
                  <a:pt x="1468" y="630"/>
                </a:lnTo>
                <a:lnTo>
                  <a:pt x="1468" y="630"/>
                </a:lnTo>
                <a:lnTo>
                  <a:pt x="1468" y="630"/>
                </a:lnTo>
                <a:lnTo>
                  <a:pt x="1467" y="631"/>
                </a:lnTo>
                <a:lnTo>
                  <a:pt x="1467" y="631"/>
                </a:lnTo>
                <a:lnTo>
                  <a:pt x="1467" y="633"/>
                </a:lnTo>
                <a:lnTo>
                  <a:pt x="1467" y="635"/>
                </a:lnTo>
                <a:lnTo>
                  <a:pt x="1467" y="636"/>
                </a:lnTo>
                <a:lnTo>
                  <a:pt x="1467" y="637"/>
                </a:lnTo>
                <a:lnTo>
                  <a:pt x="1467" y="639"/>
                </a:lnTo>
                <a:lnTo>
                  <a:pt x="1466" y="640"/>
                </a:lnTo>
                <a:lnTo>
                  <a:pt x="1466" y="642"/>
                </a:lnTo>
                <a:lnTo>
                  <a:pt x="1466" y="649"/>
                </a:lnTo>
                <a:lnTo>
                  <a:pt x="1460" y="649"/>
                </a:lnTo>
                <a:lnTo>
                  <a:pt x="1460" y="650"/>
                </a:lnTo>
                <a:lnTo>
                  <a:pt x="1460" y="652"/>
                </a:lnTo>
                <a:lnTo>
                  <a:pt x="1459" y="655"/>
                </a:lnTo>
                <a:lnTo>
                  <a:pt x="1459" y="656"/>
                </a:lnTo>
                <a:lnTo>
                  <a:pt x="1459" y="657"/>
                </a:lnTo>
                <a:lnTo>
                  <a:pt x="1459" y="657"/>
                </a:lnTo>
                <a:lnTo>
                  <a:pt x="1457" y="658"/>
                </a:lnTo>
                <a:lnTo>
                  <a:pt x="1457" y="661"/>
                </a:lnTo>
                <a:lnTo>
                  <a:pt x="1456" y="663"/>
                </a:lnTo>
                <a:lnTo>
                  <a:pt x="1455" y="666"/>
                </a:lnTo>
                <a:lnTo>
                  <a:pt x="1454" y="666"/>
                </a:lnTo>
                <a:lnTo>
                  <a:pt x="1454" y="666"/>
                </a:lnTo>
                <a:lnTo>
                  <a:pt x="1454" y="666"/>
                </a:lnTo>
                <a:lnTo>
                  <a:pt x="1454" y="666"/>
                </a:lnTo>
                <a:lnTo>
                  <a:pt x="1454" y="667"/>
                </a:lnTo>
                <a:lnTo>
                  <a:pt x="1451" y="668"/>
                </a:lnTo>
                <a:lnTo>
                  <a:pt x="1451" y="674"/>
                </a:lnTo>
                <a:lnTo>
                  <a:pt x="1452" y="674"/>
                </a:lnTo>
                <a:lnTo>
                  <a:pt x="1452" y="674"/>
                </a:lnTo>
                <a:lnTo>
                  <a:pt x="1452" y="673"/>
                </a:lnTo>
                <a:lnTo>
                  <a:pt x="1452" y="673"/>
                </a:lnTo>
                <a:lnTo>
                  <a:pt x="1452" y="673"/>
                </a:lnTo>
                <a:lnTo>
                  <a:pt x="1454" y="673"/>
                </a:lnTo>
                <a:lnTo>
                  <a:pt x="1454" y="672"/>
                </a:lnTo>
                <a:lnTo>
                  <a:pt x="1454" y="672"/>
                </a:lnTo>
                <a:lnTo>
                  <a:pt x="1454" y="671"/>
                </a:lnTo>
                <a:lnTo>
                  <a:pt x="1456" y="678"/>
                </a:lnTo>
                <a:lnTo>
                  <a:pt x="1455" y="678"/>
                </a:lnTo>
                <a:lnTo>
                  <a:pt x="1454" y="677"/>
                </a:lnTo>
                <a:lnTo>
                  <a:pt x="1452" y="676"/>
                </a:lnTo>
                <a:lnTo>
                  <a:pt x="1451" y="674"/>
                </a:lnTo>
                <a:lnTo>
                  <a:pt x="1451" y="677"/>
                </a:lnTo>
                <a:lnTo>
                  <a:pt x="1451" y="680"/>
                </a:lnTo>
                <a:lnTo>
                  <a:pt x="1450" y="682"/>
                </a:lnTo>
                <a:lnTo>
                  <a:pt x="1451" y="684"/>
                </a:lnTo>
                <a:lnTo>
                  <a:pt x="1451" y="687"/>
                </a:lnTo>
                <a:lnTo>
                  <a:pt x="1451" y="688"/>
                </a:lnTo>
                <a:lnTo>
                  <a:pt x="1452" y="689"/>
                </a:lnTo>
                <a:lnTo>
                  <a:pt x="1454" y="690"/>
                </a:lnTo>
                <a:lnTo>
                  <a:pt x="1454" y="696"/>
                </a:lnTo>
                <a:lnTo>
                  <a:pt x="1452" y="698"/>
                </a:lnTo>
                <a:lnTo>
                  <a:pt x="1452" y="700"/>
                </a:lnTo>
                <a:lnTo>
                  <a:pt x="1451" y="701"/>
                </a:lnTo>
                <a:lnTo>
                  <a:pt x="1451" y="703"/>
                </a:lnTo>
                <a:lnTo>
                  <a:pt x="1452" y="703"/>
                </a:lnTo>
                <a:lnTo>
                  <a:pt x="1452" y="704"/>
                </a:lnTo>
                <a:lnTo>
                  <a:pt x="1454" y="705"/>
                </a:lnTo>
                <a:lnTo>
                  <a:pt x="1454" y="706"/>
                </a:lnTo>
                <a:lnTo>
                  <a:pt x="1454" y="709"/>
                </a:lnTo>
                <a:lnTo>
                  <a:pt x="1454" y="711"/>
                </a:lnTo>
                <a:lnTo>
                  <a:pt x="1455" y="714"/>
                </a:lnTo>
                <a:lnTo>
                  <a:pt x="1456" y="716"/>
                </a:lnTo>
                <a:lnTo>
                  <a:pt x="1457" y="723"/>
                </a:lnTo>
                <a:lnTo>
                  <a:pt x="1460" y="727"/>
                </a:lnTo>
                <a:lnTo>
                  <a:pt x="1461" y="730"/>
                </a:lnTo>
                <a:lnTo>
                  <a:pt x="1461" y="732"/>
                </a:lnTo>
                <a:lnTo>
                  <a:pt x="1462" y="736"/>
                </a:lnTo>
                <a:lnTo>
                  <a:pt x="1462" y="735"/>
                </a:lnTo>
                <a:lnTo>
                  <a:pt x="1462" y="735"/>
                </a:lnTo>
                <a:lnTo>
                  <a:pt x="1462" y="735"/>
                </a:lnTo>
                <a:lnTo>
                  <a:pt x="1462" y="735"/>
                </a:lnTo>
                <a:lnTo>
                  <a:pt x="1462" y="735"/>
                </a:lnTo>
                <a:lnTo>
                  <a:pt x="1462" y="736"/>
                </a:lnTo>
                <a:lnTo>
                  <a:pt x="1464" y="737"/>
                </a:lnTo>
                <a:lnTo>
                  <a:pt x="1464" y="738"/>
                </a:lnTo>
                <a:lnTo>
                  <a:pt x="1467" y="749"/>
                </a:lnTo>
                <a:lnTo>
                  <a:pt x="1468" y="752"/>
                </a:lnTo>
                <a:lnTo>
                  <a:pt x="1468" y="753"/>
                </a:lnTo>
                <a:lnTo>
                  <a:pt x="1470" y="754"/>
                </a:lnTo>
                <a:lnTo>
                  <a:pt x="1471" y="755"/>
                </a:lnTo>
                <a:lnTo>
                  <a:pt x="1472" y="757"/>
                </a:lnTo>
                <a:lnTo>
                  <a:pt x="1473" y="757"/>
                </a:lnTo>
                <a:lnTo>
                  <a:pt x="1475" y="758"/>
                </a:lnTo>
                <a:lnTo>
                  <a:pt x="1475" y="757"/>
                </a:lnTo>
                <a:lnTo>
                  <a:pt x="1476" y="757"/>
                </a:lnTo>
                <a:lnTo>
                  <a:pt x="1477" y="757"/>
                </a:lnTo>
                <a:lnTo>
                  <a:pt x="1477" y="758"/>
                </a:lnTo>
                <a:lnTo>
                  <a:pt x="1477" y="758"/>
                </a:lnTo>
                <a:lnTo>
                  <a:pt x="1478" y="759"/>
                </a:lnTo>
                <a:lnTo>
                  <a:pt x="1478" y="760"/>
                </a:lnTo>
                <a:lnTo>
                  <a:pt x="1478" y="762"/>
                </a:lnTo>
                <a:lnTo>
                  <a:pt x="1478" y="769"/>
                </a:lnTo>
                <a:lnTo>
                  <a:pt x="1480" y="769"/>
                </a:lnTo>
                <a:lnTo>
                  <a:pt x="1480" y="770"/>
                </a:lnTo>
                <a:lnTo>
                  <a:pt x="1480" y="770"/>
                </a:lnTo>
                <a:lnTo>
                  <a:pt x="1478" y="771"/>
                </a:lnTo>
                <a:lnTo>
                  <a:pt x="1480" y="771"/>
                </a:lnTo>
                <a:lnTo>
                  <a:pt x="1481" y="771"/>
                </a:lnTo>
                <a:lnTo>
                  <a:pt x="1482" y="771"/>
                </a:lnTo>
                <a:lnTo>
                  <a:pt x="1483" y="770"/>
                </a:lnTo>
                <a:lnTo>
                  <a:pt x="1483" y="770"/>
                </a:lnTo>
                <a:lnTo>
                  <a:pt x="1484" y="769"/>
                </a:lnTo>
                <a:lnTo>
                  <a:pt x="1484" y="770"/>
                </a:lnTo>
                <a:lnTo>
                  <a:pt x="1486" y="771"/>
                </a:lnTo>
                <a:lnTo>
                  <a:pt x="1486" y="774"/>
                </a:lnTo>
                <a:lnTo>
                  <a:pt x="1486" y="775"/>
                </a:lnTo>
                <a:lnTo>
                  <a:pt x="1488" y="784"/>
                </a:lnTo>
                <a:lnTo>
                  <a:pt x="1489" y="784"/>
                </a:lnTo>
                <a:lnTo>
                  <a:pt x="1491" y="784"/>
                </a:lnTo>
                <a:lnTo>
                  <a:pt x="1492" y="785"/>
                </a:lnTo>
                <a:lnTo>
                  <a:pt x="1492" y="785"/>
                </a:lnTo>
                <a:lnTo>
                  <a:pt x="1492" y="785"/>
                </a:lnTo>
                <a:lnTo>
                  <a:pt x="1493" y="785"/>
                </a:lnTo>
                <a:lnTo>
                  <a:pt x="1493" y="785"/>
                </a:lnTo>
                <a:lnTo>
                  <a:pt x="1494" y="785"/>
                </a:lnTo>
                <a:lnTo>
                  <a:pt x="1494" y="785"/>
                </a:lnTo>
                <a:lnTo>
                  <a:pt x="1494" y="785"/>
                </a:lnTo>
                <a:lnTo>
                  <a:pt x="1494" y="785"/>
                </a:lnTo>
                <a:lnTo>
                  <a:pt x="1494" y="793"/>
                </a:lnTo>
                <a:lnTo>
                  <a:pt x="1497" y="796"/>
                </a:lnTo>
                <a:lnTo>
                  <a:pt x="1498" y="795"/>
                </a:lnTo>
                <a:lnTo>
                  <a:pt x="1498" y="795"/>
                </a:lnTo>
                <a:lnTo>
                  <a:pt x="1498" y="795"/>
                </a:lnTo>
                <a:lnTo>
                  <a:pt x="1499" y="795"/>
                </a:lnTo>
                <a:lnTo>
                  <a:pt x="1499" y="795"/>
                </a:lnTo>
                <a:lnTo>
                  <a:pt x="1499" y="793"/>
                </a:lnTo>
                <a:lnTo>
                  <a:pt x="1500" y="791"/>
                </a:lnTo>
                <a:lnTo>
                  <a:pt x="1507" y="791"/>
                </a:lnTo>
                <a:lnTo>
                  <a:pt x="1509" y="790"/>
                </a:lnTo>
                <a:lnTo>
                  <a:pt x="1519" y="787"/>
                </a:lnTo>
                <a:lnTo>
                  <a:pt x="1519" y="784"/>
                </a:lnTo>
                <a:lnTo>
                  <a:pt x="1524" y="784"/>
                </a:lnTo>
                <a:lnTo>
                  <a:pt x="1530" y="781"/>
                </a:lnTo>
                <a:lnTo>
                  <a:pt x="1531" y="780"/>
                </a:lnTo>
                <a:lnTo>
                  <a:pt x="1532" y="780"/>
                </a:lnTo>
                <a:lnTo>
                  <a:pt x="1534" y="780"/>
                </a:lnTo>
                <a:lnTo>
                  <a:pt x="1535" y="780"/>
                </a:lnTo>
                <a:lnTo>
                  <a:pt x="1535" y="775"/>
                </a:lnTo>
                <a:lnTo>
                  <a:pt x="1537" y="775"/>
                </a:lnTo>
                <a:lnTo>
                  <a:pt x="1537" y="774"/>
                </a:lnTo>
                <a:lnTo>
                  <a:pt x="1539" y="773"/>
                </a:lnTo>
                <a:lnTo>
                  <a:pt x="1539" y="773"/>
                </a:lnTo>
                <a:lnTo>
                  <a:pt x="1539" y="771"/>
                </a:lnTo>
                <a:lnTo>
                  <a:pt x="1539" y="771"/>
                </a:lnTo>
                <a:lnTo>
                  <a:pt x="1539" y="771"/>
                </a:lnTo>
                <a:lnTo>
                  <a:pt x="1539" y="771"/>
                </a:lnTo>
                <a:lnTo>
                  <a:pt x="1540" y="771"/>
                </a:lnTo>
                <a:lnTo>
                  <a:pt x="1540" y="770"/>
                </a:lnTo>
                <a:lnTo>
                  <a:pt x="1540" y="770"/>
                </a:lnTo>
                <a:lnTo>
                  <a:pt x="1540" y="770"/>
                </a:lnTo>
                <a:lnTo>
                  <a:pt x="1540" y="770"/>
                </a:lnTo>
                <a:lnTo>
                  <a:pt x="1540" y="769"/>
                </a:lnTo>
                <a:lnTo>
                  <a:pt x="1540" y="768"/>
                </a:lnTo>
                <a:lnTo>
                  <a:pt x="1540" y="768"/>
                </a:lnTo>
                <a:lnTo>
                  <a:pt x="1537" y="768"/>
                </a:lnTo>
                <a:lnTo>
                  <a:pt x="1537" y="764"/>
                </a:lnTo>
                <a:lnTo>
                  <a:pt x="1537" y="762"/>
                </a:lnTo>
                <a:lnTo>
                  <a:pt x="1536" y="759"/>
                </a:lnTo>
                <a:lnTo>
                  <a:pt x="1535" y="755"/>
                </a:lnTo>
                <a:lnTo>
                  <a:pt x="1536" y="753"/>
                </a:lnTo>
                <a:lnTo>
                  <a:pt x="1537" y="750"/>
                </a:lnTo>
                <a:lnTo>
                  <a:pt x="1537" y="748"/>
                </a:lnTo>
                <a:lnTo>
                  <a:pt x="1537" y="746"/>
                </a:lnTo>
                <a:lnTo>
                  <a:pt x="1537" y="743"/>
                </a:lnTo>
                <a:lnTo>
                  <a:pt x="1537" y="741"/>
                </a:lnTo>
                <a:lnTo>
                  <a:pt x="1536" y="739"/>
                </a:lnTo>
                <a:lnTo>
                  <a:pt x="1536" y="738"/>
                </a:lnTo>
                <a:lnTo>
                  <a:pt x="1536" y="737"/>
                </a:lnTo>
                <a:lnTo>
                  <a:pt x="1537" y="737"/>
                </a:lnTo>
                <a:lnTo>
                  <a:pt x="1537" y="736"/>
                </a:lnTo>
                <a:lnTo>
                  <a:pt x="1537" y="736"/>
                </a:lnTo>
                <a:lnTo>
                  <a:pt x="1537" y="733"/>
                </a:lnTo>
                <a:lnTo>
                  <a:pt x="1536" y="731"/>
                </a:lnTo>
                <a:lnTo>
                  <a:pt x="1535" y="728"/>
                </a:lnTo>
                <a:lnTo>
                  <a:pt x="1534" y="726"/>
                </a:lnTo>
                <a:lnTo>
                  <a:pt x="1534" y="700"/>
                </a:lnTo>
                <a:lnTo>
                  <a:pt x="1535" y="690"/>
                </a:lnTo>
                <a:lnTo>
                  <a:pt x="1536" y="688"/>
                </a:lnTo>
                <a:lnTo>
                  <a:pt x="1536" y="685"/>
                </a:lnTo>
                <a:lnTo>
                  <a:pt x="1537" y="683"/>
                </a:lnTo>
                <a:lnTo>
                  <a:pt x="1537" y="683"/>
                </a:lnTo>
                <a:lnTo>
                  <a:pt x="1537" y="682"/>
                </a:lnTo>
                <a:lnTo>
                  <a:pt x="1537" y="668"/>
                </a:lnTo>
                <a:lnTo>
                  <a:pt x="1535" y="656"/>
                </a:lnTo>
                <a:lnTo>
                  <a:pt x="1535" y="593"/>
                </a:lnTo>
                <a:lnTo>
                  <a:pt x="1535" y="592"/>
                </a:lnTo>
                <a:lnTo>
                  <a:pt x="1535" y="592"/>
                </a:lnTo>
                <a:lnTo>
                  <a:pt x="1535" y="591"/>
                </a:lnTo>
                <a:lnTo>
                  <a:pt x="1535" y="591"/>
                </a:lnTo>
                <a:lnTo>
                  <a:pt x="1534" y="591"/>
                </a:lnTo>
                <a:lnTo>
                  <a:pt x="1534" y="590"/>
                </a:lnTo>
                <a:lnTo>
                  <a:pt x="1534" y="581"/>
                </a:lnTo>
                <a:lnTo>
                  <a:pt x="1535" y="581"/>
                </a:lnTo>
                <a:lnTo>
                  <a:pt x="1534" y="570"/>
                </a:lnTo>
                <a:lnTo>
                  <a:pt x="1534" y="558"/>
                </a:lnTo>
                <a:lnTo>
                  <a:pt x="1534" y="558"/>
                </a:lnTo>
                <a:lnTo>
                  <a:pt x="1534" y="558"/>
                </a:lnTo>
                <a:lnTo>
                  <a:pt x="1532" y="558"/>
                </a:lnTo>
                <a:lnTo>
                  <a:pt x="1532" y="558"/>
                </a:lnTo>
                <a:lnTo>
                  <a:pt x="1532" y="558"/>
                </a:lnTo>
                <a:lnTo>
                  <a:pt x="1532" y="558"/>
                </a:lnTo>
                <a:lnTo>
                  <a:pt x="1531" y="558"/>
                </a:lnTo>
                <a:lnTo>
                  <a:pt x="1531" y="556"/>
                </a:lnTo>
                <a:lnTo>
                  <a:pt x="1530" y="556"/>
                </a:lnTo>
                <a:lnTo>
                  <a:pt x="1530" y="555"/>
                </a:lnTo>
                <a:lnTo>
                  <a:pt x="1534" y="554"/>
                </a:lnTo>
                <a:lnTo>
                  <a:pt x="1534" y="539"/>
                </a:lnTo>
                <a:lnTo>
                  <a:pt x="1537" y="528"/>
                </a:lnTo>
                <a:lnTo>
                  <a:pt x="1540" y="531"/>
                </a:lnTo>
                <a:lnTo>
                  <a:pt x="1550" y="526"/>
                </a:lnTo>
                <a:lnTo>
                  <a:pt x="1556" y="520"/>
                </a:lnTo>
                <a:lnTo>
                  <a:pt x="1556" y="520"/>
                </a:lnTo>
                <a:lnTo>
                  <a:pt x="1557" y="520"/>
                </a:lnTo>
                <a:lnTo>
                  <a:pt x="1557" y="520"/>
                </a:lnTo>
                <a:lnTo>
                  <a:pt x="1557" y="520"/>
                </a:lnTo>
                <a:lnTo>
                  <a:pt x="1557" y="520"/>
                </a:lnTo>
                <a:lnTo>
                  <a:pt x="1557" y="520"/>
                </a:lnTo>
                <a:lnTo>
                  <a:pt x="1557" y="520"/>
                </a:lnTo>
                <a:lnTo>
                  <a:pt x="1557" y="520"/>
                </a:lnTo>
                <a:lnTo>
                  <a:pt x="1558" y="520"/>
                </a:lnTo>
                <a:lnTo>
                  <a:pt x="1558" y="518"/>
                </a:lnTo>
                <a:lnTo>
                  <a:pt x="1558" y="518"/>
                </a:lnTo>
                <a:lnTo>
                  <a:pt x="1558" y="518"/>
                </a:lnTo>
                <a:lnTo>
                  <a:pt x="1574" y="496"/>
                </a:lnTo>
                <a:lnTo>
                  <a:pt x="1575" y="494"/>
                </a:lnTo>
                <a:lnTo>
                  <a:pt x="1577" y="491"/>
                </a:lnTo>
                <a:lnTo>
                  <a:pt x="1577" y="490"/>
                </a:lnTo>
                <a:lnTo>
                  <a:pt x="1578" y="488"/>
                </a:lnTo>
                <a:lnTo>
                  <a:pt x="1578" y="486"/>
                </a:lnTo>
                <a:lnTo>
                  <a:pt x="1578" y="485"/>
                </a:lnTo>
                <a:lnTo>
                  <a:pt x="1578" y="485"/>
                </a:lnTo>
                <a:lnTo>
                  <a:pt x="1579" y="484"/>
                </a:lnTo>
                <a:lnTo>
                  <a:pt x="1579" y="484"/>
                </a:lnTo>
                <a:lnTo>
                  <a:pt x="1579" y="483"/>
                </a:lnTo>
                <a:lnTo>
                  <a:pt x="1579" y="483"/>
                </a:lnTo>
                <a:lnTo>
                  <a:pt x="1580" y="483"/>
                </a:lnTo>
                <a:lnTo>
                  <a:pt x="1580" y="477"/>
                </a:lnTo>
                <a:lnTo>
                  <a:pt x="1585" y="474"/>
                </a:lnTo>
                <a:lnTo>
                  <a:pt x="1583" y="473"/>
                </a:lnTo>
                <a:lnTo>
                  <a:pt x="1587" y="464"/>
                </a:lnTo>
                <a:lnTo>
                  <a:pt x="1588" y="463"/>
                </a:lnTo>
                <a:lnTo>
                  <a:pt x="1589" y="463"/>
                </a:lnTo>
                <a:lnTo>
                  <a:pt x="1591" y="463"/>
                </a:lnTo>
                <a:lnTo>
                  <a:pt x="1593" y="463"/>
                </a:lnTo>
                <a:lnTo>
                  <a:pt x="1591" y="461"/>
                </a:lnTo>
                <a:lnTo>
                  <a:pt x="1591" y="461"/>
                </a:lnTo>
                <a:lnTo>
                  <a:pt x="1593" y="461"/>
                </a:lnTo>
                <a:lnTo>
                  <a:pt x="1594" y="461"/>
                </a:lnTo>
                <a:lnTo>
                  <a:pt x="1594" y="461"/>
                </a:lnTo>
                <a:lnTo>
                  <a:pt x="1595" y="461"/>
                </a:lnTo>
                <a:lnTo>
                  <a:pt x="1595" y="461"/>
                </a:lnTo>
                <a:lnTo>
                  <a:pt x="1595" y="459"/>
                </a:lnTo>
                <a:lnTo>
                  <a:pt x="1595" y="459"/>
                </a:lnTo>
                <a:lnTo>
                  <a:pt x="1595" y="459"/>
                </a:lnTo>
                <a:lnTo>
                  <a:pt x="1595" y="459"/>
                </a:lnTo>
                <a:lnTo>
                  <a:pt x="1595" y="459"/>
                </a:lnTo>
                <a:lnTo>
                  <a:pt x="1595" y="458"/>
                </a:lnTo>
                <a:lnTo>
                  <a:pt x="1595" y="451"/>
                </a:lnTo>
                <a:lnTo>
                  <a:pt x="1605" y="451"/>
                </a:lnTo>
                <a:lnTo>
                  <a:pt x="1609" y="450"/>
                </a:lnTo>
                <a:lnTo>
                  <a:pt x="1611" y="448"/>
                </a:lnTo>
                <a:lnTo>
                  <a:pt x="1615" y="447"/>
                </a:lnTo>
                <a:lnTo>
                  <a:pt x="1617" y="445"/>
                </a:lnTo>
                <a:lnTo>
                  <a:pt x="1641" y="426"/>
                </a:lnTo>
                <a:lnTo>
                  <a:pt x="1638" y="425"/>
                </a:lnTo>
                <a:close/>
                <a:moveTo>
                  <a:pt x="1467" y="451"/>
                </a:moveTo>
                <a:lnTo>
                  <a:pt x="1457" y="457"/>
                </a:lnTo>
                <a:lnTo>
                  <a:pt x="1451" y="464"/>
                </a:lnTo>
                <a:lnTo>
                  <a:pt x="1450" y="464"/>
                </a:lnTo>
                <a:lnTo>
                  <a:pt x="1448" y="467"/>
                </a:lnTo>
                <a:lnTo>
                  <a:pt x="1448" y="464"/>
                </a:lnTo>
                <a:lnTo>
                  <a:pt x="1448" y="462"/>
                </a:lnTo>
                <a:lnTo>
                  <a:pt x="1446" y="461"/>
                </a:lnTo>
                <a:lnTo>
                  <a:pt x="1446" y="461"/>
                </a:lnTo>
                <a:lnTo>
                  <a:pt x="1446" y="459"/>
                </a:lnTo>
                <a:lnTo>
                  <a:pt x="1446" y="458"/>
                </a:lnTo>
                <a:lnTo>
                  <a:pt x="1446" y="458"/>
                </a:lnTo>
                <a:lnTo>
                  <a:pt x="1445" y="458"/>
                </a:lnTo>
                <a:lnTo>
                  <a:pt x="1445" y="458"/>
                </a:lnTo>
                <a:lnTo>
                  <a:pt x="1445" y="448"/>
                </a:lnTo>
                <a:lnTo>
                  <a:pt x="1445" y="447"/>
                </a:lnTo>
                <a:lnTo>
                  <a:pt x="1445" y="445"/>
                </a:lnTo>
                <a:lnTo>
                  <a:pt x="1445" y="442"/>
                </a:lnTo>
                <a:lnTo>
                  <a:pt x="1445" y="438"/>
                </a:lnTo>
                <a:lnTo>
                  <a:pt x="1446" y="437"/>
                </a:lnTo>
                <a:lnTo>
                  <a:pt x="1448" y="437"/>
                </a:lnTo>
                <a:lnTo>
                  <a:pt x="1445" y="429"/>
                </a:lnTo>
                <a:lnTo>
                  <a:pt x="1448" y="429"/>
                </a:lnTo>
                <a:lnTo>
                  <a:pt x="1445" y="421"/>
                </a:lnTo>
                <a:lnTo>
                  <a:pt x="1445" y="416"/>
                </a:lnTo>
                <a:lnTo>
                  <a:pt x="1446" y="413"/>
                </a:lnTo>
                <a:lnTo>
                  <a:pt x="1446" y="409"/>
                </a:lnTo>
                <a:lnTo>
                  <a:pt x="1448" y="407"/>
                </a:lnTo>
                <a:lnTo>
                  <a:pt x="1451" y="403"/>
                </a:lnTo>
                <a:lnTo>
                  <a:pt x="1448" y="403"/>
                </a:lnTo>
                <a:lnTo>
                  <a:pt x="1450" y="402"/>
                </a:lnTo>
                <a:lnTo>
                  <a:pt x="1451" y="393"/>
                </a:lnTo>
                <a:lnTo>
                  <a:pt x="1452" y="393"/>
                </a:lnTo>
                <a:lnTo>
                  <a:pt x="1454" y="393"/>
                </a:lnTo>
                <a:lnTo>
                  <a:pt x="1455" y="392"/>
                </a:lnTo>
                <a:lnTo>
                  <a:pt x="1456" y="392"/>
                </a:lnTo>
                <a:lnTo>
                  <a:pt x="1460" y="387"/>
                </a:lnTo>
                <a:lnTo>
                  <a:pt x="1461" y="386"/>
                </a:lnTo>
                <a:lnTo>
                  <a:pt x="1462" y="383"/>
                </a:lnTo>
                <a:lnTo>
                  <a:pt x="1464" y="382"/>
                </a:lnTo>
                <a:lnTo>
                  <a:pt x="1465" y="381"/>
                </a:lnTo>
                <a:lnTo>
                  <a:pt x="1465" y="381"/>
                </a:lnTo>
                <a:lnTo>
                  <a:pt x="1465" y="380"/>
                </a:lnTo>
                <a:lnTo>
                  <a:pt x="1465" y="380"/>
                </a:lnTo>
                <a:lnTo>
                  <a:pt x="1464" y="380"/>
                </a:lnTo>
                <a:lnTo>
                  <a:pt x="1472" y="371"/>
                </a:lnTo>
                <a:lnTo>
                  <a:pt x="1472" y="381"/>
                </a:lnTo>
                <a:lnTo>
                  <a:pt x="1472" y="382"/>
                </a:lnTo>
                <a:lnTo>
                  <a:pt x="1472" y="382"/>
                </a:lnTo>
                <a:lnTo>
                  <a:pt x="1472" y="384"/>
                </a:lnTo>
                <a:lnTo>
                  <a:pt x="1472" y="384"/>
                </a:lnTo>
                <a:lnTo>
                  <a:pt x="1472" y="386"/>
                </a:lnTo>
                <a:lnTo>
                  <a:pt x="1472" y="386"/>
                </a:lnTo>
                <a:lnTo>
                  <a:pt x="1471" y="387"/>
                </a:lnTo>
                <a:lnTo>
                  <a:pt x="1471" y="388"/>
                </a:lnTo>
                <a:lnTo>
                  <a:pt x="1470" y="389"/>
                </a:lnTo>
                <a:lnTo>
                  <a:pt x="1467" y="451"/>
                </a:lnTo>
                <a:close/>
                <a:moveTo>
                  <a:pt x="1481" y="663"/>
                </a:moveTo>
                <a:lnTo>
                  <a:pt x="1481" y="664"/>
                </a:lnTo>
                <a:lnTo>
                  <a:pt x="1481" y="664"/>
                </a:lnTo>
                <a:lnTo>
                  <a:pt x="1481" y="667"/>
                </a:lnTo>
                <a:lnTo>
                  <a:pt x="1480" y="666"/>
                </a:lnTo>
                <a:lnTo>
                  <a:pt x="1478" y="666"/>
                </a:lnTo>
                <a:lnTo>
                  <a:pt x="1478" y="666"/>
                </a:lnTo>
                <a:lnTo>
                  <a:pt x="1478" y="666"/>
                </a:lnTo>
                <a:lnTo>
                  <a:pt x="1477" y="664"/>
                </a:lnTo>
                <a:lnTo>
                  <a:pt x="1476" y="662"/>
                </a:lnTo>
                <a:lnTo>
                  <a:pt x="1470" y="656"/>
                </a:lnTo>
                <a:lnTo>
                  <a:pt x="1468" y="655"/>
                </a:lnTo>
                <a:lnTo>
                  <a:pt x="1470" y="655"/>
                </a:lnTo>
                <a:lnTo>
                  <a:pt x="1471" y="655"/>
                </a:lnTo>
                <a:lnTo>
                  <a:pt x="1472" y="655"/>
                </a:lnTo>
                <a:lnTo>
                  <a:pt x="1473" y="653"/>
                </a:lnTo>
                <a:lnTo>
                  <a:pt x="1473" y="653"/>
                </a:lnTo>
                <a:lnTo>
                  <a:pt x="1473" y="653"/>
                </a:lnTo>
                <a:lnTo>
                  <a:pt x="1473" y="652"/>
                </a:lnTo>
                <a:lnTo>
                  <a:pt x="1473" y="652"/>
                </a:lnTo>
                <a:lnTo>
                  <a:pt x="1473" y="651"/>
                </a:lnTo>
                <a:lnTo>
                  <a:pt x="1473" y="651"/>
                </a:lnTo>
                <a:lnTo>
                  <a:pt x="1473" y="651"/>
                </a:lnTo>
                <a:lnTo>
                  <a:pt x="1475" y="651"/>
                </a:lnTo>
                <a:lnTo>
                  <a:pt x="1475" y="650"/>
                </a:lnTo>
                <a:lnTo>
                  <a:pt x="1476" y="649"/>
                </a:lnTo>
                <a:lnTo>
                  <a:pt x="1477" y="647"/>
                </a:lnTo>
                <a:lnTo>
                  <a:pt x="1478" y="647"/>
                </a:lnTo>
                <a:lnTo>
                  <a:pt x="1480" y="647"/>
                </a:lnTo>
                <a:lnTo>
                  <a:pt x="1481" y="647"/>
                </a:lnTo>
                <a:lnTo>
                  <a:pt x="1481" y="647"/>
                </a:lnTo>
                <a:lnTo>
                  <a:pt x="1481" y="647"/>
                </a:lnTo>
                <a:lnTo>
                  <a:pt x="1481" y="649"/>
                </a:lnTo>
                <a:lnTo>
                  <a:pt x="1481" y="650"/>
                </a:lnTo>
                <a:lnTo>
                  <a:pt x="1481" y="650"/>
                </a:lnTo>
                <a:lnTo>
                  <a:pt x="1481" y="652"/>
                </a:lnTo>
                <a:lnTo>
                  <a:pt x="1481" y="655"/>
                </a:lnTo>
                <a:lnTo>
                  <a:pt x="1481" y="656"/>
                </a:lnTo>
                <a:lnTo>
                  <a:pt x="1480" y="658"/>
                </a:lnTo>
                <a:lnTo>
                  <a:pt x="1480" y="661"/>
                </a:lnTo>
                <a:lnTo>
                  <a:pt x="1481" y="662"/>
                </a:lnTo>
                <a:lnTo>
                  <a:pt x="1482" y="664"/>
                </a:lnTo>
                <a:lnTo>
                  <a:pt x="1481" y="663"/>
                </a:lnTo>
                <a:close/>
                <a:moveTo>
                  <a:pt x="1556" y="380"/>
                </a:moveTo>
                <a:lnTo>
                  <a:pt x="1556" y="382"/>
                </a:lnTo>
                <a:lnTo>
                  <a:pt x="1556" y="386"/>
                </a:lnTo>
                <a:lnTo>
                  <a:pt x="1555" y="388"/>
                </a:lnTo>
                <a:lnTo>
                  <a:pt x="1555" y="392"/>
                </a:lnTo>
                <a:lnTo>
                  <a:pt x="1550" y="397"/>
                </a:lnTo>
                <a:lnTo>
                  <a:pt x="1550" y="398"/>
                </a:lnTo>
                <a:lnTo>
                  <a:pt x="1550" y="398"/>
                </a:lnTo>
                <a:lnTo>
                  <a:pt x="1550" y="398"/>
                </a:lnTo>
                <a:lnTo>
                  <a:pt x="1550" y="398"/>
                </a:lnTo>
                <a:lnTo>
                  <a:pt x="1550" y="399"/>
                </a:lnTo>
                <a:lnTo>
                  <a:pt x="1548" y="399"/>
                </a:lnTo>
                <a:lnTo>
                  <a:pt x="1548" y="399"/>
                </a:lnTo>
                <a:lnTo>
                  <a:pt x="1548" y="399"/>
                </a:lnTo>
                <a:lnTo>
                  <a:pt x="1548" y="399"/>
                </a:lnTo>
                <a:lnTo>
                  <a:pt x="1547" y="399"/>
                </a:lnTo>
                <a:lnTo>
                  <a:pt x="1550" y="386"/>
                </a:lnTo>
                <a:lnTo>
                  <a:pt x="1551" y="386"/>
                </a:lnTo>
                <a:lnTo>
                  <a:pt x="1551" y="386"/>
                </a:lnTo>
                <a:lnTo>
                  <a:pt x="1551" y="386"/>
                </a:lnTo>
                <a:lnTo>
                  <a:pt x="1551" y="384"/>
                </a:lnTo>
                <a:lnTo>
                  <a:pt x="1551" y="384"/>
                </a:lnTo>
                <a:lnTo>
                  <a:pt x="1551" y="384"/>
                </a:lnTo>
                <a:lnTo>
                  <a:pt x="1551" y="384"/>
                </a:lnTo>
                <a:lnTo>
                  <a:pt x="1551" y="384"/>
                </a:lnTo>
                <a:lnTo>
                  <a:pt x="1551" y="383"/>
                </a:lnTo>
                <a:lnTo>
                  <a:pt x="1551" y="383"/>
                </a:lnTo>
                <a:lnTo>
                  <a:pt x="1552" y="383"/>
                </a:lnTo>
                <a:lnTo>
                  <a:pt x="1552" y="381"/>
                </a:lnTo>
                <a:lnTo>
                  <a:pt x="1552" y="380"/>
                </a:lnTo>
                <a:lnTo>
                  <a:pt x="1552" y="378"/>
                </a:lnTo>
                <a:lnTo>
                  <a:pt x="1552" y="377"/>
                </a:lnTo>
                <a:lnTo>
                  <a:pt x="1552" y="376"/>
                </a:lnTo>
                <a:lnTo>
                  <a:pt x="1555" y="376"/>
                </a:lnTo>
                <a:lnTo>
                  <a:pt x="1555" y="370"/>
                </a:lnTo>
                <a:lnTo>
                  <a:pt x="1555" y="366"/>
                </a:lnTo>
                <a:lnTo>
                  <a:pt x="1556" y="364"/>
                </a:lnTo>
                <a:lnTo>
                  <a:pt x="1556" y="361"/>
                </a:lnTo>
                <a:lnTo>
                  <a:pt x="1556" y="359"/>
                </a:lnTo>
                <a:lnTo>
                  <a:pt x="1556" y="357"/>
                </a:lnTo>
                <a:lnTo>
                  <a:pt x="1557" y="356"/>
                </a:lnTo>
                <a:lnTo>
                  <a:pt x="1557" y="355"/>
                </a:lnTo>
                <a:lnTo>
                  <a:pt x="1557" y="354"/>
                </a:lnTo>
                <a:lnTo>
                  <a:pt x="1557" y="354"/>
                </a:lnTo>
                <a:lnTo>
                  <a:pt x="1558" y="354"/>
                </a:lnTo>
                <a:lnTo>
                  <a:pt x="1556" y="380"/>
                </a:lnTo>
                <a:close/>
                <a:moveTo>
                  <a:pt x="1596" y="343"/>
                </a:moveTo>
                <a:lnTo>
                  <a:pt x="1596" y="343"/>
                </a:lnTo>
                <a:lnTo>
                  <a:pt x="1596" y="341"/>
                </a:lnTo>
                <a:lnTo>
                  <a:pt x="1598" y="341"/>
                </a:lnTo>
                <a:lnTo>
                  <a:pt x="1596" y="341"/>
                </a:lnTo>
                <a:lnTo>
                  <a:pt x="1596" y="340"/>
                </a:lnTo>
                <a:lnTo>
                  <a:pt x="1595" y="339"/>
                </a:lnTo>
                <a:lnTo>
                  <a:pt x="1595" y="337"/>
                </a:lnTo>
                <a:lnTo>
                  <a:pt x="1595" y="335"/>
                </a:lnTo>
                <a:lnTo>
                  <a:pt x="1595" y="334"/>
                </a:lnTo>
                <a:lnTo>
                  <a:pt x="1595" y="332"/>
                </a:lnTo>
                <a:lnTo>
                  <a:pt x="1593" y="332"/>
                </a:lnTo>
                <a:lnTo>
                  <a:pt x="1598" y="328"/>
                </a:lnTo>
                <a:lnTo>
                  <a:pt x="1598" y="329"/>
                </a:lnTo>
                <a:lnTo>
                  <a:pt x="1598" y="330"/>
                </a:lnTo>
                <a:lnTo>
                  <a:pt x="1598" y="330"/>
                </a:lnTo>
                <a:lnTo>
                  <a:pt x="1598" y="332"/>
                </a:lnTo>
                <a:lnTo>
                  <a:pt x="1598" y="334"/>
                </a:lnTo>
                <a:lnTo>
                  <a:pt x="1595" y="334"/>
                </a:lnTo>
                <a:lnTo>
                  <a:pt x="1596" y="334"/>
                </a:lnTo>
                <a:lnTo>
                  <a:pt x="1599" y="334"/>
                </a:lnTo>
                <a:lnTo>
                  <a:pt x="1599" y="335"/>
                </a:lnTo>
                <a:lnTo>
                  <a:pt x="1599" y="337"/>
                </a:lnTo>
                <a:lnTo>
                  <a:pt x="1599" y="345"/>
                </a:lnTo>
                <a:lnTo>
                  <a:pt x="1598" y="344"/>
                </a:lnTo>
                <a:lnTo>
                  <a:pt x="1596" y="343"/>
                </a:lnTo>
                <a:lnTo>
                  <a:pt x="1596" y="343"/>
                </a:lnTo>
                <a:close/>
                <a:moveTo>
                  <a:pt x="1606" y="440"/>
                </a:moveTo>
                <a:lnTo>
                  <a:pt x="1607" y="441"/>
                </a:lnTo>
                <a:lnTo>
                  <a:pt x="1605" y="441"/>
                </a:lnTo>
                <a:lnTo>
                  <a:pt x="1603" y="441"/>
                </a:lnTo>
                <a:lnTo>
                  <a:pt x="1601" y="442"/>
                </a:lnTo>
                <a:lnTo>
                  <a:pt x="1601" y="443"/>
                </a:lnTo>
                <a:lnTo>
                  <a:pt x="1599" y="443"/>
                </a:lnTo>
                <a:lnTo>
                  <a:pt x="1598" y="443"/>
                </a:lnTo>
                <a:lnTo>
                  <a:pt x="1598" y="443"/>
                </a:lnTo>
                <a:lnTo>
                  <a:pt x="1598" y="445"/>
                </a:lnTo>
                <a:lnTo>
                  <a:pt x="1598" y="441"/>
                </a:lnTo>
                <a:lnTo>
                  <a:pt x="1599" y="441"/>
                </a:lnTo>
                <a:lnTo>
                  <a:pt x="1600" y="441"/>
                </a:lnTo>
                <a:lnTo>
                  <a:pt x="1601" y="440"/>
                </a:lnTo>
                <a:lnTo>
                  <a:pt x="1603" y="440"/>
                </a:lnTo>
                <a:lnTo>
                  <a:pt x="1603" y="438"/>
                </a:lnTo>
                <a:lnTo>
                  <a:pt x="1604" y="437"/>
                </a:lnTo>
                <a:lnTo>
                  <a:pt x="1604" y="437"/>
                </a:lnTo>
                <a:lnTo>
                  <a:pt x="1605" y="437"/>
                </a:lnTo>
                <a:lnTo>
                  <a:pt x="1605" y="436"/>
                </a:lnTo>
                <a:lnTo>
                  <a:pt x="1605" y="435"/>
                </a:lnTo>
                <a:lnTo>
                  <a:pt x="1607" y="437"/>
                </a:lnTo>
                <a:lnTo>
                  <a:pt x="1607" y="437"/>
                </a:lnTo>
                <a:lnTo>
                  <a:pt x="1606" y="437"/>
                </a:lnTo>
                <a:lnTo>
                  <a:pt x="1606" y="438"/>
                </a:lnTo>
                <a:lnTo>
                  <a:pt x="1606" y="440"/>
                </a:lnTo>
                <a:lnTo>
                  <a:pt x="1606" y="440"/>
                </a:lnTo>
                <a:close/>
                <a:moveTo>
                  <a:pt x="1615" y="437"/>
                </a:moveTo>
                <a:lnTo>
                  <a:pt x="1615" y="437"/>
                </a:lnTo>
                <a:lnTo>
                  <a:pt x="1614" y="436"/>
                </a:lnTo>
                <a:lnTo>
                  <a:pt x="1614" y="436"/>
                </a:lnTo>
                <a:lnTo>
                  <a:pt x="1614" y="436"/>
                </a:lnTo>
                <a:lnTo>
                  <a:pt x="1612" y="436"/>
                </a:lnTo>
                <a:lnTo>
                  <a:pt x="1611" y="435"/>
                </a:lnTo>
                <a:lnTo>
                  <a:pt x="1614" y="435"/>
                </a:lnTo>
                <a:lnTo>
                  <a:pt x="1615" y="435"/>
                </a:lnTo>
                <a:lnTo>
                  <a:pt x="1616" y="436"/>
                </a:lnTo>
                <a:lnTo>
                  <a:pt x="1617" y="437"/>
                </a:lnTo>
                <a:lnTo>
                  <a:pt x="1615" y="437"/>
                </a:lnTo>
                <a:close/>
                <a:moveTo>
                  <a:pt x="1617" y="429"/>
                </a:moveTo>
                <a:lnTo>
                  <a:pt x="1615" y="429"/>
                </a:lnTo>
                <a:lnTo>
                  <a:pt x="1617" y="426"/>
                </a:lnTo>
                <a:lnTo>
                  <a:pt x="1617" y="429"/>
                </a:lnTo>
                <a:close/>
                <a:moveTo>
                  <a:pt x="1619" y="335"/>
                </a:moveTo>
                <a:lnTo>
                  <a:pt x="1619" y="337"/>
                </a:lnTo>
                <a:lnTo>
                  <a:pt x="1617" y="337"/>
                </a:lnTo>
                <a:lnTo>
                  <a:pt x="1617" y="338"/>
                </a:lnTo>
                <a:lnTo>
                  <a:pt x="1615" y="340"/>
                </a:lnTo>
                <a:lnTo>
                  <a:pt x="1607" y="351"/>
                </a:lnTo>
                <a:lnTo>
                  <a:pt x="1604" y="348"/>
                </a:lnTo>
                <a:lnTo>
                  <a:pt x="1603" y="345"/>
                </a:lnTo>
                <a:lnTo>
                  <a:pt x="1601" y="343"/>
                </a:lnTo>
                <a:lnTo>
                  <a:pt x="1601" y="340"/>
                </a:lnTo>
                <a:lnTo>
                  <a:pt x="1601" y="338"/>
                </a:lnTo>
                <a:lnTo>
                  <a:pt x="1601" y="325"/>
                </a:lnTo>
                <a:lnTo>
                  <a:pt x="1605" y="322"/>
                </a:lnTo>
                <a:lnTo>
                  <a:pt x="1609" y="322"/>
                </a:lnTo>
                <a:lnTo>
                  <a:pt x="1612" y="322"/>
                </a:lnTo>
                <a:lnTo>
                  <a:pt x="1616" y="323"/>
                </a:lnTo>
                <a:lnTo>
                  <a:pt x="1620" y="324"/>
                </a:lnTo>
                <a:lnTo>
                  <a:pt x="1620" y="334"/>
                </a:lnTo>
                <a:lnTo>
                  <a:pt x="1617" y="334"/>
                </a:lnTo>
                <a:lnTo>
                  <a:pt x="1619" y="335"/>
                </a:lnTo>
                <a:lnTo>
                  <a:pt x="1619" y="335"/>
                </a:lnTo>
                <a:close/>
                <a:moveTo>
                  <a:pt x="1475" y="758"/>
                </a:moveTo>
                <a:lnTo>
                  <a:pt x="1475" y="758"/>
                </a:lnTo>
                <a:lnTo>
                  <a:pt x="1476" y="758"/>
                </a:lnTo>
                <a:lnTo>
                  <a:pt x="1475" y="758"/>
                </a:lnTo>
                <a:close/>
                <a:moveTo>
                  <a:pt x="2208" y="279"/>
                </a:moveTo>
                <a:lnTo>
                  <a:pt x="2216" y="263"/>
                </a:lnTo>
                <a:lnTo>
                  <a:pt x="2217" y="260"/>
                </a:lnTo>
                <a:lnTo>
                  <a:pt x="2217" y="260"/>
                </a:lnTo>
                <a:lnTo>
                  <a:pt x="2216" y="259"/>
                </a:lnTo>
                <a:lnTo>
                  <a:pt x="2216" y="259"/>
                </a:lnTo>
                <a:lnTo>
                  <a:pt x="2216" y="259"/>
                </a:lnTo>
                <a:lnTo>
                  <a:pt x="2217" y="259"/>
                </a:lnTo>
                <a:lnTo>
                  <a:pt x="2217" y="259"/>
                </a:lnTo>
                <a:lnTo>
                  <a:pt x="2216" y="225"/>
                </a:lnTo>
                <a:lnTo>
                  <a:pt x="2195" y="199"/>
                </a:lnTo>
                <a:lnTo>
                  <a:pt x="2194" y="198"/>
                </a:lnTo>
                <a:lnTo>
                  <a:pt x="2194" y="198"/>
                </a:lnTo>
                <a:lnTo>
                  <a:pt x="2193" y="198"/>
                </a:lnTo>
                <a:lnTo>
                  <a:pt x="2192" y="198"/>
                </a:lnTo>
                <a:lnTo>
                  <a:pt x="2192" y="199"/>
                </a:lnTo>
                <a:lnTo>
                  <a:pt x="2190" y="196"/>
                </a:lnTo>
                <a:lnTo>
                  <a:pt x="2188" y="195"/>
                </a:lnTo>
                <a:lnTo>
                  <a:pt x="2185" y="193"/>
                </a:lnTo>
                <a:lnTo>
                  <a:pt x="2183" y="192"/>
                </a:lnTo>
                <a:lnTo>
                  <a:pt x="2181" y="190"/>
                </a:lnTo>
                <a:lnTo>
                  <a:pt x="2177" y="190"/>
                </a:lnTo>
                <a:lnTo>
                  <a:pt x="2173" y="189"/>
                </a:lnTo>
                <a:lnTo>
                  <a:pt x="2168" y="189"/>
                </a:lnTo>
                <a:lnTo>
                  <a:pt x="2165" y="187"/>
                </a:lnTo>
                <a:lnTo>
                  <a:pt x="2156" y="187"/>
                </a:lnTo>
                <a:lnTo>
                  <a:pt x="2140" y="185"/>
                </a:lnTo>
                <a:lnTo>
                  <a:pt x="2138" y="185"/>
                </a:lnTo>
                <a:lnTo>
                  <a:pt x="2138" y="185"/>
                </a:lnTo>
                <a:lnTo>
                  <a:pt x="2136" y="185"/>
                </a:lnTo>
                <a:lnTo>
                  <a:pt x="2136" y="185"/>
                </a:lnTo>
                <a:lnTo>
                  <a:pt x="2135" y="187"/>
                </a:lnTo>
                <a:lnTo>
                  <a:pt x="2135" y="188"/>
                </a:lnTo>
                <a:lnTo>
                  <a:pt x="2134" y="188"/>
                </a:lnTo>
                <a:lnTo>
                  <a:pt x="2133" y="189"/>
                </a:lnTo>
                <a:lnTo>
                  <a:pt x="2131" y="192"/>
                </a:lnTo>
                <a:lnTo>
                  <a:pt x="2124" y="192"/>
                </a:lnTo>
                <a:lnTo>
                  <a:pt x="2122" y="193"/>
                </a:lnTo>
                <a:lnTo>
                  <a:pt x="2117" y="193"/>
                </a:lnTo>
                <a:lnTo>
                  <a:pt x="2117" y="194"/>
                </a:lnTo>
                <a:lnTo>
                  <a:pt x="2115" y="194"/>
                </a:lnTo>
                <a:lnTo>
                  <a:pt x="2115" y="194"/>
                </a:lnTo>
                <a:lnTo>
                  <a:pt x="2114" y="194"/>
                </a:lnTo>
                <a:lnTo>
                  <a:pt x="2113" y="195"/>
                </a:lnTo>
                <a:lnTo>
                  <a:pt x="2112" y="195"/>
                </a:lnTo>
                <a:lnTo>
                  <a:pt x="2110" y="195"/>
                </a:lnTo>
                <a:lnTo>
                  <a:pt x="2109" y="195"/>
                </a:lnTo>
                <a:lnTo>
                  <a:pt x="2107" y="195"/>
                </a:lnTo>
                <a:lnTo>
                  <a:pt x="2103" y="195"/>
                </a:lnTo>
                <a:lnTo>
                  <a:pt x="2099" y="196"/>
                </a:lnTo>
                <a:lnTo>
                  <a:pt x="2099" y="199"/>
                </a:lnTo>
                <a:lnTo>
                  <a:pt x="2096" y="199"/>
                </a:lnTo>
                <a:lnTo>
                  <a:pt x="2093" y="199"/>
                </a:lnTo>
                <a:lnTo>
                  <a:pt x="2092" y="200"/>
                </a:lnTo>
                <a:lnTo>
                  <a:pt x="2091" y="201"/>
                </a:lnTo>
                <a:lnTo>
                  <a:pt x="2085" y="203"/>
                </a:lnTo>
                <a:lnTo>
                  <a:pt x="2083" y="204"/>
                </a:lnTo>
                <a:lnTo>
                  <a:pt x="2081" y="204"/>
                </a:lnTo>
                <a:lnTo>
                  <a:pt x="2078" y="205"/>
                </a:lnTo>
                <a:lnTo>
                  <a:pt x="2076" y="206"/>
                </a:lnTo>
                <a:lnTo>
                  <a:pt x="2072" y="209"/>
                </a:lnTo>
                <a:lnTo>
                  <a:pt x="2070" y="210"/>
                </a:lnTo>
                <a:lnTo>
                  <a:pt x="2066" y="212"/>
                </a:lnTo>
                <a:lnTo>
                  <a:pt x="2062" y="215"/>
                </a:lnTo>
                <a:lnTo>
                  <a:pt x="2061" y="216"/>
                </a:lnTo>
                <a:lnTo>
                  <a:pt x="2061" y="216"/>
                </a:lnTo>
                <a:lnTo>
                  <a:pt x="2060" y="217"/>
                </a:lnTo>
                <a:lnTo>
                  <a:pt x="2059" y="219"/>
                </a:lnTo>
                <a:lnTo>
                  <a:pt x="2056" y="220"/>
                </a:lnTo>
                <a:lnTo>
                  <a:pt x="2055" y="220"/>
                </a:lnTo>
                <a:lnTo>
                  <a:pt x="2054" y="220"/>
                </a:lnTo>
                <a:lnTo>
                  <a:pt x="2051" y="221"/>
                </a:lnTo>
                <a:lnTo>
                  <a:pt x="2050" y="221"/>
                </a:lnTo>
                <a:lnTo>
                  <a:pt x="2011" y="249"/>
                </a:lnTo>
                <a:lnTo>
                  <a:pt x="2008" y="250"/>
                </a:lnTo>
                <a:lnTo>
                  <a:pt x="2008" y="252"/>
                </a:lnTo>
                <a:lnTo>
                  <a:pt x="2007" y="252"/>
                </a:lnTo>
                <a:lnTo>
                  <a:pt x="2007" y="253"/>
                </a:lnTo>
                <a:lnTo>
                  <a:pt x="2006" y="253"/>
                </a:lnTo>
                <a:lnTo>
                  <a:pt x="2006" y="253"/>
                </a:lnTo>
                <a:lnTo>
                  <a:pt x="2005" y="254"/>
                </a:lnTo>
                <a:lnTo>
                  <a:pt x="2003" y="254"/>
                </a:lnTo>
                <a:lnTo>
                  <a:pt x="2003" y="254"/>
                </a:lnTo>
                <a:lnTo>
                  <a:pt x="2003" y="254"/>
                </a:lnTo>
                <a:lnTo>
                  <a:pt x="2003" y="254"/>
                </a:lnTo>
                <a:lnTo>
                  <a:pt x="2002" y="254"/>
                </a:lnTo>
                <a:lnTo>
                  <a:pt x="2002" y="257"/>
                </a:lnTo>
                <a:lnTo>
                  <a:pt x="1999" y="259"/>
                </a:lnTo>
                <a:lnTo>
                  <a:pt x="1996" y="260"/>
                </a:lnTo>
                <a:lnTo>
                  <a:pt x="1995" y="260"/>
                </a:lnTo>
                <a:lnTo>
                  <a:pt x="1995" y="263"/>
                </a:lnTo>
                <a:lnTo>
                  <a:pt x="1986" y="269"/>
                </a:lnTo>
                <a:lnTo>
                  <a:pt x="1967" y="287"/>
                </a:lnTo>
                <a:lnTo>
                  <a:pt x="1962" y="292"/>
                </a:lnTo>
                <a:lnTo>
                  <a:pt x="1960" y="293"/>
                </a:lnTo>
                <a:lnTo>
                  <a:pt x="1960" y="293"/>
                </a:lnTo>
                <a:lnTo>
                  <a:pt x="1959" y="295"/>
                </a:lnTo>
                <a:lnTo>
                  <a:pt x="1959" y="296"/>
                </a:lnTo>
                <a:lnTo>
                  <a:pt x="1959" y="296"/>
                </a:lnTo>
                <a:lnTo>
                  <a:pt x="1959" y="297"/>
                </a:lnTo>
                <a:lnTo>
                  <a:pt x="1959" y="297"/>
                </a:lnTo>
                <a:lnTo>
                  <a:pt x="1959" y="298"/>
                </a:lnTo>
                <a:lnTo>
                  <a:pt x="1949" y="308"/>
                </a:lnTo>
                <a:lnTo>
                  <a:pt x="1941" y="322"/>
                </a:lnTo>
                <a:lnTo>
                  <a:pt x="1941" y="325"/>
                </a:lnTo>
                <a:lnTo>
                  <a:pt x="1931" y="341"/>
                </a:lnTo>
                <a:lnTo>
                  <a:pt x="1928" y="344"/>
                </a:lnTo>
                <a:lnTo>
                  <a:pt x="1928" y="345"/>
                </a:lnTo>
                <a:lnTo>
                  <a:pt x="1926" y="351"/>
                </a:lnTo>
                <a:lnTo>
                  <a:pt x="1925" y="351"/>
                </a:lnTo>
                <a:lnTo>
                  <a:pt x="1922" y="360"/>
                </a:lnTo>
                <a:lnTo>
                  <a:pt x="1922" y="361"/>
                </a:lnTo>
                <a:lnTo>
                  <a:pt x="1921" y="361"/>
                </a:lnTo>
                <a:lnTo>
                  <a:pt x="1921" y="361"/>
                </a:lnTo>
                <a:lnTo>
                  <a:pt x="1921" y="362"/>
                </a:lnTo>
                <a:lnTo>
                  <a:pt x="1921" y="362"/>
                </a:lnTo>
                <a:lnTo>
                  <a:pt x="1921" y="362"/>
                </a:lnTo>
                <a:lnTo>
                  <a:pt x="1920" y="364"/>
                </a:lnTo>
                <a:lnTo>
                  <a:pt x="1920" y="365"/>
                </a:lnTo>
                <a:lnTo>
                  <a:pt x="1919" y="365"/>
                </a:lnTo>
                <a:lnTo>
                  <a:pt x="1919" y="365"/>
                </a:lnTo>
                <a:lnTo>
                  <a:pt x="1921" y="365"/>
                </a:lnTo>
                <a:lnTo>
                  <a:pt x="1912" y="387"/>
                </a:lnTo>
                <a:lnTo>
                  <a:pt x="1912" y="386"/>
                </a:lnTo>
                <a:lnTo>
                  <a:pt x="1912" y="386"/>
                </a:lnTo>
                <a:lnTo>
                  <a:pt x="1912" y="386"/>
                </a:lnTo>
                <a:lnTo>
                  <a:pt x="1911" y="386"/>
                </a:lnTo>
                <a:lnTo>
                  <a:pt x="1911" y="386"/>
                </a:lnTo>
                <a:lnTo>
                  <a:pt x="1911" y="387"/>
                </a:lnTo>
                <a:lnTo>
                  <a:pt x="1910" y="388"/>
                </a:lnTo>
                <a:lnTo>
                  <a:pt x="1910" y="389"/>
                </a:lnTo>
                <a:lnTo>
                  <a:pt x="1910" y="391"/>
                </a:lnTo>
                <a:lnTo>
                  <a:pt x="1909" y="399"/>
                </a:lnTo>
                <a:lnTo>
                  <a:pt x="1906" y="399"/>
                </a:lnTo>
                <a:lnTo>
                  <a:pt x="1906" y="399"/>
                </a:lnTo>
                <a:lnTo>
                  <a:pt x="1906" y="400"/>
                </a:lnTo>
                <a:lnTo>
                  <a:pt x="1906" y="402"/>
                </a:lnTo>
                <a:lnTo>
                  <a:pt x="1905" y="403"/>
                </a:lnTo>
                <a:lnTo>
                  <a:pt x="1905" y="403"/>
                </a:lnTo>
                <a:lnTo>
                  <a:pt x="1905" y="403"/>
                </a:lnTo>
                <a:lnTo>
                  <a:pt x="1905" y="403"/>
                </a:lnTo>
                <a:lnTo>
                  <a:pt x="1905" y="404"/>
                </a:lnTo>
                <a:lnTo>
                  <a:pt x="1905" y="404"/>
                </a:lnTo>
                <a:lnTo>
                  <a:pt x="1905" y="404"/>
                </a:lnTo>
                <a:lnTo>
                  <a:pt x="1904" y="405"/>
                </a:lnTo>
                <a:lnTo>
                  <a:pt x="1904" y="405"/>
                </a:lnTo>
                <a:lnTo>
                  <a:pt x="1904" y="405"/>
                </a:lnTo>
                <a:lnTo>
                  <a:pt x="1904" y="407"/>
                </a:lnTo>
                <a:lnTo>
                  <a:pt x="1904" y="408"/>
                </a:lnTo>
                <a:lnTo>
                  <a:pt x="1904" y="408"/>
                </a:lnTo>
                <a:lnTo>
                  <a:pt x="1904" y="408"/>
                </a:lnTo>
                <a:lnTo>
                  <a:pt x="1904" y="408"/>
                </a:lnTo>
                <a:lnTo>
                  <a:pt x="1904" y="409"/>
                </a:lnTo>
                <a:lnTo>
                  <a:pt x="1903" y="409"/>
                </a:lnTo>
                <a:lnTo>
                  <a:pt x="1903" y="410"/>
                </a:lnTo>
                <a:lnTo>
                  <a:pt x="1901" y="411"/>
                </a:lnTo>
                <a:lnTo>
                  <a:pt x="1892" y="441"/>
                </a:lnTo>
                <a:lnTo>
                  <a:pt x="1892" y="442"/>
                </a:lnTo>
                <a:lnTo>
                  <a:pt x="1892" y="443"/>
                </a:lnTo>
                <a:lnTo>
                  <a:pt x="1890" y="443"/>
                </a:lnTo>
                <a:lnTo>
                  <a:pt x="1890" y="445"/>
                </a:lnTo>
                <a:lnTo>
                  <a:pt x="1890" y="445"/>
                </a:lnTo>
                <a:lnTo>
                  <a:pt x="1890" y="445"/>
                </a:lnTo>
                <a:lnTo>
                  <a:pt x="1890" y="445"/>
                </a:lnTo>
                <a:lnTo>
                  <a:pt x="1890" y="445"/>
                </a:lnTo>
                <a:lnTo>
                  <a:pt x="1889" y="443"/>
                </a:lnTo>
                <a:lnTo>
                  <a:pt x="1888" y="443"/>
                </a:lnTo>
                <a:lnTo>
                  <a:pt x="1888" y="442"/>
                </a:lnTo>
                <a:lnTo>
                  <a:pt x="1888" y="441"/>
                </a:lnTo>
                <a:lnTo>
                  <a:pt x="1888" y="440"/>
                </a:lnTo>
                <a:lnTo>
                  <a:pt x="1889" y="438"/>
                </a:lnTo>
                <a:lnTo>
                  <a:pt x="1889" y="438"/>
                </a:lnTo>
                <a:lnTo>
                  <a:pt x="1889" y="437"/>
                </a:lnTo>
                <a:lnTo>
                  <a:pt x="1889" y="436"/>
                </a:lnTo>
                <a:lnTo>
                  <a:pt x="1889" y="436"/>
                </a:lnTo>
                <a:lnTo>
                  <a:pt x="1888" y="435"/>
                </a:lnTo>
                <a:lnTo>
                  <a:pt x="1888" y="435"/>
                </a:lnTo>
                <a:lnTo>
                  <a:pt x="1888" y="411"/>
                </a:lnTo>
                <a:lnTo>
                  <a:pt x="1888" y="410"/>
                </a:lnTo>
                <a:lnTo>
                  <a:pt x="1889" y="409"/>
                </a:lnTo>
                <a:lnTo>
                  <a:pt x="1888" y="409"/>
                </a:lnTo>
                <a:lnTo>
                  <a:pt x="1888" y="409"/>
                </a:lnTo>
                <a:lnTo>
                  <a:pt x="1888" y="391"/>
                </a:lnTo>
                <a:lnTo>
                  <a:pt x="1888" y="341"/>
                </a:lnTo>
                <a:lnTo>
                  <a:pt x="1887" y="337"/>
                </a:lnTo>
                <a:lnTo>
                  <a:pt x="1885" y="333"/>
                </a:lnTo>
                <a:lnTo>
                  <a:pt x="1885" y="329"/>
                </a:lnTo>
                <a:lnTo>
                  <a:pt x="1884" y="325"/>
                </a:lnTo>
                <a:lnTo>
                  <a:pt x="1884" y="322"/>
                </a:lnTo>
                <a:lnTo>
                  <a:pt x="1883" y="318"/>
                </a:lnTo>
                <a:lnTo>
                  <a:pt x="1883" y="316"/>
                </a:lnTo>
                <a:lnTo>
                  <a:pt x="1883" y="313"/>
                </a:lnTo>
                <a:lnTo>
                  <a:pt x="1882" y="311"/>
                </a:lnTo>
                <a:lnTo>
                  <a:pt x="1882" y="308"/>
                </a:lnTo>
                <a:lnTo>
                  <a:pt x="1880" y="307"/>
                </a:lnTo>
                <a:lnTo>
                  <a:pt x="1880" y="305"/>
                </a:lnTo>
                <a:lnTo>
                  <a:pt x="1880" y="303"/>
                </a:lnTo>
                <a:lnTo>
                  <a:pt x="1879" y="303"/>
                </a:lnTo>
                <a:lnTo>
                  <a:pt x="1879" y="302"/>
                </a:lnTo>
                <a:lnTo>
                  <a:pt x="1879" y="302"/>
                </a:lnTo>
                <a:lnTo>
                  <a:pt x="1869" y="298"/>
                </a:lnTo>
                <a:lnTo>
                  <a:pt x="1867" y="301"/>
                </a:lnTo>
                <a:lnTo>
                  <a:pt x="1864" y="301"/>
                </a:lnTo>
                <a:lnTo>
                  <a:pt x="1861" y="302"/>
                </a:lnTo>
                <a:lnTo>
                  <a:pt x="1858" y="303"/>
                </a:lnTo>
                <a:lnTo>
                  <a:pt x="1857" y="306"/>
                </a:lnTo>
                <a:lnTo>
                  <a:pt x="1857" y="316"/>
                </a:lnTo>
                <a:lnTo>
                  <a:pt x="1858" y="321"/>
                </a:lnTo>
                <a:lnTo>
                  <a:pt x="1858" y="337"/>
                </a:lnTo>
                <a:lnTo>
                  <a:pt x="1855" y="351"/>
                </a:lnTo>
                <a:lnTo>
                  <a:pt x="1853" y="354"/>
                </a:lnTo>
                <a:lnTo>
                  <a:pt x="1853" y="356"/>
                </a:lnTo>
                <a:lnTo>
                  <a:pt x="1852" y="359"/>
                </a:lnTo>
                <a:lnTo>
                  <a:pt x="1852" y="360"/>
                </a:lnTo>
                <a:lnTo>
                  <a:pt x="1852" y="361"/>
                </a:lnTo>
                <a:lnTo>
                  <a:pt x="1852" y="364"/>
                </a:lnTo>
                <a:lnTo>
                  <a:pt x="1852" y="365"/>
                </a:lnTo>
                <a:lnTo>
                  <a:pt x="1853" y="365"/>
                </a:lnTo>
                <a:lnTo>
                  <a:pt x="1851" y="365"/>
                </a:lnTo>
                <a:lnTo>
                  <a:pt x="1847" y="380"/>
                </a:lnTo>
                <a:lnTo>
                  <a:pt x="1842" y="387"/>
                </a:lnTo>
                <a:lnTo>
                  <a:pt x="1842" y="391"/>
                </a:lnTo>
                <a:lnTo>
                  <a:pt x="1842" y="397"/>
                </a:lnTo>
                <a:lnTo>
                  <a:pt x="1841" y="398"/>
                </a:lnTo>
                <a:lnTo>
                  <a:pt x="1841" y="399"/>
                </a:lnTo>
                <a:lnTo>
                  <a:pt x="1840" y="402"/>
                </a:lnTo>
                <a:lnTo>
                  <a:pt x="1840" y="403"/>
                </a:lnTo>
                <a:lnTo>
                  <a:pt x="1839" y="421"/>
                </a:lnTo>
                <a:lnTo>
                  <a:pt x="1837" y="421"/>
                </a:lnTo>
                <a:lnTo>
                  <a:pt x="1836" y="421"/>
                </a:lnTo>
                <a:lnTo>
                  <a:pt x="1836" y="423"/>
                </a:lnTo>
                <a:lnTo>
                  <a:pt x="1836" y="424"/>
                </a:lnTo>
                <a:lnTo>
                  <a:pt x="1836" y="424"/>
                </a:lnTo>
                <a:lnTo>
                  <a:pt x="1836" y="425"/>
                </a:lnTo>
                <a:lnTo>
                  <a:pt x="1836" y="427"/>
                </a:lnTo>
                <a:lnTo>
                  <a:pt x="1836" y="429"/>
                </a:lnTo>
                <a:lnTo>
                  <a:pt x="1836" y="431"/>
                </a:lnTo>
                <a:lnTo>
                  <a:pt x="1835" y="432"/>
                </a:lnTo>
                <a:lnTo>
                  <a:pt x="1835" y="434"/>
                </a:lnTo>
                <a:lnTo>
                  <a:pt x="1835" y="435"/>
                </a:lnTo>
                <a:lnTo>
                  <a:pt x="1835" y="435"/>
                </a:lnTo>
                <a:lnTo>
                  <a:pt x="1835" y="451"/>
                </a:lnTo>
                <a:lnTo>
                  <a:pt x="1830" y="480"/>
                </a:lnTo>
                <a:lnTo>
                  <a:pt x="1830" y="481"/>
                </a:lnTo>
                <a:lnTo>
                  <a:pt x="1830" y="481"/>
                </a:lnTo>
                <a:lnTo>
                  <a:pt x="1830" y="483"/>
                </a:lnTo>
                <a:lnTo>
                  <a:pt x="1830" y="483"/>
                </a:lnTo>
                <a:lnTo>
                  <a:pt x="1830" y="483"/>
                </a:lnTo>
                <a:lnTo>
                  <a:pt x="1830" y="483"/>
                </a:lnTo>
                <a:lnTo>
                  <a:pt x="1830" y="484"/>
                </a:lnTo>
                <a:lnTo>
                  <a:pt x="1830" y="484"/>
                </a:lnTo>
                <a:lnTo>
                  <a:pt x="1829" y="484"/>
                </a:lnTo>
                <a:lnTo>
                  <a:pt x="1829" y="484"/>
                </a:lnTo>
                <a:lnTo>
                  <a:pt x="1829" y="484"/>
                </a:lnTo>
                <a:lnTo>
                  <a:pt x="1829" y="485"/>
                </a:lnTo>
                <a:lnTo>
                  <a:pt x="1829" y="486"/>
                </a:lnTo>
                <a:lnTo>
                  <a:pt x="1829" y="486"/>
                </a:lnTo>
                <a:lnTo>
                  <a:pt x="1829" y="492"/>
                </a:lnTo>
                <a:lnTo>
                  <a:pt x="1829" y="516"/>
                </a:lnTo>
                <a:lnTo>
                  <a:pt x="1829" y="522"/>
                </a:lnTo>
                <a:lnTo>
                  <a:pt x="1829" y="528"/>
                </a:lnTo>
                <a:lnTo>
                  <a:pt x="1829" y="533"/>
                </a:lnTo>
                <a:lnTo>
                  <a:pt x="1829" y="539"/>
                </a:lnTo>
                <a:lnTo>
                  <a:pt x="1829" y="543"/>
                </a:lnTo>
                <a:lnTo>
                  <a:pt x="1829" y="548"/>
                </a:lnTo>
                <a:lnTo>
                  <a:pt x="1829" y="551"/>
                </a:lnTo>
                <a:lnTo>
                  <a:pt x="1829" y="555"/>
                </a:lnTo>
                <a:lnTo>
                  <a:pt x="1829" y="559"/>
                </a:lnTo>
                <a:lnTo>
                  <a:pt x="1829" y="561"/>
                </a:lnTo>
                <a:lnTo>
                  <a:pt x="1829" y="564"/>
                </a:lnTo>
                <a:lnTo>
                  <a:pt x="1829" y="566"/>
                </a:lnTo>
                <a:lnTo>
                  <a:pt x="1830" y="569"/>
                </a:lnTo>
                <a:lnTo>
                  <a:pt x="1830" y="570"/>
                </a:lnTo>
                <a:lnTo>
                  <a:pt x="1830" y="571"/>
                </a:lnTo>
                <a:lnTo>
                  <a:pt x="1830" y="571"/>
                </a:lnTo>
                <a:lnTo>
                  <a:pt x="1830" y="574"/>
                </a:lnTo>
                <a:lnTo>
                  <a:pt x="1831" y="576"/>
                </a:lnTo>
                <a:lnTo>
                  <a:pt x="1831" y="578"/>
                </a:lnTo>
                <a:lnTo>
                  <a:pt x="1833" y="580"/>
                </a:lnTo>
                <a:lnTo>
                  <a:pt x="1840" y="594"/>
                </a:lnTo>
                <a:lnTo>
                  <a:pt x="1840" y="597"/>
                </a:lnTo>
                <a:lnTo>
                  <a:pt x="1839" y="603"/>
                </a:lnTo>
                <a:lnTo>
                  <a:pt x="1848" y="617"/>
                </a:lnTo>
                <a:lnTo>
                  <a:pt x="1850" y="619"/>
                </a:lnTo>
                <a:lnTo>
                  <a:pt x="1851" y="620"/>
                </a:lnTo>
                <a:lnTo>
                  <a:pt x="1852" y="620"/>
                </a:lnTo>
                <a:lnTo>
                  <a:pt x="1853" y="620"/>
                </a:lnTo>
                <a:lnTo>
                  <a:pt x="1853" y="623"/>
                </a:lnTo>
                <a:lnTo>
                  <a:pt x="1878" y="635"/>
                </a:lnTo>
                <a:lnTo>
                  <a:pt x="1879" y="636"/>
                </a:lnTo>
                <a:lnTo>
                  <a:pt x="1880" y="636"/>
                </a:lnTo>
                <a:lnTo>
                  <a:pt x="1882" y="637"/>
                </a:lnTo>
                <a:lnTo>
                  <a:pt x="1882" y="637"/>
                </a:lnTo>
                <a:lnTo>
                  <a:pt x="1882" y="637"/>
                </a:lnTo>
                <a:lnTo>
                  <a:pt x="1884" y="639"/>
                </a:lnTo>
                <a:lnTo>
                  <a:pt x="1887" y="639"/>
                </a:lnTo>
                <a:lnTo>
                  <a:pt x="1889" y="640"/>
                </a:lnTo>
                <a:lnTo>
                  <a:pt x="1890" y="640"/>
                </a:lnTo>
                <a:lnTo>
                  <a:pt x="1893" y="640"/>
                </a:lnTo>
                <a:lnTo>
                  <a:pt x="1893" y="640"/>
                </a:lnTo>
                <a:lnTo>
                  <a:pt x="1894" y="640"/>
                </a:lnTo>
                <a:lnTo>
                  <a:pt x="1894" y="641"/>
                </a:lnTo>
                <a:lnTo>
                  <a:pt x="1898" y="641"/>
                </a:lnTo>
                <a:lnTo>
                  <a:pt x="1901" y="641"/>
                </a:lnTo>
                <a:lnTo>
                  <a:pt x="1904" y="642"/>
                </a:lnTo>
                <a:lnTo>
                  <a:pt x="1906" y="642"/>
                </a:lnTo>
                <a:lnTo>
                  <a:pt x="1906" y="642"/>
                </a:lnTo>
                <a:lnTo>
                  <a:pt x="1906" y="641"/>
                </a:lnTo>
                <a:lnTo>
                  <a:pt x="1908" y="641"/>
                </a:lnTo>
                <a:lnTo>
                  <a:pt x="1909" y="641"/>
                </a:lnTo>
                <a:lnTo>
                  <a:pt x="1922" y="633"/>
                </a:lnTo>
                <a:lnTo>
                  <a:pt x="1924" y="631"/>
                </a:lnTo>
                <a:lnTo>
                  <a:pt x="1926" y="631"/>
                </a:lnTo>
                <a:lnTo>
                  <a:pt x="1928" y="630"/>
                </a:lnTo>
                <a:lnTo>
                  <a:pt x="1932" y="630"/>
                </a:lnTo>
                <a:lnTo>
                  <a:pt x="1935" y="629"/>
                </a:lnTo>
                <a:lnTo>
                  <a:pt x="1938" y="629"/>
                </a:lnTo>
                <a:lnTo>
                  <a:pt x="1942" y="629"/>
                </a:lnTo>
                <a:lnTo>
                  <a:pt x="1947" y="629"/>
                </a:lnTo>
                <a:lnTo>
                  <a:pt x="1947" y="630"/>
                </a:lnTo>
                <a:lnTo>
                  <a:pt x="1947" y="630"/>
                </a:lnTo>
                <a:lnTo>
                  <a:pt x="1948" y="631"/>
                </a:lnTo>
                <a:lnTo>
                  <a:pt x="1949" y="631"/>
                </a:lnTo>
                <a:lnTo>
                  <a:pt x="1949" y="629"/>
                </a:lnTo>
                <a:lnTo>
                  <a:pt x="1959" y="631"/>
                </a:lnTo>
                <a:lnTo>
                  <a:pt x="1960" y="631"/>
                </a:lnTo>
                <a:lnTo>
                  <a:pt x="1960" y="631"/>
                </a:lnTo>
                <a:lnTo>
                  <a:pt x="1960" y="630"/>
                </a:lnTo>
                <a:lnTo>
                  <a:pt x="1960" y="630"/>
                </a:lnTo>
                <a:lnTo>
                  <a:pt x="1960" y="630"/>
                </a:lnTo>
                <a:lnTo>
                  <a:pt x="1962" y="630"/>
                </a:lnTo>
                <a:lnTo>
                  <a:pt x="1962" y="630"/>
                </a:lnTo>
                <a:lnTo>
                  <a:pt x="1962" y="630"/>
                </a:lnTo>
                <a:lnTo>
                  <a:pt x="1962" y="630"/>
                </a:lnTo>
                <a:lnTo>
                  <a:pt x="1962" y="630"/>
                </a:lnTo>
                <a:lnTo>
                  <a:pt x="1962" y="629"/>
                </a:lnTo>
                <a:lnTo>
                  <a:pt x="1962" y="629"/>
                </a:lnTo>
                <a:lnTo>
                  <a:pt x="1974" y="631"/>
                </a:lnTo>
                <a:lnTo>
                  <a:pt x="1974" y="629"/>
                </a:lnTo>
                <a:lnTo>
                  <a:pt x="2094" y="623"/>
                </a:lnTo>
                <a:lnTo>
                  <a:pt x="2097" y="623"/>
                </a:lnTo>
                <a:lnTo>
                  <a:pt x="2098" y="623"/>
                </a:lnTo>
                <a:lnTo>
                  <a:pt x="2099" y="624"/>
                </a:lnTo>
                <a:lnTo>
                  <a:pt x="2102" y="625"/>
                </a:lnTo>
                <a:lnTo>
                  <a:pt x="2102" y="625"/>
                </a:lnTo>
                <a:lnTo>
                  <a:pt x="2103" y="626"/>
                </a:lnTo>
                <a:lnTo>
                  <a:pt x="2104" y="628"/>
                </a:lnTo>
                <a:lnTo>
                  <a:pt x="2104" y="628"/>
                </a:lnTo>
                <a:lnTo>
                  <a:pt x="2104" y="628"/>
                </a:lnTo>
                <a:lnTo>
                  <a:pt x="2104" y="629"/>
                </a:lnTo>
                <a:lnTo>
                  <a:pt x="2107" y="630"/>
                </a:lnTo>
                <a:lnTo>
                  <a:pt x="2107" y="630"/>
                </a:lnTo>
                <a:lnTo>
                  <a:pt x="2107" y="631"/>
                </a:lnTo>
                <a:lnTo>
                  <a:pt x="2107" y="631"/>
                </a:lnTo>
                <a:lnTo>
                  <a:pt x="2108" y="631"/>
                </a:lnTo>
                <a:lnTo>
                  <a:pt x="2109" y="633"/>
                </a:lnTo>
                <a:lnTo>
                  <a:pt x="2107" y="636"/>
                </a:lnTo>
                <a:lnTo>
                  <a:pt x="2108" y="637"/>
                </a:lnTo>
                <a:lnTo>
                  <a:pt x="2109" y="639"/>
                </a:lnTo>
                <a:lnTo>
                  <a:pt x="2109" y="641"/>
                </a:lnTo>
                <a:lnTo>
                  <a:pt x="2109" y="642"/>
                </a:lnTo>
                <a:lnTo>
                  <a:pt x="2113" y="645"/>
                </a:lnTo>
                <a:lnTo>
                  <a:pt x="2115" y="647"/>
                </a:lnTo>
                <a:lnTo>
                  <a:pt x="2115" y="655"/>
                </a:lnTo>
                <a:lnTo>
                  <a:pt x="2115" y="657"/>
                </a:lnTo>
                <a:lnTo>
                  <a:pt x="2115" y="658"/>
                </a:lnTo>
                <a:lnTo>
                  <a:pt x="2115" y="661"/>
                </a:lnTo>
                <a:lnTo>
                  <a:pt x="2115" y="662"/>
                </a:lnTo>
                <a:lnTo>
                  <a:pt x="2115" y="663"/>
                </a:lnTo>
                <a:lnTo>
                  <a:pt x="2115" y="664"/>
                </a:lnTo>
                <a:lnTo>
                  <a:pt x="2115" y="664"/>
                </a:lnTo>
                <a:lnTo>
                  <a:pt x="2115" y="664"/>
                </a:lnTo>
                <a:lnTo>
                  <a:pt x="2115" y="664"/>
                </a:lnTo>
                <a:lnTo>
                  <a:pt x="2115" y="666"/>
                </a:lnTo>
                <a:lnTo>
                  <a:pt x="2113" y="668"/>
                </a:lnTo>
                <a:lnTo>
                  <a:pt x="2114" y="669"/>
                </a:lnTo>
                <a:lnTo>
                  <a:pt x="2115" y="671"/>
                </a:lnTo>
                <a:lnTo>
                  <a:pt x="2115" y="673"/>
                </a:lnTo>
                <a:lnTo>
                  <a:pt x="2115" y="674"/>
                </a:lnTo>
                <a:lnTo>
                  <a:pt x="2115" y="677"/>
                </a:lnTo>
                <a:lnTo>
                  <a:pt x="2115" y="678"/>
                </a:lnTo>
                <a:lnTo>
                  <a:pt x="2117" y="680"/>
                </a:lnTo>
                <a:lnTo>
                  <a:pt x="2118" y="682"/>
                </a:lnTo>
                <a:lnTo>
                  <a:pt x="2119" y="683"/>
                </a:lnTo>
                <a:lnTo>
                  <a:pt x="2122" y="685"/>
                </a:lnTo>
                <a:lnTo>
                  <a:pt x="2123" y="687"/>
                </a:lnTo>
                <a:lnTo>
                  <a:pt x="2125" y="688"/>
                </a:lnTo>
                <a:lnTo>
                  <a:pt x="2128" y="688"/>
                </a:lnTo>
                <a:lnTo>
                  <a:pt x="2131" y="693"/>
                </a:lnTo>
                <a:lnTo>
                  <a:pt x="2133" y="693"/>
                </a:lnTo>
                <a:lnTo>
                  <a:pt x="2135" y="694"/>
                </a:lnTo>
                <a:lnTo>
                  <a:pt x="2138" y="695"/>
                </a:lnTo>
                <a:lnTo>
                  <a:pt x="2140" y="696"/>
                </a:lnTo>
                <a:lnTo>
                  <a:pt x="2141" y="696"/>
                </a:lnTo>
                <a:lnTo>
                  <a:pt x="2142" y="696"/>
                </a:lnTo>
                <a:lnTo>
                  <a:pt x="2142" y="696"/>
                </a:lnTo>
                <a:lnTo>
                  <a:pt x="2144" y="696"/>
                </a:lnTo>
                <a:lnTo>
                  <a:pt x="2146" y="696"/>
                </a:lnTo>
                <a:lnTo>
                  <a:pt x="2147" y="696"/>
                </a:lnTo>
                <a:lnTo>
                  <a:pt x="2149" y="696"/>
                </a:lnTo>
                <a:lnTo>
                  <a:pt x="2151" y="695"/>
                </a:lnTo>
                <a:lnTo>
                  <a:pt x="2152" y="694"/>
                </a:lnTo>
                <a:lnTo>
                  <a:pt x="2154" y="693"/>
                </a:lnTo>
                <a:lnTo>
                  <a:pt x="2156" y="690"/>
                </a:lnTo>
                <a:lnTo>
                  <a:pt x="2157" y="689"/>
                </a:lnTo>
                <a:lnTo>
                  <a:pt x="2158" y="688"/>
                </a:lnTo>
                <a:lnTo>
                  <a:pt x="2161" y="684"/>
                </a:lnTo>
                <a:lnTo>
                  <a:pt x="2162" y="684"/>
                </a:lnTo>
                <a:lnTo>
                  <a:pt x="2162" y="684"/>
                </a:lnTo>
                <a:lnTo>
                  <a:pt x="2163" y="684"/>
                </a:lnTo>
                <a:lnTo>
                  <a:pt x="2163" y="683"/>
                </a:lnTo>
                <a:lnTo>
                  <a:pt x="2165" y="683"/>
                </a:lnTo>
                <a:lnTo>
                  <a:pt x="2167" y="682"/>
                </a:lnTo>
                <a:lnTo>
                  <a:pt x="2166" y="682"/>
                </a:lnTo>
                <a:lnTo>
                  <a:pt x="2166" y="680"/>
                </a:lnTo>
                <a:lnTo>
                  <a:pt x="2167" y="680"/>
                </a:lnTo>
                <a:lnTo>
                  <a:pt x="2167" y="680"/>
                </a:lnTo>
                <a:lnTo>
                  <a:pt x="2168" y="680"/>
                </a:lnTo>
                <a:lnTo>
                  <a:pt x="2169" y="680"/>
                </a:lnTo>
                <a:lnTo>
                  <a:pt x="2171" y="680"/>
                </a:lnTo>
                <a:lnTo>
                  <a:pt x="2177" y="673"/>
                </a:lnTo>
                <a:lnTo>
                  <a:pt x="2178" y="672"/>
                </a:lnTo>
                <a:lnTo>
                  <a:pt x="2179" y="672"/>
                </a:lnTo>
                <a:lnTo>
                  <a:pt x="2181" y="672"/>
                </a:lnTo>
                <a:lnTo>
                  <a:pt x="2182" y="671"/>
                </a:lnTo>
                <a:lnTo>
                  <a:pt x="2182" y="669"/>
                </a:lnTo>
                <a:lnTo>
                  <a:pt x="2183" y="669"/>
                </a:lnTo>
                <a:lnTo>
                  <a:pt x="2183" y="668"/>
                </a:lnTo>
                <a:lnTo>
                  <a:pt x="2183" y="667"/>
                </a:lnTo>
                <a:lnTo>
                  <a:pt x="2187" y="667"/>
                </a:lnTo>
                <a:lnTo>
                  <a:pt x="2189" y="645"/>
                </a:lnTo>
                <a:lnTo>
                  <a:pt x="2192" y="642"/>
                </a:lnTo>
                <a:lnTo>
                  <a:pt x="2192" y="603"/>
                </a:lnTo>
                <a:lnTo>
                  <a:pt x="2192" y="598"/>
                </a:lnTo>
                <a:lnTo>
                  <a:pt x="2192" y="594"/>
                </a:lnTo>
                <a:lnTo>
                  <a:pt x="2192" y="592"/>
                </a:lnTo>
                <a:lnTo>
                  <a:pt x="2192" y="588"/>
                </a:lnTo>
                <a:lnTo>
                  <a:pt x="2193" y="583"/>
                </a:lnTo>
                <a:lnTo>
                  <a:pt x="2193" y="581"/>
                </a:lnTo>
                <a:lnTo>
                  <a:pt x="2192" y="580"/>
                </a:lnTo>
                <a:lnTo>
                  <a:pt x="2193" y="577"/>
                </a:lnTo>
                <a:lnTo>
                  <a:pt x="2193" y="575"/>
                </a:lnTo>
                <a:lnTo>
                  <a:pt x="2189" y="551"/>
                </a:lnTo>
                <a:lnTo>
                  <a:pt x="2190" y="549"/>
                </a:lnTo>
                <a:lnTo>
                  <a:pt x="2192" y="548"/>
                </a:lnTo>
                <a:lnTo>
                  <a:pt x="2193" y="545"/>
                </a:lnTo>
                <a:lnTo>
                  <a:pt x="2193" y="544"/>
                </a:lnTo>
                <a:lnTo>
                  <a:pt x="2194" y="543"/>
                </a:lnTo>
                <a:lnTo>
                  <a:pt x="2194" y="540"/>
                </a:lnTo>
                <a:lnTo>
                  <a:pt x="2194" y="539"/>
                </a:lnTo>
                <a:lnTo>
                  <a:pt x="2193" y="538"/>
                </a:lnTo>
                <a:lnTo>
                  <a:pt x="2193" y="535"/>
                </a:lnTo>
                <a:lnTo>
                  <a:pt x="2192" y="534"/>
                </a:lnTo>
                <a:lnTo>
                  <a:pt x="2193" y="533"/>
                </a:lnTo>
                <a:lnTo>
                  <a:pt x="2193" y="532"/>
                </a:lnTo>
                <a:lnTo>
                  <a:pt x="2194" y="531"/>
                </a:lnTo>
                <a:lnTo>
                  <a:pt x="2194" y="531"/>
                </a:lnTo>
                <a:lnTo>
                  <a:pt x="2194" y="531"/>
                </a:lnTo>
                <a:lnTo>
                  <a:pt x="2194" y="531"/>
                </a:lnTo>
                <a:lnTo>
                  <a:pt x="2194" y="531"/>
                </a:lnTo>
                <a:lnTo>
                  <a:pt x="2194" y="529"/>
                </a:lnTo>
                <a:lnTo>
                  <a:pt x="2194" y="529"/>
                </a:lnTo>
                <a:lnTo>
                  <a:pt x="2194" y="528"/>
                </a:lnTo>
                <a:lnTo>
                  <a:pt x="2194" y="527"/>
                </a:lnTo>
                <a:lnTo>
                  <a:pt x="2194" y="526"/>
                </a:lnTo>
                <a:lnTo>
                  <a:pt x="2193" y="524"/>
                </a:lnTo>
                <a:lnTo>
                  <a:pt x="2194" y="523"/>
                </a:lnTo>
                <a:lnTo>
                  <a:pt x="2194" y="523"/>
                </a:lnTo>
                <a:lnTo>
                  <a:pt x="2195" y="522"/>
                </a:lnTo>
                <a:lnTo>
                  <a:pt x="2197" y="521"/>
                </a:lnTo>
                <a:lnTo>
                  <a:pt x="2197" y="521"/>
                </a:lnTo>
                <a:lnTo>
                  <a:pt x="2197" y="520"/>
                </a:lnTo>
                <a:lnTo>
                  <a:pt x="2197" y="518"/>
                </a:lnTo>
                <a:lnTo>
                  <a:pt x="2197" y="518"/>
                </a:lnTo>
                <a:lnTo>
                  <a:pt x="2197" y="517"/>
                </a:lnTo>
                <a:lnTo>
                  <a:pt x="2197" y="516"/>
                </a:lnTo>
                <a:lnTo>
                  <a:pt x="2197" y="515"/>
                </a:lnTo>
                <a:lnTo>
                  <a:pt x="2195" y="513"/>
                </a:lnTo>
                <a:lnTo>
                  <a:pt x="2195" y="504"/>
                </a:lnTo>
                <a:lnTo>
                  <a:pt x="2198" y="504"/>
                </a:lnTo>
                <a:lnTo>
                  <a:pt x="2198" y="502"/>
                </a:lnTo>
                <a:lnTo>
                  <a:pt x="2198" y="501"/>
                </a:lnTo>
                <a:lnTo>
                  <a:pt x="2197" y="500"/>
                </a:lnTo>
                <a:lnTo>
                  <a:pt x="2197" y="499"/>
                </a:lnTo>
                <a:lnTo>
                  <a:pt x="2197" y="499"/>
                </a:lnTo>
                <a:lnTo>
                  <a:pt x="2197" y="497"/>
                </a:lnTo>
                <a:lnTo>
                  <a:pt x="2197" y="497"/>
                </a:lnTo>
                <a:lnTo>
                  <a:pt x="2195" y="497"/>
                </a:lnTo>
                <a:lnTo>
                  <a:pt x="2195" y="499"/>
                </a:lnTo>
                <a:lnTo>
                  <a:pt x="2194" y="495"/>
                </a:lnTo>
                <a:lnTo>
                  <a:pt x="2194" y="492"/>
                </a:lnTo>
                <a:lnTo>
                  <a:pt x="2194" y="490"/>
                </a:lnTo>
                <a:lnTo>
                  <a:pt x="2194" y="488"/>
                </a:lnTo>
                <a:lnTo>
                  <a:pt x="2194" y="486"/>
                </a:lnTo>
                <a:lnTo>
                  <a:pt x="2195" y="484"/>
                </a:lnTo>
                <a:lnTo>
                  <a:pt x="2198" y="480"/>
                </a:lnTo>
                <a:lnTo>
                  <a:pt x="2198" y="458"/>
                </a:lnTo>
                <a:lnTo>
                  <a:pt x="2199" y="457"/>
                </a:lnTo>
                <a:lnTo>
                  <a:pt x="2199" y="454"/>
                </a:lnTo>
                <a:lnTo>
                  <a:pt x="2199" y="453"/>
                </a:lnTo>
                <a:lnTo>
                  <a:pt x="2198" y="452"/>
                </a:lnTo>
                <a:lnTo>
                  <a:pt x="2198" y="451"/>
                </a:lnTo>
                <a:lnTo>
                  <a:pt x="2197" y="450"/>
                </a:lnTo>
                <a:lnTo>
                  <a:pt x="2197" y="448"/>
                </a:lnTo>
                <a:lnTo>
                  <a:pt x="2197" y="448"/>
                </a:lnTo>
                <a:lnTo>
                  <a:pt x="2197" y="447"/>
                </a:lnTo>
                <a:lnTo>
                  <a:pt x="2197" y="447"/>
                </a:lnTo>
                <a:lnTo>
                  <a:pt x="2198" y="446"/>
                </a:lnTo>
                <a:lnTo>
                  <a:pt x="2195" y="446"/>
                </a:lnTo>
                <a:lnTo>
                  <a:pt x="2195" y="445"/>
                </a:lnTo>
                <a:lnTo>
                  <a:pt x="2195" y="443"/>
                </a:lnTo>
                <a:lnTo>
                  <a:pt x="2197" y="442"/>
                </a:lnTo>
                <a:lnTo>
                  <a:pt x="2198" y="441"/>
                </a:lnTo>
                <a:lnTo>
                  <a:pt x="2193" y="438"/>
                </a:lnTo>
                <a:lnTo>
                  <a:pt x="2193" y="435"/>
                </a:lnTo>
                <a:lnTo>
                  <a:pt x="2194" y="435"/>
                </a:lnTo>
                <a:lnTo>
                  <a:pt x="2195" y="434"/>
                </a:lnTo>
                <a:lnTo>
                  <a:pt x="2197" y="432"/>
                </a:lnTo>
                <a:lnTo>
                  <a:pt x="2198" y="431"/>
                </a:lnTo>
                <a:lnTo>
                  <a:pt x="2198" y="430"/>
                </a:lnTo>
                <a:lnTo>
                  <a:pt x="2198" y="429"/>
                </a:lnTo>
                <a:lnTo>
                  <a:pt x="2199" y="429"/>
                </a:lnTo>
                <a:lnTo>
                  <a:pt x="2199" y="429"/>
                </a:lnTo>
                <a:lnTo>
                  <a:pt x="2198" y="426"/>
                </a:lnTo>
                <a:lnTo>
                  <a:pt x="2195" y="423"/>
                </a:lnTo>
                <a:lnTo>
                  <a:pt x="2194" y="420"/>
                </a:lnTo>
                <a:lnTo>
                  <a:pt x="2193" y="418"/>
                </a:lnTo>
                <a:lnTo>
                  <a:pt x="2193" y="413"/>
                </a:lnTo>
                <a:lnTo>
                  <a:pt x="2194" y="409"/>
                </a:lnTo>
                <a:lnTo>
                  <a:pt x="2194" y="408"/>
                </a:lnTo>
                <a:lnTo>
                  <a:pt x="2194" y="405"/>
                </a:lnTo>
                <a:lnTo>
                  <a:pt x="2194" y="404"/>
                </a:lnTo>
                <a:lnTo>
                  <a:pt x="2194" y="403"/>
                </a:lnTo>
                <a:lnTo>
                  <a:pt x="2194" y="399"/>
                </a:lnTo>
                <a:lnTo>
                  <a:pt x="2194" y="397"/>
                </a:lnTo>
                <a:lnTo>
                  <a:pt x="2194" y="394"/>
                </a:lnTo>
                <a:lnTo>
                  <a:pt x="2194" y="393"/>
                </a:lnTo>
                <a:lnTo>
                  <a:pt x="2193" y="392"/>
                </a:lnTo>
                <a:lnTo>
                  <a:pt x="2193" y="391"/>
                </a:lnTo>
                <a:lnTo>
                  <a:pt x="2193" y="389"/>
                </a:lnTo>
                <a:lnTo>
                  <a:pt x="2193" y="387"/>
                </a:lnTo>
                <a:lnTo>
                  <a:pt x="2193" y="386"/>
                </a:lnTo>
                <a:lnTo>
                  <a:pt x="2192" y="384"/>
                </a:lnTo>
                <a:lnTo>
                  <a:pt x="2192" y="383"/>
                </a:lnTo>
                <a:lnTo>
                  <a:pt x="2192" y="382"/>
                </a:lnTo>
                <a:lnTo>
                  <a:pt x="2193" y="381"/>
                </a:lnTo>
                <a:lnTo>
                  <a:pt x="2193" y="380"/>
                </a:lnTo>
                <a:lnTo>
                  <a:pt x="2193" y="380"/>
                </a:lnTo>
                <a:lnTo>
                  <a:pt x="2193" y="373"/>
                </a:lnTo>
                <a:lnTo>
                  <a:pt x="2195" y="364"/>
                </a:lnTo>
                <a:lnTo>
                  <a:pt x="2193" y="350"/>
                </a:lnTo>
                <a:lnTo>
                  <a:pt x="2195" y="344"/>
                </a:lnTo>
                <a:lnTo>
                  <a:pt x="2194" y="343"/>
                </a:lnTo>
                <a:lnTo>
                  <a:pt x="2194" y="343"/>
                </a:lnTo>
                <a:lnTo>
                  <a:pt x="2193" y="341"/>
                </a:lnTo>
                <a:lnTo>
                  <a:pt x="2193" y="340"/>
                </a:lnTo>
                <a:lnTo>
                  <a:pt x="2194" y="334"/>
                </a:lnTo>
                <a:lnTo>
                  <a:pt x="2195" y="332"/>
                </a:lnTo>
                <a:lnTo>
                  <a:pt x="2195" y="329"/>
                </a:lnTo>
                <a:lnTo>
                  <a:pt x="2197" y="325"/>
                </a:lnTo>
                <a:lnTo>
                  <a:pt x="2197" y="324"/>
                </a:lnTo>
                <a:lnTo>
                  <a:pt x="2198" y="324"/>
                </a:lnTo>
                <a:lnTo>
                  <a:pt x="2198" y="318"/>
                </a:lnTo>
                <a:lnTo>
                  <a:pt x="2201" y="306"/>
                </a:lnTo>
                <a:lnTo>
                  <a:pt x="2203" y="303"/>
                </a:lnTo>
                <a:lnTo>
                  <a:pt x="2204" y="302"/>
                </a:lnTo>
                <a:lnTo>
                  <a:pt x="2204" y="296"/>
                </a:lnTo>
                <a:lnTo>
                  <a:pt x="2204" y="293"/>
                </a:lnTo>
                <a:lnTo>
                  <a:pt x="2205" y="290"/>
                </a:lnTo>
                <a:lnTo>
                  <a:pt x="2205" y="289"/>
                </a:lnTo>
                <a:lnTo>
                  <a:pt x="2205" y="287"/>
                </a:lnTo>
                <a:lnTo>
                  <a:pt x="2206" y="282"/>
                </a:lnTo>
                <a:lnTo>
                  <a:pt x="2208" y="279"/>
                </a:lnTo>
                <a:close/>
                <a:moveTo>
                  <a:pt x="2090" y="244"/>
                </a:moveTo>
                <a:lnTo>
                  <a:pt x="2091" y="244"/>
                </a:lnTo>
                <a:lnTo>
                  <a:pt x="2092" y="244"/>
                </a:lnTo>
                <a:lnTo>
                  <a:pt x="2093" y="243"/>
                </a:lnTo>
                <a:lnTo>
                  <a:pt x="2094" y="243"/>
                </a:lnTo>
                <a:lnTo>
                  <a:pt x="2094" y="243"/>
                </a:lnTo>
                <a:lnTo>
                  <a:pt x="2094" y="243"/>
                </a:lnTo>
                <a:lnTo>
                  <a:pt x="2094" y="243"/>
                </a:lnTo>
                <a:lnTo>
                  <a:pt x="2094" y="243"/>
                </a:lnTo>
                <a:lnTo>
                  <a:pt x="2117" y="241"/>
                </a:lnTo>
                <a:lnTo>
                  <a:pt x="2117" y="244"/>
                </a:lnTo>
                <a:lnTo>
                  <a:pt x="2118" y="246"/>
                </a:lnTo>
                <a:lnTo>
                  <a:pt x="2119" y="247"/>
                </a:lnTo>
                <a:lnTo>
                  <a:pt x="2119" y="248"/>
                </a:lnTo>
                <a:lnTo>
                  <a:pt x="2119" y="249"/>
                </a:lnTo>
                <a:lnTo>
                  <a:pt x="2122" y="260"/>
                </a:lnTo>
                <a:lnTo>
                  <a:pt x="2122" y="279"/>
                </a:lnTo>
                <a:lnTo>
                  <a:pt x="2117" y="273"/>
                </a:lnTo>
                <a:lnTo>
                  <a:pt x="2117" y="271"/>
                </a:lnTo>
                <a:lnTo>
                  <a:pt x="2115" y="270"/>
                </a:lnTo>
                <a:lnTo>
                  <a:pt x="2115" y="269"/>
                </a:lnTo>
                <a:lnTo>
                  <a:pt x="2114" y="268"/>
                </a:lnTo>
                <a:lnTo>
                  <a:pt x="2114" y="266"/>
                </a:lnTo>
                <a:lnTo>
                  <a:pt x="2114" y="266"/>
                </a:lnTo>
                <a:lnTo>
                  <a:pt x="2115" y="266"/>
                </a:lnTo>
                <a:lnTo>
                  <a:pt x="2103" y="254"/>
                </a:lnTo>
                <a:lnTo>
                  <a:pt x="2088" y="244"/>
                </a:lnTo>
                <a:lnTo>
                  <a:pt x="2090" y="244"/>
                </a:lnTo>
                <a:close/>
                <a:moveTo>
                  <a:pt x="2042" y="262"/>
                </a:moveTo>
                <a:lnTo>
                  <a:pt x="2043" y="262"/>
                </a:lnTo>
                <a:lnTo>
                  <a:pt x="2044" y="260"/>
                </a:lnTo>
                <a:lnTo>
                  <a:pt x="2045" y="260"/>
                </a:lnTo>
                <a:lnTo>
                  <a:pt x="2047" y="260"/>
                </a:lnTo>
                <a:lnTo>
                  <a:pt x="2050" y="260"/>
                </a:lnTo>
                <a:lnTo>
                  <a:pt x="2048" y="263"/>
                </a:lnTo>
                <a:lnTo>
                  <a:pt x="2047" y="263"/>
                </a:lnTo>
                <a:lnTo>
                  <a:pt x="2047" y="264"/>
                </a:lnTo>
                <a:lnTo>
                  <a:pt x="2045" y="264"/>
                </a:lnTo>
                <a:lnTo>
                  <a:pt x="2045" y="264"/>
                </a:lnTo>
                <a:lnTo>
                  <a:pt x="2044" y="264"/>
                </a:lnTo>
                <a:lnTo>
                  <a:pt x="2043" y="264"/>
                </a:lnTo>
                <a:lnTo>
                  <a:pt x="2043" y="264"/>
                </a:lnTo>
                <a:lnTo>
                  <a:pt x="2043" y="263"/>
                </a:lnTo>
                <a:lnTo>
                  <a:pt x="2042" y="263"/>
                </a:lnTo>
                <a:lnTo>
                  <a:pt x="2042" y="262"/>
                </a:lnTo>
                <a:close/>
                <a:moveTo>
                  <a:pt x="2016" y="319"/>
                </a:moveTo>
                <a:lnTo>
                  <a:pt x="2015" y="321"/>
                </a:lnTo>
                <a:lnTo>
                  <a:pt x="2013" y="321"/>
                </a:lnTo>
                <a:lnTo>
                  <a:pt x="2013" y="321"/>
                </a:lnTo>
                <a:lnTo>
                  <a:pt x="2013" y="321"/>
                </a:lnTo>
                <a:lnTo>
                  <a:pt x="2013" y="322"/>
                </a:lnTo>
                <a:lnTo>
                  <a:pt x="2011" y="322"/>
                </a:lnTo>
                <a:lnTo>
                  <a:pt x="1996" y="332"/>
                </a:lnTo>
                <a:lnTo>
                  <a:pt x="2001" y="334"/>
                </a:lnTo>
                <a:lnTo>
                  <a:pt x="1995" y="334"/>
                </a:lnTo>
                <a:lnTo>
                  <a:pt x="1992" y="337"/>
                </a:lnTo>
                <a:lnTo>
                  <a:pt x="1991" y="337"/>
                </a:lnTo>
                <a:lnTo>
                  <a:pt x="1991" y="338"/>
                </a:lnTo>
                <a:lnTo>
                  <a:pt x="1990" y="338"/>
                </a:lnTo>
                <a:lnTo>
                  <a:pt x="1989" y="339"/>
                </a:lnTo>
                <a:lnTo>
                  <a:pt x="1987" y="339"/>
                </a:lnTo>
                <a:lnTo>
                  <a:pt x="1986" y="340"/>
                </a:lnTo>
                <a:lnTo>
                  <a:pt x="1986" y="340"/>
                </a:lnTo>
                <a:lnTo>
                  <a:pt x="1985" y="340"/>
                </a:lnTo>
                <a:lnTo>
                  <a:pt x="1985" y="340"/>
                </a:lnTo>
                <a:lnTo>
                  <a:pt x="1984" y="340"/>
                </a:lnTo>
                <a:lnTo>
                  <a:pt x="1984" y="340"/>
                </a:lnTo>
                <a:lnTo>
                  <a:pt x="1984" y="341"/>
                </a:lnTo>
                <a:lnTo>
                  <a:pt x="1984" y="343"/>
                </a:lnTo>
                <a:lnTo>
                  <a:pt x="1984" y="343"/>
                </a:lnTo>
                <a:lnTo>
                  <a:pt x="1984" y="344"/>
                </a:lnTo>
                <a:lnTo>
                  <a:pt x="1984" y="345"/>
                </a:lnTo>
                <a:lnTo>
                  <a:pt x="1983" y="345"/>
                </a:lnTo>
                <a:lnTo>
                  <a:pt x="1983" y="345"/>
                </a:lnTo>
                <a:lnTo>
                  <a:pt x="1983" y="345"/>
                </a:lnTo>
                <a:lnTo>
                  <a:pt x="1971" y="354"/>
                </a:lnTo>
                <a:lnTo>
                  <a:pt x="1970" y="354"/>
                </a:lnTo>
                <a:lnTo>
                  <a:pt x="1965" y="357"/>
                </a:lnTo>
                <a:lnTo>
                  <a:pt x="1964" y="359"/>
                </a:lnTo>
                <a:lnTo>
                  <a:pt x="1963" y="360"/>
                </a:lnTo>
                <a:lnTo>
                  <a:pt x="1963" y="360"/>
                </a:lnTo>
                <a:lnTo>
                  <a:pt x="1962" y="360"/>
                </a:lnTo>
                <a:lnTo>
                  <a:pt x="1962" y="360"/>
                </a:lnTo>
                <a:lnTo>
                  <a:pt x="1962" y="360"/>
                </a:lnTo>
                <a:lnTo>
                  <a:pt x="1959" y="360"/>
                </a:lnTo>
                <a:lnTo>
                  <a:pt x="1959" y="359"/>
                </a:lnTo>
                <a:lnTo>
                  <a:pt x="1958" y="357"/>
                </a:lnTo>
                <a:lnTo>
                  <a:pt x="1958" y="356"/>
                </a:lnTo>
                <a:lnTo>
                  <a:pt x="1958" y="356"/>
                </a:lnTo>
                <a:lnTo>
                  <a:pt x="1962" y="356"/>
                </a:lnTo>
                <a:lnTo>
                  <a:pt x="1970" y="340"/>
                </a:lnTo>
                <a:lnTo>
                  <a:pt x="1971" y="340"/>
                </a:lnTo>
                <a:lnTo>
                  <a:pt x="1976" y="332"/>
                </a:lnTo>
                <a:lnTo>
                  <a:pt x="1976" y="332"/>
                </a:lnTo>
                <a:lnTo>
                  <a:pt x="1978" y="332"/>
                </a:lnTo>
                <a:lnTo>
                  <a:pt x="1978" y="330"/>
                </a:lnTo>
                <a:lnTo>
                  <a:pt x="1979" y="330"/>
                </a:lnTo>
                <a:lnTo>
                  <a:pt x="1979" y="330"/>
                </a:lnTo>
                <a:lnTo>
                  <a:pt x="1980" y="332"/>
                </a:lnTo>
                <a:lnTo>
                  <a:pt x="1980" y="332"/>
                </a:lnTo>
                <a:lnTo>
                  <a:pt x="1980" y="332"/>
                </a:lnTo>
                <a:lnTo>
                  <a:pt x="1980" y="330"/>
                </a:lnTo>
                <a:lnTo>
                  <a:pt x="1980" y="329"/>
                </a:lnTo>
                <a:lnTo>
                  <a:pt x="1981" y="328"/>
                </a:lnTo>
                <a:lnTo>
                  <a:pt x="1980" y="328"/>
                </a:lnTo>
                <a:lnTo>
                  <a:pt x="1980" y="328"/>
                </a:lnTo>
                <a:lnTo>
                  <a:pt x="1981" y="327"/>
                </a:lnTo>
                <a:lnTo>
                  <a:pt x="1983" y="325"/>
                </a:lnTo>
                <a:lnTo>
                  <a:pt x="1984" y="324"/>
                </a:lnTo>
                <a:lnTo>
                  <a:pt x="1984" y="324"/>
                </a:lnTo>
                <a:lnTo>
                  <a:pt x="1990" y="318"/>
                </a:lnTo>
                <a:lnTo>
                  <a:pt x="1991" y="316"/>
                </a:lnTo>
                <a:lnTo>
                  <a:pt x="1992" y="314"/>
                </a:lnTo>
                <a:lnTo>
                  <a:pt x="1994" y="314"/>
                </a:lnTo>
                <a:lnTo>
                  <a:pt x="1995" y="314"/>
                </a:lnTo>
                <a:lnTo>
                  <a:pt x="1999" y="309"/>
                </a:lnTo>
                <a:lnTo>
                  <a:pt x="2008" y="302"/>
                </a:lnTo>
                <a:lnTo>
                  <a:pt x="2013" y="298"/>
                </a:lnTo>
                <a:lnTo>
                  <a:pt x="2017" y="298"/>
                </a:lnTo>
                <a:lnTo>
                  <a:pt x="2015" y="296"/>
                </a:lnTo>
                <a:lnTo>
                  <a:pt x="2017" y="295"/>
                </a:lnTo>
                <a:lnTo>
                  <a:pt x="2019" y="293"/>
                </a:lnTo>
                <a:lnTo>
                  <a:pt x="2021" y="292"/>
                </a:lnTo>
                <a:lnTo>
                  <a:pt x="2023" y="290"/>
                </a:lnTo>
                <a:lnTo>
                  <a:pt x="2023" y="306"/>
                </a:lnTo>
                <a:lnTo>
                  <a:pt x="2023" y="306"/>
                </a:lnTo>
                <a:lnTo>
                  <a:pt x="2024" y="305"/>
                </a:lnTo>
                <a:lnTo>
                  <a:pt x="2024" y="306"/>
                </a:lnTo>
                <a:lnTo>
                  <a:pt x="2024" y="306"/>
                </a:lnTo>
                <a:lnTo>
                  <a:pt x="2024" y="307"/>
                </a:lnTo>
                <a:lnTo>
                  <a:pt x="2024" y="307"/>
                </a:lnTo>
                <a:lnTo>
                  <a:pt x="2024" y="308"/>
                </a:lnTo>
                <a:lnTo>
                  <a:pt x="2026" y="311"/>
                </a:lnTo>
                <a:lnTo>
                  <a:pt x="2026" y="313"/>
                </a:lnTo>
                <a:lnTo>
                  <a:pt x="2026" y="314"/>
                </a:lnTo>
                <a:lnTo>
                  <a:pt x="2026" y="316"/>
                </a:lnTo>
                <a:lnTo>
                  <a:pt x="2024" y="316"/>
                </a:lnTo>
                <a:lnTo>
                  <a:pt x="2023" y="316"/>
                </a:lnTo>
                <a:lnTo>
                  <a:pt x="2022" y="317"/>
                </a:lnTo>
                <a:lnTo>
                  <a:pt x="2021" y="317"/>
                </a:lnTo>
                <a:lnTo>
                  <a:pt x="2019" y="318"/>
                </a:lnTo>
                <a:lnTo>
                  <a:pt x="2018" y="318"/>
                </a:lnTo>
                <a:lnTo>
                  <a:pt x="2016" y="319"/>
                </a:lnTo>
                <a:close/>
                <a:moveTo>
                  <a:pt x="2017" y="360"/>
                </a:moveTo>
                <a:lnTo>
                  <a:pt x="2017" y="361"/>
                </a:lnTo>
                <a:lnTo>
                  <a:pt x="2015" y="361"/>
                </a:lnTo>
                <a:lnTo>
                  <a:pt x="2015" y="361"/>
                </a:lnTo>
                <a:lnTo>
                  <a:pt x="2016" y="360"/>
                </a:lnTo>
                <a:lnTo>
                  <a:pt x="2016" y="360"/>
                </a:lnTo>
                <a:lnTo>
                  <a:pt x="2017" y="360"/>
                </a:lnTo>
                <a:close/>
                <a:moveTo>
                  <a:pt x="1968" y="332"/>
                </a:moveTo>
                <a:lnTo>
                  <a:pt x="1970" y="332"/>
                </a:lnTo>
                <a:lnTo>
                  <a:pt x="1968" y="330"/>
                </a:lnTo>
                <a:lnTo>
                  <a:pt x="1971" y="330"/>
                </a:lnTo>
                <a:lnTo>
                  <a:pt x="1970" y="332"/>
                </a:lnTo>
                <a:lnTo>
                  <a:pt x="1968" y="334"/>
                </a:lnTo>
                <a:lnTo>
                  <a:pt x="1968" y="334"/>
                </a:lnTo>
                <a:lnTo>
                  <a:pt x="1968" y="334"/>
                </a:lnTo>
                <a:lnTo>
                  <a:pt x="1968" y="334"/>
                </a:lnTo>
                <a:lnTo>
                  <a:pt x="1968" y="335"/>
                </a:lnTo>
                <a:lnTo>
                  <a:pt x="1967" y="335"/>
                </a:lnTo>
                <a:lnTo>
                  <a:pt x="1967" y="335"/>
                </a:lnTo>
                <a:lnTo>
                  <a:pt x="1967" y="335"/>
                </a:lnTo>
                <a:lnTo>
                  <a:pt x="1967" y="335"/>
                </a:lnTo>
                <a:lnTo>
                  <a:pt x="1967" y="335"/>
                </a:lnTo>
                <a:lnTo>
                  <a:pt x="1967" y="335"/>
                </a:lnTo>
                <a:lnTo>
                  <a:pt x="1967" y="335"/>
                </a:lnTo>
                <a:lnTo>
                  <a:pt x="1967" y="335"/>
                </a:lnTo>
                <a:lnTo>
                  <a:pt x="1965" y="335"/>
                </a:lnTo>
                <a:lnTo>
                  <a:pt x="1965" y="337"/>
                </a:lnTo>
                <a:lnTo>
                  <a:pt x="1968" y="332"/>
                </a:lnTo>
                <a:close/>
                <a:moveTo>
                  <a:pt x="1962" y="341"/>
                </a:moveTo>
                <a:lnTo>
                  <a:pt x="1964" y="338"/>
                </a:lnTo>
                <a:lnTo>
                  <a:pt x="1964" y="341"/>
                </a:lnTo>
                <a:lnTo>
                  <a:pt x="1962" y="341"/>
                </a:lnTo>
                <a:lnTo>
                  <a:pt x="1962" y="344"/>
                </a:lnTo>
                <a:lnTo>
                  <a:pt x="1959" y="341"/>
                </a:lnTo>
                <a:lnTo>
                  <a:pt x="1962" y="341"/>
                </a:lnTo>
                <a:close/>
                <a:moveTo>
                  <a:pt x="1948" y="365"/>
                </a:moveTo>
                <a:lnTo>
                  <a:pt x="1949" y="364"/>
                </a:lnTo>
                <a:lnTo>
                  <a:pt x="1951" y="362"/>
                </a:lnTo>
                <a:lnTo>
                  <a:pt x="1951" y="360"/>
                </a:lnTo>
                <a:lnTo>
                  <a:pt x="1952" y="357"/>
                </a:lnTo>
                <a:lnTo>
                  <a:pt x="1953" y="356"/>
                </a:lnTo>
                <a:lnTo>
                  <a:pt x="1954" y="352"/>
                </a:lnTo>
                <a:lnTo>
                  <a:pt x="1955" y="350"/>
                </a:lnTo>
                <a:lnTo>
                  <a:pt x="1959" y="344"/>
                </a:lnTo>
                <a:lnTo>
                  <a:pt x="1960" y="344"/>
                </a:lnTo>
                <a:lnTo>
                  <a:pt x="1962" y="345"/>
                </a:lnTo>
                <a:lnTo>
                  <a:pt x="1962" y="346"/>
                </a:lnTo>
                <a:lnTo>
                  <a:pt x="1962" y="348"/>
                </a:lnTo>
                <a:lnTo>
                  <a:pt x="1955" y="357"/>
                </a:lnTo>
                <a:lnTo>
                  <a:pt x="1955" y="361"/>
                </a:lnTo>
                <a:lnTo>
                  <a:pt x="1955" y="362"/>
                </a:lnTo>
                <a:lnTo>
                  <a:pt x="1954" y="364"/>
                </a:lnTo>
                <a:lnTo>
                  <a:pt x="1954" y="364"/>
                </a:lnTo>
                <a:lnTo>
                  <a:pt x="1954" y="364"/>
                </a:lnTo>
                <a:lnTo>
                  <a:pt x="1954" y="364"/>
                </a:lnTo>
                <a:lnTo>
                  <a:pt x="1954" y="364"/>
                </a:lnTo>
                <a:lnTo>
                  <a:pt x="1954" y="365"/>
                </a:lnTo>
                <a:lnTo>
                  <a:pt x="1953" y="365"/>
                </a:lnTo>
                <a:lnTo>
                  <a:pt x="1953" y="366"/>
                </a:lnTo>
                <a:lnTo>
                  <a:pt x="1952" y="366"/>
                </a:lnTo>
                <a:lnTo>
                  <a:pt x="1952" y="366"/>
                </a:lnTo>
                <a:lnTo>
                  <a:pt x="1951" y="366"/>
                </a:lnTo>
                <a:lnTo>
                  <a:pt x="1949" y="366"/>
                </a:lnTo>
                <a:lnTo>
                  <a:pt x="1948" y="366"/>
                </a:lnTo>
                <a:lnTo>
                  <a:pt x="1947" y="365"/>
                </a:lnTo>
                <a:lnTo>
                  <a:pt x="1948" y="365"/>
                </a:lnTo>
                <a:close/>
                <a:moveTo>
                  <a:pt x="1974" y="389"/>
                </a:moveTo>
                <a:lnTo>
                  <a:pt x="1986" y="386"/>
                </a:lnTo>
                <a:lnTo>
                  <a:pt x="1989" y="384"/>
                </a:lnTo>
                <a:lnTo>
                  <a:pt x="1990" y="383"/>
                </a:lnTo>
                <a:lnTo>
                  <a:pt x="1991" y="382"/>
                </a:lnTo>
                <a:lnTo>
                  <a:pt x="1992" y="382"/>
                </a:lnTo>
                <a:lnTo>
                  <a:pt x="1994" y="381"/>
                </a:lnTo>
                <a:lnTo>
                  <a:pt x="1995" y="381"/>
                </a:lnTo>
                <a:lnTo>
                  <a:pt x="1996" y="380"/>
                </a:lnTo>
                <a:lnTo>
                  <a:pt x="1996" y="380"/>
                </a:lnTo>
                <a:lnTo>
                  <a:pt x="1995" y="377"/>
                </a:lnTo>
                <a:lnTo>
                  <a:pt x="1995" y="377"/>
                </a:lnTo>
                <a:lnTo>
                  <a:pt x="1996" y="377"/>
                </a:lnTo>
                <a:lnTo>
                  <a:pt x="1997" y="376"/>
                </a:lnTo>
                <a:lnTo>
                  <a:pt x="1997" y="376"/>
                </a:lnTo>
                <a:lnTo>
                  <a:pt x="1997" y="376"/>
                </a:lnTo>
                <a:lnTo>
                  <a:pt x="1999" y="376"/>
                </a:lnTo>
                <a:lnTo>
                  <a:pt x="1999" y="375"/>
                </a:lnTo>
                <a:lnTo>
                  <a:pt x="2000" y="375"/>
                </a:lnTo>
                <a:lnTo>
                  <a:pt x="2000" y="373"/>
                </a:lnTo>
                <a:lnTo>
                  <a:pt x="2000" y="372"/>
                </a:lnTo>
                <a:lnTo>
                  <a:pt x="2001" y="371"/>
                </a:lnTo>
                <a:lnTo>
                  <a:pt x="2002" y="371"/>
                </a:lnTo>
                <a:lnTo>
                  <a:pt x="2003" y="372"/>
                </a:lnTo>
                <a:lnTo>
                  <a:pt x="2005" y="372"/>
                </a:lnTo>
                <a:lnTo>
                  <a:pt x="2005" y="373"/>
                </a:lnTo>
                <a:lnTo>
                  <a:pt x="2007" y="367"/>
                </a:lnTo>
                <a:lnTo>
                  <a:pt x="2013" y="361"/>
                </a:lnTo>
                <a:lnTo>
                  <a:pt x="2013" y="364"/>
                </a:lnTo>
                <a:lnTo>
                  <a:pt x="2013" y="365"/>
                </a:lnTo>
                <a:lnTo>
                  <a:pt x="2013" y="366"/>
                </a:lnTo>
                <a:lnTo>
                  <a:pt x="2015" y="367"/>
                </a:lnTo>
                <a:lnTo>
                  <a:pt x="2017" y="367"/>
                </a:lnTo>
                <a:lnTo>
                  <a:pt x="2019" y="364"/>
                </a:lnTo>
                <a:lnTo>
                  <a:pt x="2019" y="361"/>
                </a:lnTo>
                <a:lnTo>
                  <a:pt x="2021" y="361"/>
                </a:lnTo>
                <a:lnTo>
                  <a:pt x="2022" y="360"/>
                </a:lnTo>
                <a:lnTo>
                  <a:pt x="2023" y="360"/>
                </a:lnTo>
                <a:lnTo>
                  <a:pt x="2022" y="360"/>
                </a:lnTo>
                <a:lnTo>
                  <a:pt x="2022" y="360"/>
                </a:lnTo>
                <a:lnTo>
                  <a:pt x="2022" y="359"/>
                </a:lnTo>
                <a:lnTo>
                  <a:pt x="2022" y="357"/>
                </a:lnTo>
                <a:lnTo>
                  <a:pt x="2023" y="356"/>
                </a:lnTo>
                <a:lnTo>
                  <a:pt x="2022" y="356"/>
                </a:lnTo>
                <a:lnTo>
                  <a:pt x="2022" y="356"/>
                </a:lnTo>
                <a:lnTo>
                  <a:pt x="2022" y="356"/>
                </a:lnTo>
                <a:lnTo>
                  <a:pt x="2021" y="356"/>
                </a:lnTo>
                <a:lnTo>
                  <a:pt x="2019" y="356"/>
                </a:lnTo>
                <a:lnTo>
                  <a:pt x="2019" y="356"/>
                </a:lnTo>
                <a:lnTo>
                  <a:pt x="2021" y="354"/>
                </a:lnTo>
                <a:lnTo>
                  <a:pt x="2023" y="356"/>
                </a:lnTo>
                <a:lnTo>
                  <a:pt x="2024" y="355"/>
                </a:lnTo>
                <a:lnTo>
                  <a:pt x="2026" y="354"/>
                </a:lnTo>
                <a:lnTo>
                  <a:pt x="2027" y="354"/>
                </a:lnTo>
                <a:lnTo>
                  <a:pt x="2027" y="354"/>
                </a:lnTo>
                <a:lnTo>
                  <a:pt x="2028" y="351"/>
                </a:lnTo>
                <a:lnTo>
                  <a:pt x="2029" y="350"/>
                </a:lnTo>
                <a:lnTo>
                  <a:pt x="2029" y="349"/>
                </a:lnTo>
                <a:lnTo>
                  <a:pt x="2029" y="348"/>
                </a:lnTo>
                <a:lnTo>
                  <a:pt x="2033" y="345"/>
                </a:lnTo>
                <a:lnTo>
                  <a:pt x="2034" y="346"/>
                </a:lnTo>
                <a:lnTo>
                  <a:pt x="2034" y="346"/>
                </a:lnTo>
                <a:lnTo>
                  <a:pt x="2034" y="348"/>
                </a:lnTo>
                <a:lnTo>
                  <a:pt x="2035" y="348"/>
                </a:lnTo>
                <a:lnTo>
                  <a:pt x="2035" y="349"/>
                </a:lnTo>
                <a:lnTo>
                  <a:pt x="2035" y="350"/>
                </a:lnTo>
                <a:lnTo>
                  <a:pt x="2035" y="351"/>
                </a:lnTo>
                <a:lnTo>
                  <a:pt x="2038" y="357"/>
                </a:lnTo>
                <a:lnTo>
                  <a:pt x="2038" y="361"/>
                </a:lnTo>
                <a:lnTo>
                  <a:pt x="2038" y="364"/>
                </a:lnTo>
                <a:lnTo>
                  <a:pt x="2038" y="365"/>
                </a:lnTo>
                <a:lnTo>
                  <a:pt x="2039" y="366"/>
                </a:lnTo>
                <a:lnTo>
                  <a:pt x="2039" y="367"/>
                </a:lnTo>
                <a:lnTo>
                  <a:pt x="2035" y="370"/>
                </a:lnTo>
                <a:lnTo>
                  <a:pt x="2037" y="371"/>
                </a:lnTo>
                <a:lnTo>
                  <a:pt x="2039" y="373"/>
                </a:lnTo>
                <a:lnTo>
                  <a:pt x="2040" y="376"/>
                </a:lnTo>
                <a:lnTo>
                  <a:pt x="2042" y="380"/>
                </a:lnTo>
                <a:lnTo>
                  <a:pt x="2043" y="391"/>
                </a:lnTo>
                <a:lnTo>
                  <a:pt x="2044" y="392"/>
                </a:lnTo>
                <a:lnTo>
                  <a:pt x="2042" y="392"/>
                </a:lnTo>
                <a:lnTo>
                  <a:pt x="2039" y="393"/>
                </a:lnTo>
                <a:lnTo>
                  <a:pt x="2039" y="393"/>
                </a:lnTo>
                <a:lnTo>
                  <a:pt x="2039" y="392"/>
                </a:lnTo>
                <a:lnTo>
                  <a:pt x="2039" y="392"/>
                </a:lnTo>
                <a:lnTo>
                  <a:pt x="2038" y="391"/>
                </a:lnTo>
                <a:lnTo>
                  <a:pt x="2038" y="391"/>
                </a:lnTo>
                <a:lnTo>
                  <a:pt x="2035" y="387"/>
                </a:lnTo>
                <a:lnTo>
                  <a:pt x="2035" y="391"/>
                </a:lnTo>
                <a:lnTo>
                  <a:pt x="2035" y="395"/>
                </a:lnTo>
                <a:lnTo>
                  <a:pt x="2035" y="397"/>
                </a:lnTo>
                <a:lnTo>
                  <a:pt x="2035" y="399"/>
                </a:lnTo>
                <a:lnTo>
                  <a:pt x="2035" y="403"/>
                </a:lnTo>
                <a:lnTo>
                  <a:pt x="2037" y="407"/>
                </a:lnTo>
                <a:lnTo>
                  <a:pt x="2038" y="409"/>
                </a:lnTo>
                <a:lnTo>
                  <a:pt x="2038" y="410"/>
                </a:lnTo>
                <a:lnTo>
                  <a:pt x="2039" y="410"/>
                </a:lnTo>
                <a:lnTo>
                  <a:pt x="2040" y="411"/>
                </a:lnTo>
                <a:lnTo>
                  <a:pt x="2040" y="413"/>
                </a:lnTo>
                <a:lnTo>
                  <a:pt x="2042" y="413"/>
                </a:lnTo>
                <a:lnTo>
                  <a:pt x="2039" y="426"/>
                </a:lnTo>
                <a:lnTo>
                  <a:pt x="2039" y="427"/>
                </a:lnTo>
                <a:lnTo>
                  <a:pt x="2038" y="427"/>
                </a:lnTo>
                <a:lnTo>
                  <a:pt x="2038" y="427"/>
                </a:lnTo>
                <a:lnTo>
                  <a:pt x="2038" y="427"/>
                </a:lnTo>
                <a:lnTo>
                  <a:pt x="2038" y="429"/>
                </a:lnTo>
                <a:lnTo>
                  <a:pt x="2033" y="425"/>
                </a:lnTo>
                <a:lnTo>
                  <a:pt x="2029" y="431"/>
                </a:lnTo>
                <a:lnTo>
                  <a:pt x="2027" y="431"/>
                </a:lnTo>
                <a:lnTo>
                  <a:pt x="2027" y="429"/>
                </a:lnTo>
                <a:lnTo>
                  <a:pt x="2026" y="429"/>
                </a:lnTo>
                <a:lnTo>
                  <a:pt x="2026" y="426"/>
                </a:lnTo>
                <a:lnTo>
                  <a:pt x="2017" y="425"/>
                </a:lnTo>
                <a:lnTo>
                  <a:pt x="1987" y="431"/>
                </a:lnTo>
                <a:lnTo>
                  <a:pt x="1986" y="434"/>
                </a:lnTo>
                <a:lnTo>
                  <a:pt x="1985" y="435"/>
                </a:lnTo>
                <a:lnTo>
                  <a:pt x="1985" y="436"/>
                </a:lnTo>
                <a:lnTo>
                  <a:pt x="1985" y="438"/>
                </a:lnTo>
                <a:lnTo>
                  <a:pt x="1984" y="441"/>
                </a:lnTo>
                <a:lnTo>
                  <a:pt x="1984" y="441"/>
                </a:lnTo>
                <a:lnTo>
                  <a:pt x="1983" y="441"/>
                </a:lnTo>
                <a:lnTo>
                  <a:pt x="1981" y="442"/>
                </a:lnTo>
                <a:lnTo>
                  <a:pt x="1980" y="443"/>
                </a:lnTo>
                <a:lnTo>
                  <a:pt x="1944" y="470"/>
                </a:lnTo>
                <a:lnTo>
                  <a:pt x="1943" y="468"/>
                </a:lnTo>
                <a:lnTo>
                  <a:pt x="1941" y="470"/>
                </a:lnTo>
                <a:lnTo>
                  <a:pt x="1941" y="464"/>
                </a:lnTo>
                <a:lnTo>
                  <a:pt x="1940" y="467"/>
                </a:lnTo>
                <a:lnTo>
                  <a:pt x="1938" y="467"/>
                </a:lnTo>
                <a:lnTo>
                  <a:pt x="1937" y="467"/>
                </a:lnTo>
                <a:lnTo>
                  <a:pt x="1937" y="466"/>
                </a:lnTo>
                <a:lnTo>
                  <a:pt x="1937" y="464"/>
                </a:lnTo>
                <a:lnTo>
                  <a:pt x="1937" y="461"/>
                </a:lnTo>
                <a:lnTo>
                  <a:pt x="1935" y="461"/>
                </a:lnTo>
                <a:lnTo>
                  <a:pt x="1935" y="462"/>
                </a:lnTo>
                <a:lnTo>
                  <a:pt x="1935" y="463"/>
                </a:lnTo>
                <a:lnTo>
                  <a:pt x="1935" y="464"/>
                </a:lnTo>
                <a:lnTo>
                  <a:pt x="1933" y="467"/>
                </a:lnTo>
                <a:lnTo>
                  <a:pt x="1933" y="467"/>
                </a:lnTo>
                <a:lnTo>
                  <a:pt x="1933" y="467"/>
                </a:lnTo>
                <a:lnTo>
                  <a:pt x="1933" y="468"/>
                </a:lnTo>
                <a:lnTo>
                  <a:pt x="1932" y="468"/>
                </a:lnTo>
                <a:lnTo>
                  <a:pt x="1932" y="467"/>
                </a:lnTo>
                <a:lnTo>
                  <a:pt x="1932" y="467"/>
                </a:lnTo>
                <a:lnTo>
                  <a:pt x="1932" y="466"/>
                </a:lnTo>
                <a:lnTo>
                  <a:pt x="1932" y="466"/>
                </a:lnTo>
                <a:lnTo>
                  <a:pt x="1932" y="464"/>
                </a:lnTo>
                <a:lnTo>
                  <a:pt x="1932" y="463"/>
                </a:lnTo>
                <a:lnTo>
                  <a:pt x="1933" y="463"/>
                </a:lnTo>
                <a:lnTo>
                  <a:pt x="1935" y="461"/>
                </a:lnTo>
                <a:lnTo>
                  <a:pt x="1937" y="451"/>
                </a:lnTo>
                <a:lnTo>
                  <a:pt x="1937" y="450"/>
                </a:lnTo>
                <a:lnTo>
                  <a:pt x="1938" y="450"/>
                </a:lnTo>
                <a:lnTo>
                  <a:pt x="1938" y="450"/>
                </a:lnTo>
                <a:lnTo>
                  <a:pt x="1938" y="451"/>
                </a:lnTo>
                <a:lnTo>
                  <a:pt x="1938" y="451"/>
                </a:lnTo>
                <a:lnTo>
                  <a:pt x="1940" y="452"/>
                </a:lnTo>
                <a:lnTo>
                  <a:pt x="1940" y="453"/>
                </a:lnTo>
                <a:lnTo>
                  <a:pt x="1940" y="454"/>
                </a:lnTo>
                <a:lnTo>
                  <a:pt x="1938" y="454"/>
                </a:lnTo>
                <a:lnTo>
                  <a:pt x="1938" y="454"/>
                </a:lnTo>
                <a:lnTo>
                  <a:pt x="1938" y="454"/>
                </a:lnTo>
                <a:lnTo>
                  <a:pt x="1937" y="456"/>
                </a:lnTo>
                <a:lnTo>
                  <a:pt x="1937" y="456"/>
                </a:lnTo>
                <a:lnTo>
                  <a:pt x="1937" y="457"/>
                </a:lnTo>
                <a:lnTo>
                  <a:pt x="1937" y="458"/>
                </a:lnTo>
                <a:lnTo>
                  <a:pt x="1937" y="461"/>
                </a:lnTo>
                <a:lnTo>
                  <a:pt x="1938" y="459"/>
                </a:lnTo>
                <a:lnTo>
                  <a:pt x="1940" y="459"/>
                </a:lnTo>
                <a:lnTo>
                  <a:pt x="1940" y="459"/>
                </a:lnTo>
                <a:lnTo>
                  <a:pt x="1941" y="461"/>
                </a:lnTo>
                <a:lnTo>
                  <a:pt x="1943" y="452"/>
                </a:lnTo>
                <a:lnTo>
                  <a:pt x="1942" y="451"/>
                </a:lnTo>
                <a:lnTo>
                  <a:pt x="1942" y="450"/>
                </a:lnTo>
                <a:lnTo>
                  <a:pt x="1941" y="447"/>
                </a:lnTo>
                <a:lnTo>
                  <a:pt x="1941" y="445"/>
                </a:lnTo>
                <a:lnTo>
                  <a:pt x="1944" y="445"/>
                </a:lnTo>
                <a:lnTo>
                  <a:pt x="1947" y="424"/>
                </a:lnTo>
                <a:lnTo>
                  <a:pt x="1943" y="425"/>
                </a:lnTo>
                <a:lnTo>
                  <a:pt x="1943" y="425"/>
                </a:lnTo>
                <a:lnTo>
                  <a:pt x="1942" y="426"/>
                </a:lnTo>
                <a:lnTo>
                  <a:pt x="1943" y="426"/>
                </a:lnTo>
                <a:lnTo>
                  <a:pt x="1943" y="426"/>
                </a:lnTo>
                <a:lnTo>
                  <a:pt x="1944" y="426"/>
                </a:lnTo>
                <a:lnTo>
                  <a:pt x="1944" y="426"/>
                </a:lnTo>
                <a:lnTo>
                  <a:pt x="1944" y="427"/>
                </a:lnTo>
                <a:lnTo>
                  <a:pt x="1944" y="429"/>
                </a:lnTo>
                <a:lnTo>
                  <a:pt x="1944" y="429"/>
                </a:lnTo>
                <a:lnTo>
                  <a:pt x="1943" y="429"/>
                </a:lnTo>
                <a:lnTo>
                  <a:pt x="1943" y="430"/>
                </a:lnTo>
                <a:lnTo>
                  <a:pt x="1943" y="431"/>
                </a:lnTo>
                <a:lnTo>
                  <a:pt x="1941" y="435"/>
                </a:lnTo>
                <a:lnTo>
                  <a:pt x="1944" y="435"/>
                </a:lnTo>
                <a:lnTo>
                  <a:pt x="1944" y="438"/>
                </a:lnTo>
                <a:lnTo>
                  <a:pt x="1941" y="437"/>
                </a:lnTo>
                <a:lnTo>
                  <a:pt x="1943" y="441"/>
                </a:lnTo>
                <a:lnTo>
                  <a:pt x="1940" y="437"/>
                </a:lnTo>
                <a:lnTo>
                  <a:pt x="1940" y="438"/>
                </a:lnTo>
                <a:lnTo>
                  <a:pt x="1938" y="437"/>
                </a:lnTo>
                <a:lnTo>
                  <a:pt x="1938" y="435"/>
                </a:lnTo>
                <a:lnTo>
                  <a:pt x="1938" y="432"/>
                </a:lnTo>
                <a:lnTo>
                  <a:pt x="1940" y="431"/>
                </a:lnTo>
                <a:lnTo>
                  <a:pt x="1937" y="429"/>
                </a:lnTo>
                <a:lnTo>
                  <a:pt x="1940" y="418"/>
                </a:lnTo>
                <a:lnTo>
                  <a:pt x="1940" y="413"/>
                </a:lnTo>
                <a:lnTo>
                  <a:pt x="1941" y="415"/>
                </a:lnTo>
                <a:lnTo>
                  <a:pt x="1941" y="413"/>
                </a:lnTo>
                <a:lnTo>
                  <a:pt x="1943" y="415"/>
                </a:lnTo>
                <a:lnTo>
                  <a:pt x="1941" y="415"/>
                </a:lnTo>
                <a:lnTo>
                  <a:pt x="1941" y="415"/>
                </a:lnTo>
                <a:lnTo>
                  <a:pt x="1941" y="416"/>
                </a:lnTo>
                <a:lnTo>
                  <a:pt x="1941" y="416"/>
                </a:lnTo>
                <a:lnTo>
                  <a:pt x="1941" y="416"/>
                </a:lnTo>
                <a:lnTo>
                  <a:pt x="1941" y="416"/>
                </a:lnTo>
                <a:lnTo>
                  <a:pt x="1941" y="416"/>
                </a:lnTo>
                <a:lnTo>
                  <a:pt x="1942" y="416"/>
                </a:lnTo>
                <a:lnTo>
                  <a:pt x="1943" y="418"/>
                </a:lnTo>
                <a:lnTo>
                  <a:pt x="1944" y="413"/>
                </a:lnTo>
                <a:lnTo>
                  <a:pt x="1944" y="413"/>
                </a:lnTo>
                <a:lnTo>
                  <a:pt x="1943" y="413"/>
                </a:lnTo>
                <a:lnTo>
                  <a:pt x="1942" y="413"/>
                </a:lnTo>
                <a:lnTo>
                  <a:pt x="1942" y="411"/>
                </a:lnTo>
                <a:lnTo>
                  <a:pt x="1942" y="410"/>
                </a:lnTo>
                <a:lnTo>
                  <a:pt x="1941" y="409"/>
                </a:lnTo>
                <a:lnTo>
                  <a:pt x="1941" y="407"/>
                </a:lnTo>
                <a:lnTo>
                  <a:pt x="1941" y="405"/>
                </a:lnTo>
                <a:lnTo>
                  <a:pt x="1940" y="405"/>
                </a:lnTo>
                <a:lnTo>
                  <a:pt x="1940" y="402"/>
                </a:lnTo>
                <a:lnTo>
                  <a:pt x="1940" y="402"/>
                </a:lnTo>
                <a:lnTo>
                  <a:pt x="1941" y="403"/>
                </a:lnTo>
                <a:lnTo>
                  <a:pt x="1941" y="404"/>
                </a:lnTo>
                <a:lnTo>
                  <a:pt x="1941" y="405"/>
                </a:lnTo>
                <a:lnTo>
                  <a:pt x="1944" y="407"/>
                </a:lnTo>
                <a:lnTo>
                  <a:pt x="1944" y="405"/>
                </a:lnTo>
                <a:lnTo>
                  <a:pt x="1946" y="405"/>
                </a:lnTo>
                <a:lnTo>
                  <a:pt x="1946" y="404"/>
                </a:lnTo>
                <a:lnTo>
                  <a:pt x="1947" y="403"/>
                </a:lnTo>
                <a:lnTo>
                  <a:pt x="1947" y="405"/>
                </a:lnTo>
                <a:lnTo>
                  <a:pt x="1949" y="407"/>
                </a:lnTo>
                <a:lnTo>
                  <a:pt x="1949" y="403"/>
                </a:lnTo>
                <a:lnTo>
                  <a:pt x="1949" y="402"/>
                </a:lnTo>
                <a:lnTo>
                  <a:pt x="1951" y="402"/>
                </a:lnTo>
                <a:lnTo>
                  <a:pt x="1951" y="400"/>
                </a:lnTo>
                <a:lnTo>
                  <a:pt x="1952" y="399"/>
                </a:lnTo>
                <a:lnTo>
                  <a:pt x="1955" y="399"/>
                </a:lnTo>
                <a:lnTo>
                  <a:pt x="1958" y="398"/>
                </a:lnTo>
                <a:lnTo>
                  <a:pt x="1960" y="397"/>
                </a:lnTo>
                <a:lnTo>
                  <a:pt x="1962" y="395"/>
                </a:lnTo>
                <a:lnTo>
                  <a:pt x="1964" y="394"/>
                </a:lnTo>
                <a:lnTo>
                  <a:pt x="1968" y="393"/>
                </a:lnTo>
                <a:lnTo>
                  <a:pt x="1970" y="392"/>
                </a:lnTo>
                <a:lnTo>
                  <a:pt x="1971" y="392"/>
                </a:lnTo>
                <a:lnTo>
                  <a:pt x="1974" y="392"/>
                </a:lnTo>
                <a:lnTo>
                  <a:pt x="1974" y="391"/>
                </a:lnTo>
                <a:lnTo>
                  <a:pt x="1974" y="389"/>
                </a:lnTo>
                <a:close/>
                <a:moveTo>
                  <a:pt x="1989" y="513"/>
                </a:moveTo>
                <a:lnTo>
                  <a:pt x="1989" y="513"/>
                </a:lnTo>
                <a:lnTo>
                  <a:pt x="1989" y="512"/>
                </a:lnTo>
                <a:lnTo>
                  <a:pt x="1990" y="512"/>
                </a:lnTo>
                <a:lnTo>
                  <a:pt x="1990" y="511"/>
                </a:lnTo>
                <a:lnTo>
                  <a:pt x="1990" y="511"/>
                </a:lnTo>
                <a:lnTo>
                  <a:pt x="1990" y="510"/>
                </a:lnTo>
                <a:lnTo>
                  <a:pt x="1990" y="508"/>
                </a:lnTo>
                <a:lnTo>
                  <a:pt x="1990" y="507"/>
                </a:lnTo>
                <a:lnTo>
                  <a:pt x="1990" y="506"/>
                </a:lnTo>
                <a:lnTo>
                  <a:pt x="1995" y="504"/>
                </a:lnTo>
                <a:lnTo>
                  <a:pt x="1995" y="500"/>
                </a:lnTo>
                <a:lnTo>
                  <a:pt x="1996" y="499"/>
                </a:lnTo>
                <a:lnTo>
                  <a:pt x="1999" y="496"/>
                </a:lnTo>
                <a:lnTo>
                  <a:pt x="2001" y="495"/>
                </a:lnTo>
                <a:lnTo>
                  <a:pt x="2002" y="494"/>
                </a:lnTo>
                <a:lnTo>
                  <a:pt x="2002" y="492"/>
                </a:lnTo>
                <a:lnTo>
                  <a:pt x="2002" y="492"/>
                </a:lnTo>
                <a:lnTo>
                  <a:pt x="2002" y="489"/>
                </a:lnTo>
                <a:lnTo>
                  <a:pt x="2011" y="477"/>
                </a:lnTo>
                <a:lnTo>
                  <a:pt x="2012" y="475"/>
                </a:lnTo>
                <a:lnTo>
                  <a:pt x="2012" y="474"/>
                </a:lnTo>
                <a:lnTo>
                  <a:pt x="2013" y="473"/>
                </a:lnTo>
                <a:lnTo>
                  <a:pt x="2013" y="473"/>
                </a:lnTo>
                <a:lnTo>
                  <a:pt x="2013" y="472"/>
                </a:lnTo>
                <a:lnTo>
                  <a:pt x="2015" y="470"/>
                </a:lnTo>
                <a:lnTo>
                  <a:pt x="2007" y="470"/>
                </a:lnTo>
                <a:lnTo>
                  <a:pt x="2005" y="477"/>
                </a:lnTo>
                <a:lnTo>
                  <a:pt x="2005" y="474"/>
                </a:lnTo>
                <a:lnTo>
                  <a:pt x="2002" y="479"/>
                </a:lnTo>
                <a:lnTo>
                  <a:pt x="2002" y="477"/>
                </a:lnTo>
                <a:lnTo>
                  <a:pt x="2002" y="475"/>
                </a:lnTo>
                <a:lnTo>
                  <a:pt x="2002" y="475"/>
                </a:lnTo>
                <a:lnTo>
                  <a:pt x="2002" y="474"/>
                </a:lnTo>
                <a:lnTo>
                  <a:pt x="2002" y="474"/>
                </a:lnTo>
                <a:lnTo>
                  <a:pt x="2003" y="474"/>
                </a:lnTo>
                <a:lnTo>
                  <a:pt x="2003" y="474"/>
                </a:lnTo>
                <a:lnTo>
                  <a:pt x="2005" y="474"/>
                </a:lnTo>
                <a:lnTo>
                  <a:pt x="2005" y="472"/>
                </a:lnTo>
                <a:lnTo>
                  <a:pt x="2005" y="470"/>
                </a:lnTo>
                <a:lnTo>
                  <a:pt x="2006" y="469"/>
                </a:lnTo>
                <a:lnTo>
                  <a:pt x="2007" y="468"/>
                </a:lnTo>
                <a:lnTo>
                  <a:pt x="2007" y="470"/>
                </a:lnTo>
                <a:lnTo>
                  <a:pt x="2008" y="464"/>
                </a:lnTo>
                <a:lnTo>
                  <a:pt x="2011" y="464"/>
                </a:lnTo>
                <a:lnTo>
                  <a:pt x="2013" y="467"/>
                </a:lnTo>
                <a:lnTo>
                  <a:pt x="2013" y="468"/>
                </a:lnTo>
                <a:lnTo>
                  <a:pt x="2021" y="461"/>
                </a:lnTo>
                <a:lnTo>
                  <a:pt x="2026" y="461"/>
                </a:lnTo>
                <a:lnTo>
                  <a:pt x="2023" y="463"/>
                </a:lnTo>
                <a:lnTo>
                  <a:pt x="2022" y="467"/>
                </a:lnTo>
                <a:lnTo>
                  <a:pt x="2019" y="469"/>
                </a:lnTo>
                <a:lnTo>
                  <a:pt x="2019" y="473"/>
                </a:lnTo>
                <a:lnTo>
                  <a:pt x="2019" y="474"/>
                </a:lnTo>
                <a:lnTo>
                  <a:pt x="2015" y="480"/>
                </a:lnTo>
                <a:lnTo>
                  <a:pt x="2015" y="480"/>
                </a:lnTo>
                <a:lnTo>
                  <a:pt x="2015" y="480"/>
                </a:lnTo>
                <a:lnTo>
                  <a:pt x="2015" y="480"/>
                </a:lnTo>
                <a:lnTo>
                  <a:pt x="2015" y="481"/>
                </a:lnTo>
                <a:lnTo>
                  <a:pt x="2015" y="483"/>
                </a:lnTo>
                <a:lnTo>
                  <a:pt x="2013" y="483"/>
                </a:lnTo>
                <a:lnTo>
                  <a:pt x="2013" y="483"/>
                </a:lnTo>
                <a:lnTo>
                  <a:pt x="2013" y="483"/>
                </a:lnTo>
                <a:lnTo>
                  <a:pt x="2013" y="484"/>
                </a:lnTo>
                <a:lnTo>
                  <a:pt x="2015" y="486"/>
                </a:lnTo>
                <a:lnTo>
                  <a:pt x="2013" y="486"/>
                </a:lnTo>
                <a:lnTo>
                  <a:pt x="2012" y="488"/>
                </a:lnTo>
                <a:lnTo>
                  <a:pt x="2012" y="488"/>
                </a:lnTo>
                <a:lnTo>
                  <a:pt x="2011" y="490"/>
                </a:lnTo>
                <a:lnTo>
                  <a:pt x="2008" y="492"/>
                </a:lnTo>
                <a:lnTo>
                  <a:pt x="1990" y="516"/>
                </a:lnTo>
                <a:lnTo>
                  <a:pt x="1987" y="513"/>
                </a:lnTo>
                <a:lnTo>
                  <a:pt x="1989" y="513"/>
                </a:lnTo>
                <a:close/>
                <a:moveTo>
                  <a:pt x="2023" y="454"/>
                </a:moveTo>
                <a:lnTo>
                  <a:pt x="2026" y="457"/>
                </a:lnTo>
                <a:lnTo>
                  <a:pt x="2026" y="458"/>
                </a:lnTo>
                <a:lnTo>
                  <a:pt x="2024" y="458"/>
                </a:lnTo>
                <a:lnTo>
                  <a:pt x="2023" y="457"/>
                </a:lnTo>
                <a:lnTo>
                  <a:pt x="2023" y="454"/>
                </a:lnTo>
                <a:close/>
                <a:moveTo>
                  <a:pt x="1928" y="458"/>
                </a:moveTo>
                <a:lnTo>
                  <a:pt x="1928" y="457"/>
                </a:lnTo>
                <a:lnTo>
                  <a:pt x="1928" y="452"/>
                </a:lnTo>
                <a:lnTo>
                  <a:pt x="1931" y="461"/>
                </a:lnTo>
                <a:lnTo>
                  <a:pt x="1930" y="461"/>
                </a:lnTo>
                <a:lnTo>
                  <a:pt x="1930" y="461"/>
                </a:lnTo>
                <a:lnTo>
                  <a:pt x="1930" y="461"/>
                </a:lnTo>
                <a:lnTo>
                  <a:pt x="1930" y="461"/>
                </a:lnTo>
                <a:lnTo>
                  <a:pt x="1928" y="459"/>
                </a:lnTo>
                <a:lnTo>
                  <a:pt x="1928" y="459"/>
                </a:lnTo>
                <a:lnTo>
                  <a:pt x="1928" y="458"/>
                </a:lnTo>
                <a:close/>
                <a:moveTo>
                  <a:pt x="1931" y="448"/>
                </a:moveTo>
                <a:lnTo>
                  <a:pt x="1931" y="447"/>
                </a:lnTo>
                <a:lnTo>
                  <a:pt x="1931" y="445"/>
                </a:lnTo>
                <a:lnTo>
                  <a:pt x="1932" y="442"/>
                </a:lnTo>
                <a:lnTo>
                  <a:pt x="1933" y="441"/>
                </a:lnTo>
                <a:lnTo>
                  <a:pt x="1933" y="442"/>
                </a:lnTo>
                <a:lnTo>
                  <a:pt x="1935" y="443"/>
                </a:lnTo>
                <a:lnTo>
                  <a:pt x="1936" y="445"/>
                </a:lnTo>
                <a:lnTo>
                  <a:pt x="1937" y="445"/>
                </a:lnTo>
                <a:lnTo>
                  <a:pt x="1935" y="446"/>
                </a:lnTo>
                <a:lnTo>
                  <a:pt x="1935" y="448"/>
                </a:lnTo>
                <a:lnTo>
                  <a:pt x="1931" y="448"/>
                </a:lnTo>
                <a:close/>
                <a:moveTo>
                  <a:pt x="1925" y="492"/>
                </a:moveTo>
                <a:lnTo>
                  <a:pt x="1925" y="492"/>
                </a:lnTo>
                <a:lnTo>
                  <a:pt x="1925" y="492"/>
                </a:lnTo>
                <a:lnTo>
                  <a:pt x="1925" y="492"/>
                </a:lnTo>
                <a:lnTo>
                  <a:pt x="1925" y="492"/>
                </a:lnTo>
                <a:lnTo>
                  <a:pt x="1925" y="492"/>
                </a:lnTo>
                <a:lnTo>
                  <a:pt x="1925" y="494"/>
                </a:lnTo>
                <a:lnTo>
                  <a:pt x="1925" y="494"/>
                </a:lnTo>
                <a:lnTo>
                  <a:pt x="1921" y="494"/>
                </a:lnTo>
                <a:lnTo>
                  <a:pt x="1921" y="494"/>
                </a:lnTo>
                <a:lnTo>
                  <a:pt x="1922" y="492"/>
                </a:lnTo>
                <a:lnTo>
                  <a:pt x="1924" y="492"/>
                </a:lnTo>
                <a:lnTo>
                  <a:pt x="1924" y="492"/>
                </a:lnTo>
                <a:lnTo>
                  <a:pt x="1925" y="492"/>
                </a:lnTo>
                <a:close/>
                <a:moveTo>
                  <a:pt x="1909" y="531"/>
                </a:moveTo>
                <a:lnTo>
                  <a:pt x="1909" y="533"/>
                </a:lnTo>
                <a:lnTo>
                  <a:pt x="1908" y="533"/>
                </a:lnTo>
                <a:lnTo>
                  <a:pt x="1908" y="533"/>
                </a:lnTo>
                <a:lnTo>
                  <a:pt x="1906" y="533"/>
                </a:lnTo>
                <a:lnTo>
                  <a:pt x="1906" y="532"/>
                </a:lnTo>
                <a:lnTo>
                  <a:pt x="1906" y="532"/>
                </a:lnTo>
                <a:lnTo>
                  <a:pt x="1906" y="531"/>
                </a:lnTo>
                <a:lnTo>
                  <a:pt x="1906" y="531"/>
                </a:lnTo>
                <a:lnTo>
                  <a:pt x="1908" y="529"/>
                </a:lnTo>
                <a:lnTo>
                  <a:pt x="1909" y="531"/>
                </a:lnTo>
                <a:close/>
                <a:moveTo>
                  <a:pt x="1952" y="594"/>
                </a:moveTo>
                <a:lnTo>
                  <a:pt x="1944" y="594"/>
                </a:lnTo>
                <a:lnTo>
                  <a:pt x="1944" y="597"/>
                </a:lnTo>
                <a:lnTo>
                  <a:pt x="1943" y="597"/>
                </a:lnTo>
                <a:lnTo>
                  <a:pt x="1937" y="603"/>
                </a:lnTo>
                <a:lnTo>
                  <a:pt x="1937" y="604"/>
                </a:lnTo>
                <a:lnTo>
                  <a:pt x="1938" y="604"/>
                </a:lnTo>
                <a:lnTo>
                  <a:pt x="1938" y="606"/>
                </a:lnTo>
                <a:lnTo>
                  <a:pt x="1938" y="606"/>
                </a:lnTo>
                <a:lnTo>
                  <a:pt x="1938" y="606"/>
                </a:lnTo>
                <a:lnTo>
                  <a:pt x="1938" y="606"/>
                </a:lnTo>
                <a:lnTo>
                  <a:pt x="1938" y="606"/>
                </a:lnTo>
                <a:lnTo>
                  <a:pt x="1938" y="606"/>
                </a:lnTo>
                <a:lnTo>
                  <a:pt x="1937" y="606"/>
                </a:lnTo>
                <a:lnTo>
                  <a:pt x="1937" y="606"/>
                </a:lnTo>
                <a:lnTo>
                  <a:pt x="1931" y="607"/>
                </a:lnTo>
                <a:lnTo>
                  <a:pt x="1930" y="603"/>
                </a:lnTo>
                <a:lnTo>
                  <a:pt x="1928" y="601"/>
                </a:lnTo>
                <a:lnTo>
                  <a:pt x="1926" y="594"/>
                </a:lnTo>
                <a:lnTo>
                  <a:pt x="1925" y="591"/>
                </a:lnTo>
                <a:lnTo>
                  <a:pt x="1924" y="588"/>
                </a:lnTo>
                <a:lnTo>
                  <a:pt x="1922" y="586"/>
                </a:lnTo>
                <a:lnTo>
                  <a:pt x="1922" y="583"/>
                </a:lnTo>
                <a:lnTo>
                  <a:pt x="1921" y="581"/>
                </a:lnTo>
                <a:lnTo>
                  <a:pt x="1921" y="580"/>
                </a:lnTo>
                <a:lnTo>
                  <a:pt x="1921" y="578"/>
                </a:lnTo>
                <a:lnTo>
                  <a:pt x="1921" y="577"/>
                </a:lnTo>
                <a:lnTo>
                  <a:pt x="1919" y="574"/>
                </a:lnTo>
                <a:lnTo>
                  <a:pt x="1921" y="571"/>
                </a:lnTo>
                <a:lnTo>
                  <a:pt x="1921" y="571"/>
                </a:lnTo>
                <a:lnTo>
                  <a:pt x="1921" y="570"/>
                </a:lnTo>
                <a:lnTo>
                  <a:pt x="1921" y="570"/>
                </a:lnTo>
                <a:lnTo>
                  <a:pt x="1921" y="570"/>
                </a:lnTo>
                <a:lnTo>
                  <a:pt x="1920" y="569"/>
                </a:lnTo>
                <a:lnTo>
                  <a:pt x="1919" y="567"/>
                </a:lnTo>
                <a:lnTo>
                  <a:pt x="1919" y="567"/>
                </a:lnTo>
                <a:lnTo>
                  <a:pt x="1917" y="566"/>
                </a:lnTo>
                <a:lnTo>
                  <a:pt x="1917" y="566"/>
                </a:lnTo>
                <a:lnTo>
                  <a:pt x="1917" y="566"/>
                </a:lnTo>
                <a:lnTo>
                  <a:pt x="1919" y="565"/>
                </a:lnTo>
                <a:lnTo>
                  <a:pt x="1919" y="566"/>
                </a:lnTo>
                <a:lnTo>
                  <a:pt x="1919" y="564"/>
                </a:lnTo>
                <a:lnTo>
                  <a:pt x="1919" y="564"/>
                </a:lnTo>
                <a:lnTo>
                  <a:pt x="1917" y="563"/>
                </a:lnTo>
                <a:lnTo>
                  <a:pt x="1917" y="563"/>
                </a:lnTo>
                <a:lnTo>
                  <a:pt x="1916" y="561"/>
                </a:lnTo>
                <a:lnTo>
                  <a:pt x="1916" y="560"/>
                </a:lnTo>
                <a:lnTo>
                  <a:pt x="1915" y="559"/>
                </a:lnTo>
                <a:lnTo>
                  <a:pt x="1915" y="558"/>
                </a:lnTo>
                <a:lnTo>
                  <a:pt x="1915" y="555"/>
                </a:lnTo>
                <a:lnTo>
                  <a:pt x="1915" y="544"/>
                </a:lnTo>
                <a:lnTo>
                  <a:pt x="1919" y="544"/>
                </a:lnTo>
                <a:lnTo>
                  <a:pt x="1919" y="538"/>
                </a:lnTo>
                <a:lnTo>
                  <a:pt x="1919" y="538"/>
                </a:lnTo>
                <a:lnTo>
                  <a:pt x="1919" y="539"/>
                </a:lnTo>
                <a:lnTo>
                  <a:pt x="1917" y="539"/>
                </a:lnTo>
                <a:lnTo>
                  <a:pt x="1917" y="539"/>
                </a:lnTo>
                <a:lnTo>
                  <a:pt x="1917" y="539"/>
                </a:lnTo>
                <a:lnTo>
                  <a:pt x="1917" y="539"/>
                </a:lnTo>
                <a:lnTo>
                  <a:pt x="1917" y="539"/>
                </a:lnTo>
                <a:lnTo>
                  <a:pt x="1917" y="539"/>
                </a:lnTo>
                <a:lnTo>
                  <a:pt x="1917" y="539"/>
                </a:lnTo>
                <a:lnTo>
                  <a:pt x="1917" y="539"/>
                </a:lnTo>
                <a:lnTo>
                  <a:pt x="1916" y="539"/>
                </a:lnTo>
                <a:lnTo>
                  <a:pt x="1916" y="538"/>
                </a:lnTo>
                <a:lnTo>
                  <a:pt x="1916" y="535"/>
                </a:lnTo>
                <a:lnTo>
                  <a:pt x="1915" y="533"/>
                </a:lnTo>
                <a:lnTo>
                  <a:pt x="1915" y="532"/>
                </a:lnTo>
                <a:lnTo>
                  <a:pt x="1915" y="528"/>
                </a:lnTo>
                <a:lnTo>
                  <a:pt x="1916" y="528"/>
                </a:lnTo>
                <a:lnTo>
                  <a:pt x="1916" y="524"/>
                </a:lnTo>
                <a:lnTo>
                  <a:pt x="1916" y="523"/>
                </a:lnTo>
                <a:lnTo>
                  <a:pt x="1917" y="522"/>
                </a:lnTo>
                <a:lnTo>
                  <a:pt x="1917" y="522"/>
                </a:lnTo>
                <a:lnTo>
                  <a:pt x="1919" y="520"/>
                </a:lnTo>
                <a:lnTo>
                  <a:pt x="1920" y="518"/>
                </a:lnTo>
                <a:lnTo>
                  <a:pt x="1921" y="518"/>
                </a:lnTo>
                <a:lnTo>
                  <a:pt x="1921" y="516"/>
                </a:lnTo>
                <a:lnTo>
                  <a:pt x="1920" y="511"/>
                </a:lnTo>
                <a:lnTo>
                  <a:pt x="1919" y="507"/>
                </a:lnTo>
                <a:lnTo>
                  <a:pt x="1919" y="504"/>
                </a:lnTo>
                <a:lnTo>
                  <a:pt x="1919" y="500"/>
                </a:lnTo>
                <a:lnTo>
                  <a:pt x="1920" y="501"/>
                </a:lnTo>
                <a:lnTo>
                  <a:pt x="1921" y="501"/>
                </a:lnTo>
                <a:lnTo>
                  <a:pt x="1921" y="502"/>
                </a:lnTo>
                <a:lnTo>
                  <a:pt x="1921" y="504"/>
                </a:lnTo>
                <a:lnTo>
                  <a:pt x="1921" y="505"/>
                </a:lnTo>
                <a:lnTo>
                  <a:pt x="1921" y="505"/>
                </a:lnTo>
                <a:lnTo>
                  <a:pt x="1921" y="506"/>
                </a:lnTo>
                <a:lnTo>
                  <a:pt x="1922" y="506"/>
                </a:lnTo>
                <a:lnTo>
                  <a:pt x="1922" y="506"/>
                </a:lnTo>
                <a:lnTo>
                  <a:pt x="1922" y="505"/>
                </a:lnTo>
                <a:lnTo>
                  <a:pt x="1922" y="504"/>
                </a:lnTo>
                <a:lnTo>
                  <a:pt x="1922" y="502"/>
                </a:lnTo>
                <a:lnTo>
                  <a:pt x="1924" y="501"/>
                </a:lnTo>
                <a:lnTo>
                  <a:pt x="1924" y="500"/>
                </a:lnTo>
                <a:lnTo>
                  <a:pt x="1925" y="497"/>
                </a:lnTo>
                <a:lnTo>
                  <a:pt x="1926" y="496"/>
                </a:lnTo>
                <a:lnTo>
                  <a:pt x="1927" y="497"/>
                </a:lnTo>
                <a:lnTo>
                  <a:pt x="1928" y="497"/>
                </a:lnTo>
                <a:lnTo>
                  <a:pt x="1930" y="499"/>
                </a:lnTo>
                <a:lnTo>
                  <a:pt x="1933" y="500"/>
                </a:lnTo>
                <a:lnTo>
                  <a:pt x="1935" y="499"/>
                </a:lnTo>
                <a:lnTo>
                  <a:pt x="1935" y="497"/>
                </a:lnTo>
                <a:lnTo>
                  <a:pt x="1936" y="497"/>
                </a:lnTo>
                <a:lnTo>
                  <a:pt x="1937" y="497"/>
                </a:lnTo>
                <a:lnTo>
                  <a:pt x="1938" y="497"/>
                </a:lnTo>
                <a:lnTo>
                  <a:pt x="1938" y="497"/>
                </a:lnTo>
                <a:lnTo>
                  <a:pt x="1940" y="497"/>
                </a:lnTo>
                <a:lnTo>
                  <a:pt x="1942" y="497"/>
                </a:lnTo>
                <a:lnTo>
                  <a:pt x="1943" y="499"/>
                </a:lnTo>
                <a:lnTo>
                  <a:pt x="1944" y="499"/>
                </a:lnTo>
                <a:lnTo>
                  <a:pt x="1946" y="499"/>
                </a:lnTo>
                <a:lnTo>
                  <a:pt x="1947" y="499"/>
                </a:lnTo>
                <a:lnTo>
                  <a:pt x="1947" y="500"/>
                </a:lnTo>
                <a:lnTo>
                  <a:pt x="1949" y="492"/>
                </a:lnTo>
                <a:lnTo>
                  <a:pt x="1952" y="489"/>
                </a:lnTo>
                <a:lnTo>
                  <a:pt x="1953" y="489"/>
                </a:lnTo>
                <a:lnTo>
                  <a:pt x="1959" y="480"/>
                </a:lnTo>
                <a:lnTo>
                  <a:pt x="1959" y="479"/>
                </a:lnTo>
                <a:lnTo>
                  <a:pt x="1962" y="479"/>
                </a:lnTo>
                <a:lnTo>
                  <a:pt x="1964" y="477"/>
                </a:lnTo>
                <a:lnTo>
                  <a:pt x="1968" y="477"/>
                </a:lnTo>
                <a:lnTo>
                  <a:pt x="1958" y="492"/>
                </a:lnTo>
                <a:lnTo>
                  <a:pt x="1947" y="512"/>
                </a:lnTo>
                <a:lnTo>
                  <a:pt x="1944" y="513"/>
                </a:lnTo>
                <a:lnTo>
                  <a:pt x="1943" y="533"/>
                </a:lnTo>
                <a:lnTo>
                  <a:pt x="1943" y="538"/>
                </a:lnTo>
                <a:lnTo>
                  <a:pt x="1940" y="542"/>
                </a:lnTo>
                <a:lnTo>
                  <a:pt x="1938" y="544"/>
                </a:lnTo>
                <a:lnTo>
                  <a:pt x="1938" y="545"/>
                </a:lnTo>
                <a:lnTo>
                  <a:pt x="1938" y="547"/>
                </a:lnTo>
                <a:lnTo>
                  <a:pt x="1937" y="550"/>
                </a:lnTo>
                <a:lnTo>
                  <a:pt x="1936" y="551"/>
                </a:lnTo>
                <a:lnTo>
                  <a:pt x="1935" y="554"/>
                </a:lnTo>
                <a:lnTo>
                  <a:pt x="1935" y="556"/>
                </a:lnTo>
                <a:lnTo>
                  <a:pt x="1935" y="559"/>
                </a:lnTo>
                <a:lnTo>
                  <a:pt x="1936" y="561"/>
                </a:lnTo>
                <a:lnTo>
                  <a:pt x="1937" y="564"/>
                </a:lnTo>
                <a:lnTo>
                  <a:pt x="1938" y="565"/>
                </a:lnTo>
                <a:lnTo>
                  <a:pt x="1940" y="567"/>
                </a:lnTo>
                <a:lnTo>
                  <a:pt x="1941" y="569"/>
                </a:lnTo>
                <a:lnTo>
                  <a:pt x="1943" y="570"/>
                </a:lnTo>
                <a:lnTo>
                  <a:pt x="1949" y="574"/>
                </a:lnTo>
                <a:lnTo>
                  <a:pt x="1949" y="574"/>
                </a:lnTo>
                <a:lnTo>
                  <a:pt x="1951" y="574"/>
                </a:lnTo>
                <a:lnTo>
                  <a:pt x="1951" y="575"/>
                </a:lnTo>
                <a:lnTo>
                  <a:pt x="1952" y="575"/>
                </a:lnTo>
                <a:lnTo>
                  <a:pt x="1953" y="575"/>
                </a:lnTo>
                <a:lnTo>
                  <a:pt x="1954" y="575"/>
                </a:lnTo>
                <a:lnTo>
                  <a:pt x="1955" y="575"/>
                </a:lnTo>
                <a:lnTo>
                  <a:pt x="1958" y="575"/>
                </a:lnTo>
                <a:lnTo>
                  <a:pt x="1962" y="575"/>
                </a:lnTo>
                <a:lnTo>
                  <a:pt x="1976" y="566"/>
                </a:lnTo>
                <a:lnTo>
                  <a:pt x="1980" y="564"/>
                </a:lnTo>
                <a:lnTo>
                  <a:pt x="1981" y="563"/>
                </a:lnTo>
                <a:lnTo>
                  <a:pt x="1983" y="563"/>
                </a:lnTo>
                <a:lnTo>
                  <a:pt x="1984" y="561"/>
                </a:lnTo>
                <a:lnTo>
                  <a:pt x="1984" y="561"/>
                </a:lnTo>
                <a:lnTo>
                  <a:pt x="2021" y="532"/>
                </a:lnTo>
                <a:lnTo>
                  <a:pt x="2023" y="532"/>
                </a:lnTo>
                <a:lnTo>
                  <a:pt x="2023" y="531"/>
                </a:lnTo>
                <a:lnTo>
                  <a:pt x="2024" y="529"/>
                </a:lnTo>
                <a:lnTo>
                  <a:pt x="2026" y="528"/>
                </a:lnTo>
                <a:lnTo>
                  <a:pt x="2026" y="527"/>
                </a:lnTo>
                <a:lnTo>
                  <a:pt x="2027" y="526"/>
                </a:lnTo>
                <a:lnTo>
                  <a:pt x="2028" y="524"/>
                </a:lnTo>
                <a:lnTo>
                  <a:pt x="2029" y="522"/>
                </a:lnTo>
                <a:lnTo>
                  <a:pt x="2029" y="521"/>
                </a:lnTo>
                <a:lnTo>
                  <a:pt x="2031" y="518"/>
                </a:lnTo>
                <a:lnTo>
                  <a:pt x="2031" y="516"/>
                </a:lnTo>
                <a:lnTo>
                  <a:pt x="2042" y="500"/>
                </a:lnTo>
                <a:lnTo>
                  <a:pt x="2043" y="492"/>
                </a:lnTo>
                <a:lnTo>
                  <a:pt x="2044" y="492"/>
                </a:lnTo>
                <a:lnTo>
                  <a:pt x="2044" y="491"/>
                </a:lnTo>
                <a:lnTo>
                  <a:pt x="2044" y="491"/>
                </a:lnTo>
                <a:lnTo>
                  <a:pt x="2045" y="490"/>
                </a:lnTo>
                <a:lnTo>
                  <a:pt x="2045" y="489"/>
                </a:lnTo>
                <a:lnTo>
                  <a:pt x="2045" y="488"/>
                </a:lnTo>
                <a:lnTo>
                  <a:pt x="2045" y="486"/>
                </a:lnTo>
                <a:lnTo>
                  <a:pt x="2047" y="486"/>
                </a:lnTo>
                <a:lnTo>
                  <a:pt x="2047" y="486"/>
                </a:lnTo>
                <a:lnTo>
                  <a:pt x="2047" y="485"/>
                </a:lnTo>
                <a:lnTo>
                  <a:pt x="2047" y="485"/>
                </a:lnTo>
                <a:lnTo>
                  <a:pt x="2047" y="485"/>
                </a:lnTo>
                <a:lnTo>
                  <a:pt x="2047" y="485"/>
                </a:lnTo>
                <a:lnTo>
                  <a:pt x="2048" y="485"/>
                </a:lnTo>
                <a:lnTo>
                  <a:pt x="2048" y="484"/>
                </a:lnTo>
                <a:lnTo>
                  <a:pt x="2048" y="484"/>
                </a:lnTo>
                <a:lnTo>
                  <a:pt x="2048" y="484"/>
                </a:lnTo>
                <a:lnTo>
                  <a:pt x="2048" y="484"/>
                </a:lnTo>
                <a:lnTo>
                  <a:pt x="2048" y="483"/>
                </a:lnTo>
                <a:lnTo>
                  <a:pt x="2048" y="481"/>
                </a:lnTo>
                <a:lnTo>
                  <a:pt x="2048" y="480"/>
                </a:lnTo>
                <a:lnTo>
                  <a:pt x="2048" y="473"/>
                </a:lnTo>
                <a:lnTo>
                  <a:pt x="2047" y="470"/>
                </a:lnTo>
                <a:lnTo>
                  <a:pt x="2047" y="469"/>
                </a:lnTo>
                <a:lnTo>
                  <a:pt x="2045" y="469"/>
                </a:lnTo>
                <a:lnTo>
                  <a:pt x="2045" y="452"/>
                </a:lnTo>
                <a:lnTo>
                  <a:pt x="2044" y="441"/>
                </a:lnTo>
                <a:lnTo>
                  <a:pt x="2044" y="431"/>
                </a:lnTo>
                <a:lnTo>
                  <a:pt x="2044" y="431"/>
                </a:lnTo>
                <a:lnTo>
                  <a:pt x="2044" y="431"/>
                </a:lnTo>
                <a:lnTo>
                  <a:pt x="2044" y="431"/>
                </a:lnTo>
                <a:lnTo>
                  <a:pt x="2045" y="431"/>
                </a:lnTo>
                <a:lnTo>
                  <a:pt x="2045" y="431"/>
                </a:lnTo>
                <a:lnTo>
                  <a:pt x="2045" y="431"/>
                </a:lnTo>
                <a:lnTo>
                  <a:pt x="2045" y="430"/>
                </a:lnTo>
                <a:lnTo>
                  <a:pt x="2045" y="430"/>
                </a:lnTo>
                <a:lnTo>
                  <a:pt x="2045" y="429"/>
                </a:lnTo>
                <a:lnTo>
                  <a:pt x="2045" y="427"/>
                </a:lnTo>
                <a:lnTo>
                  <a:pt x="2045" y="427"/>
                </a:lnTo>
                <a:lnTo>
                  <a:pt x="2045" y="426"/>
                </a:lnTo>
                <a:lnTo>
                  <a:pt x="2045" y="426"/>
                </a:lnTo>
                <a:lnTo>
                  <a:pt x="2045" y="426"/>
                </a:lnTo>
                <a:lnTo>
                  <a:pt x="2045" y="425"/>
                </a:lnTo>
                <a:lnTo>
                  <a:pt x="2045" y="424"/>
                </a:lnTo>
                <a:lnTo>
                  <a:pt x="2045" y="421"/>
                </a:lnTo>
                <a:lnTo>
                  <a:pt x="2045" y="419"/>
                </a:lnTo>
                <a:lnTo>
                  <a:pt x="2045" y="416"/>
                </a:lnTo>
                <a:lnTo>
                  <a:pt x="2045" y="413"/>
                </a:lnTo>
                <a:lnTo>
                  <a:pt x="2044" y="405"/>
                </a:lnTo>
                <a:lnTo>
                  <a:pt x="2039" y="409"/>
                </a:lnTo>
                <a:lnTo>
                  <a:pt x="2039" y="407"/>
                </a:lnTo>
                <a:lnTo>
                  <a:pt x="2040" y="405"/>
                </a:lnTo>
                <a:lnTo>
                  <a:pt x="2040" y="403"/>
                </a:lnTo>
                <a:lnTo>
                  <a:pt x="2042" y="402"/>
                </a:lnTo>
                <a:lnTo>
                  <a:pt x="2042" y="400"/>
                </a:lnTo>
                <a:lnTo>
                  <a:pt x="2040" y="399"/>
                </a:lnTo>
                <a:lnTo>
                  <a:pt x="2040" y="399"/>
                </a:lnTo>
                <a:lnTo>
                  <a:pt x="2040" y="399"/>
                </a:lnTo>
                <a:lnTo>
                  <a:pt x="2040" y="398"/>
                </a:lnTo>
                <a:lnTo>
                  <a:pt x="2040" y="399"/>
                </a:lnTo>
                <a:lnTo>
                  <a:pt x="2042" y="399"/>
                </a:lnTo>
                <a:lnTo>
                  <a:pt x="2042" y="399"/>
                </a:lnTo>
                <a:lnTo>
                  <a:pt x="2045" y="397"/>
                </a:lnTo>
                <a:lnTo>
                  <a:pt x="2044" y="403"/>
                </a:lnTo>
                <a:lnTo>
                  <a:pt x="2048" y="415"/>
                </a:lnTo>
                <a:lnTo>
                  <a:pt x="2056" y="458"/>
                </a:lnTo>
                <a:lnTo>
                  <a:pt x="2058" y="464"/>
                </a:lnTo>
                <a:lnTo>
                  <a:pt x="2059" y="466"/>
                </a:lnTo>
                <a:lnTo>
                  <a:pt x="2059" y="467"/>
                </a:lnTo>
                <a:lnTo>
                  <a:pt x="2060" y="468"/>
                </a:lnTo>
                <a:lnTo>
                  <a:pt x="2060" y="470"/>
                </a:lnTo>
                <a:lnTo>
                  <a:pt x="2062" y="477"/>
                </a:lnTo>
                <a:lnTo>
                  <a:pt x="2062" y="478"/>
                </a:lnTo>
                <a:lnTo>
                  <a:pt x="2064" y="480"/>
                </a:lnTo>
                <a:lnTo>
                  <a:pt x="2064" y="483"/>
                </a:lnTo>
                <a:lnTo>
                  <a:pt x="2065" y="485"/>
                </a:lnTo>
                <a:lnTo>
                  <a:pt x="2065" y="486"/>
                </a:lnTo>
                <a:lnTo>
                  <a:pt x="2065" y="489"/>
                </a:lnTo>
                <a:lnTo>
                  <a:pt x="2065" y="490"/>
                </a:lnTo>
                <a:lnTo>
                  <a:pt x="2065" y="491"/>
                </a:lnTo>
                <a:lnTo>
                  <a:pt x="2065" y="492"/>
                </a:lnTo>
                <a:lnTo>
                  <a:pt x="2065" y="495"/>
                </a:lnTo>
                <a:lnTo>
                  <a:pt x="2065" y="496"/>
                </a:lnTo>
                <a:lnTo>
                  <a:pt x="2065" y="496"/>
                </a:lnTo>
                <a:lnTo>
                  <a:pt x="2064" y="499"/>
                </a:lnTo>
                <a:lnTo>
                  <a:pt x="2064" y="500"/>
                </a:lnTo>
                <a:lnTo>
                  <a:pt x="2064" y="500"/>
                </a:lnTo>
                <a:lnTo>
                  <a:pt x="2064" y="501"/>
                </a:lnTo>
                <a:lnTo>
                  <a:pt x="2062" y="504"/>
                </a:lnTo>
                <a:lnTo>
                  <a:pt x="2061" y="505"/>
                </a:lnTo>
                <a:lnTo>
                  <a:pt x="2060" y="506"/>
                </a:lnTo>
                <a:lnTo>
                  <a:pt x="2060" y="508"/>
                </a:lnTo>
                <a:lnTo>
                  <a:pt x="2060" y="510"/>
                </a:lnTo>
                <a:lnTo>
                  <a:pt x="2053" y="520"/>
                </a:lnTo>
                <a:lnTo>
                  <a:pt x="2053" y="522"/>
                </a:lnTo>
                <a:lnTo>
                  <a:pt x="2048" y="528"/>
                </a:lnTo>
                <a:lnTo>
                  <a:pt x="2045" y="531"/>
                </a:lnTo>
                <a:lnTo>
                  <a:pt x="2042" y="531"/>
                </a:lnTo>
                <a:lnTo>
                  <a:pt x="2038" y="528"/>
                </a:lnTo>
                <a:lnTo>
                  <a:pt x="2038" y="529"/>
                </a:lnTo>
                <a:lnTo>
                  <a:pt x="2038" y="531"/>
                </a:lnTo>
                <a:lnTo>
                  <a:pt x="2039" y="532"/>
                </a:lnTo>
                <a:lnTo>
                  <a:pt x="2039" y="533"/>
                </a:lnTo>
                <a:lnTo>
                  <a:pt x="2039" y="534"/>
                </a:lnTo>
                <a:lnTo>
                  <a:pt x="2039" y="534"/>
                </a:lnTo>
                <a:lnTo>
                  <a:pt x="2039" y="534"/>
                </a:lnTo>
                <a:lnTo>
                  <a:pt x="2039" y="535"/>
                </a:lnTo>
                <a:lnTo>
                  <a:pt x="2039" y="535"/>
                </a:lnTo>
                <a:lnTo>
                  <a:pt x="2039" y="535"/>
                </a:lnTo>
                <a:lnTo>
                  <a:pt x="2038" y="535"/>
                </a:lnTo>
                <a:lnTo>
                  <a:pt x="2038" y="535"/>
                </a:lnTo>
                <a:lnTo>
                  <a:pt x="2038" y="535"/>
                </a:lnTo>
                <a:lnTo>
                  <a:pt x="2038" y="535"/>
                </a:lnTo>
                <a:lnTo>
                  <a:pt x="2039" y="538"/>
                </a:lnTo>
                <a:lnTo>
                  <a:pt x="2033" y="544"/>
                </a:lnTo>
                <a:lnTo>
                  <a:pt x="2032" y="545"/>
                </a:lnTo>
                <a:lnTo>
                  <a:pt x="2031" y="548"/>
                </a:lnTo>
                <a:lnTo>
                  <a:pt x="2028" y="550"/>
                </a:lnTo>
                <a:lnTo>
                  <a:pt x="2026" y="554"/>
                </a:lnTo>
                <a:lnTo>
                  <a:pt x="2027" y="558"/>
                </a:lnTo>
                <a:lnTo>
                  <a:pt x="2023" y="560"/>
                </a:lnTo>
                <a:lnTo>
                  <a:pt x="2022" y="559"/>
                </a:lnTo>
                <a:lnTo>
                  <a:pt x="2022" y="559"/>
                </a:lnTo>
                <a:lnTo>
                  <a:pt x="2021" y="559"/>
                </a:lnTo>
                <a:lnTo>
                  <a:pt x="2021" y="559"/>
                </a:lnTo>
                <a:lnTo>
                  <a:pt x="2019" y="559"/>
                </a:lnTo>
                <a:lnTo>
                  <a:pt x="2019" y="558"/>
                </a:lnTo>
                <a:lnTo>
                  <a:pt x="2018" y="558"/>
                </a:lnTo>
                <a:lnTo>
                  <a:pt x="2018" y="559"/>
                </a:lnTo>
                <a:lnTo>
                  <a:pt x="2018" y="560"/>
                </a:lnTo>
                <a:lnTo>
                  <a:pt x="2018" y="560"/>
                </a:lnTo>
                <a:lnTo>
                  <a:pt x="2018" y="561"/>
                </a:lnTo>
                <a:lnTo>
                  <a:pt x="2018" y="561"/>
                </a:lnTo>
                <a:lnTo>
                  <a:pt x="2018" y="561"/>
                </a:lnTo>
                <a:lnTo>
                  <a:pt x="2019" y="561"/>
                </a:lnTo>
                <a:lnTo>
                  <a:pt x="2019" y="563"/>
                </a:lnTo>
                <a:lnTo>
                  <a:pt x="2019" y="563"/>
                </a:lnTo>
                <a:lnTo>
                  <a:pt x="2018" y="563"/>
                </a:lnTo>
                <a:lnTo>
                  <a:pt x="2018" y="563"/>
                </a:lnTo>
                <a:lnTo>
                  <a:pt x="2018" y="561"/>
                </a:lnTo>
                <a:lnTo>
                  <a:pt x="2018" y="561"/>
                </a:lnTo>
                <a:lnTo>
                  <a:pt x="2018" y="561"/>
                </a:lnTo>
                <a:lnTo>
                  <a:pt x="2017" y="560"/>
                </a:lnTo>
                <a:lnTo>
                  <a:pt x="2017" y="560"/>
                </a:lnTo>
                <a:lnTo>
                  <a:pt x="2013" y="564"/>
                </a:lnTo>
                <a:lnTo>
                  <a:pt x="2011" y="567"/>
                </a:lnTo>
                <a:lnTo>
                  <a:pt x="2011" y="570"/>
                </a:lnTo>
                <a:lnTo>
                  <a:pt x="2013" y="570"/>
                </a:lnTo>
                <a:lnTo>
                  <a:pt x="2015" y="566"/>
                </a:lnTo>
                <a:lnTo>
                  <a:pt x="2019" y="566"/>
                </a:lnTo>
                <a:lnTo>
                  <a:pt x="2018" y="565"/>
                </a:lnTo>
                <a:lnTo>
                  <a:pt x="2018" y="564"/>
                </a:lnTo>
                <a:lnTo>
                  <a:pt x="2018" y="564"/>
                </a:lnTo>
                <a:lnTo>
                  <a:pt x="2019" y="564"/>
                </a:lnTo>
                <a:lnTo>
                  <a:pt x="2019" y="564"/>
                </a:lnTo>
                <a:lnTo>
                  <a:pt x="2021" y="564"/>
                </a:lnTo>
                <a:lnTo>
                  <a:pt x="2021" y="565"/>
                </a:lnTo>
                <a:lnTo>
                  <a:pt x="2022" y="565"/>
                </a:lnTo>
                <a:lnTo>
                  <a:pt x="2022" y="565"/>
                </a:lnTo>
                <a:lnTo>
                  <a:pt x="2022" y="565"/>
                </a:lnTo>
                <a:lnTo>
                  <a:pt x="2022" y="565"/>
                </a:lnTo>
                <a:lnTo>
                  <a:pt x="2022" y="565"/>
                </a:lnTo>
                <a:lnTo>
                  <a:pt x="2022" y="565"/>
                </a:lnTo>
                <a:lnTo>
                  <a:pt x="2022" y="564"/>
                </a:lnTo>
                <a:lnTo>
                  <a:pt x="2022" y="564"/>
                </a:lnTo>
                <a:lnTo>
                  <a:pt x="2023" y="564"/>
                </a:lnTo>
                <a:lnTo>
                  <a:pt x="2023" y="564"/>
                </a:lnTo>
                <a:lnTo>
                  <a:pt x="2023" y="564"/>
                </a:lnTo>
                <a:lnTo>
                  <a:pt x="2023" y="564"/>
                </a:lnTo>
                <a:lnTo>
                  <a:pt x="2023" y="564"/>
                </a:lnTo>
                <a:lnTo>
                  <a:pt x="2023" y="564"/>
                </a:lnTo>
                <a:lnTo>
                  <a:pt x="2023" y="564"/>
                </a:lnTo>
                <a:lnTo>
                  <a:pt x="2024" y="563"/>
                </a:lnTo>
                <a:lnTo>
                  <a:pt x="2024" y="563"/>
                </a:lnTo>
                <a:lnTo>
                  <a:pt x="2026" y="563"/>
                </a:lnTo>
                <a:lnTo>
                  <a:pt x="2027" y="563"/>
                </a:lnTo>
                <a:lnTo>
                  <a:pt x="2027" y="563"/>
                </a:lnTo>
                <a:lnTo>
                  <a:pt x="2027" y="564"/>
                </a:lnTo>
                <a:lnTo>
                  <a:pt x="2027" y="563"/>
                </a:lnTo>
                <a:lnTo>
                  <a:pt x="2028" y="561"/>
                </a:lnTo>
                <a:lnTo>
                  <a:pt x="2029" y="560"/>
                </a:lnTo>
                <a:lnTo>
                  <a:pt x="2031" y="560"/>
                </a:lnTo>
                <a:lnTo>
                  <a:pt x="2031" y="559"/>
                </a:lnTo>
                <a:lnTo>
                  <a:pt x="2029" y="559"/>
                </a:lnTo>
                <a:lnTo>
                  <a:pt x="2028" y="559"/>
                </a:lnTo>
                <a:lnTo>
                  <a:pt x="2028" y="558"/>
                </a:lnTo>
                <a:lnTo>
                  <a:pt x="2028" y="556"/>
                </a:lnTo>
                <a:lnTo>
                  <a:pt x="2027" y="556"/>
                </a:lnTo>
                <a:lnTo>
                  <a:pt x="2027" y="555"/>
                </a:lnTo>
                <a:lnTo>
                  <a:pt x="2027" y="554"/>
                </a:lnTo>
                <a:lnTo>
                  <a:pt x="2029" y="555"/>
                </a:lnTo>
                <a:lnTo>
                  <a:pt x="2035" y="560"/>
                </a:lnTo>
                <a:lnTo>
                  <a:pt x="2039" y="555"/>
                </a:lnTo>
                <a:lnTo>
                  <a:pt x="2048" y="558"/>
                </a:lnTo>
                <a:lnTo>
                  <a:pt x="2047" y="556"/>
                </a:lnTo>
                <a:lnTo>
                  <a:pt x="2047" y="555"/>
                </a:lnTo>
                <a:lnTo>
                  <a:pt x="2047" y="555"/>
                </a:lnTo>
                <a:lnTo>
                  <a:pt x="2047" y="554"/>
                </a:lnTo>
                <a:lnTo>
                  <a:pt x="2047" y="554"/>
                </a:lnTo>
                <a:lnTo>
                  <a:pt x="2048" y="554"/>
                </a:lnTo>
                <a:lnTo>
                  <a:pt x="2049" y="554"/>
                </a:lnTo>
                <a:lnTo>
                  <a:pt x="2050" y="554"/>
                </a:lnTo>
                <a:lnTo>
                  <a:pt x="2050" y="548"/>
                </a:lnTo>
                <a:lnTo>
                  <a:pt x="2054" y="545"/>
                </a:lnTo>
                <a:lnTo>
                  <a:pt x="2056" y="544"/>
                </a:lnTo>
                <a:lnTo>
                  <a:pt x="2076" y="531"/>
                </a:lnTo>
                <a:lnTo>
                  <a:pt x="2078" y="529"/>
                </a:lnTo>
                <a:lnTo>
                  <a:pt x="2080" y="528"/>
                </a:lnTo>
                <a:lnTo>
                  <a:pt x="2081" y="528"/>
                </a:lnTo>
                <a:lnTo>
                  <a:pt x="2082" y="528"/>
                </a:lnTo>
                <a:lnTo>
                  <a:pt x="2085" y="532"/>
                </a:lnTo>
                <a:lnTo>
                  <a:pt x="2085" y="535"/>
                </a:lnTo>
                <a:lnTo>
                  <a:pt x="2085" y="537"/>
                </a:lnTo>
                <a:lnTo>
                  <a:pt x="2085" y="538"/>
                </a:lnTo>
                <a:lnTo>
                  <a:pt x="2086" y="540"/>
                </a:lnTo>
                <a:lnTo>
                  <a:pt x="2087" y="542"/>
                </a:lnTo>
                <a:lnTo>
                  <a:pt x="2087" y="544"/>
                </a:lnTo>
                <a:lnTo>
                  <a:pt x="2087" y="545"/>
                </a:lnTo>
                <a:lnTo>
                  <a:pt x="2088" y="547"/>
                </a:lnTo>
                <a:lnTo>
                  <a:pt x="2088" y="550"/>
                </a:lnTo>
                <a:lnTo>
                  <a:pt x="2090" y="551"/>
                </a:lnTo>
                <a:lnTo>
                  <a:pt x="2091" y="554"/>
                </a:lnTo>
                <a:lnTo>
                  <a:pt x="2090" y="554"/>
                </a:lnTo>
                <a:lnTo>
                  <a:pt x="2088" y="554"/>
                </a:lnTo>
                <a:lnTo>
                  <a:pt x="2088" y="554"/>
                </a:lnTo>
                <a:lnTo>
                  <a:pt x="2087" y="554"/>
                </a:lnTo>
                <a:lnTo>
                  <a:pt x="2086" y="554"/>
                </a:lnTo>
                <a:lnTo>
                  <a:pt x="2086" y="553"/>
                </a:lnTo>
                <a:lnTo>
                  <a:pt x="2085" y="553"/>
                </a:lnTo>
                <a:lnTo>
                  <a:pt x="2085" y="551"/>
                </a:lnTo>
                <a:lnTo>
                  <a:pt x="2082" y="551"/>
                </a:lnTo>
                <a:lnTo>
                  <a:pt x="2069" y="548"/>
                </a:lnTo>
                <a:lnTo>
                  <a:pt x="2072" y="551"/>
                </a:lnTo>
                <a:lnTo>
                  <a:pt x="2074" y="551"/>
                </a:lnTo>
                <a:lnTo>
                  <a:pt x="2074" y="554"/>
                </a:lnTo>
                <a:lnTo>
                  <a:pt x="2076" y="554"/>
                </a:lnTo>
                <a:lnTo>
                  <a:pt x="2077" y="555"/>
                </a:lnTo>
                <a:lnTo>
                  <a:pt x="2078" y="555"/>
                </a:lnTo>
                <a:lnTo>
                  <a:pt x="2080" y="556"/>
                </a:lnTo>
                <a:lnTo>
                  <a:pt x="2080" y="556"/>
                </a:lnTo>
                <a:lnTo>
                  <a:pt x="2080" y="556"/>
                </a:lnTo>
                <a:lnTo>
                  <a:pt x="2081" y="556"/>
                </a:lnTo>
                <a:lnTo>
                  <a:pt x="2082" y="558"/>
                </a:lnTo>
                <a:lnTo>
                  <a:pt x="2083" y="559"/>
                </a:lnTo>
                <a:lnTo>
                  <a:pt x="2083" y="559"/>
                </a:lnTo>
                <a:lnTo>
                  <a:pt x="2085" y="559"/>
                </a:lnTo>
                <a:lnTo>
                  <a:pt x="2085" y="559"/>
                </a:lnTo>
                <a:lnTo>
                  <a:pt x="2085" y="560"/>
                </a:lnTo>
                <a:lnTo>
                  <a:pt x="2085" y="560"/>
                </a:lnTo>
                <a:lnTo>
                  <a:pt x="2085" y="560"/>
                </a:lnTo>
                <a:lnTo>
                  <a:pt x="2083" y="560"/>
                </a:lnTo>
                <a:lnTo>
                  <a:pt x="2083" y="560"/>
                </a:lnTo>
                <a:lnTo>
                  <a:pt x="2083" y="560"/>
                </a:lnTo>
                <a:lnTo>
                  <a:pt x="2083" y="560"/>
                </a:lnTo>
                <a:lnTo>
                  <a:pt x="2082" y="560"/>
                </a:lnTo>
                <a:lnTo>
                  <a:pt x="2082" y="560"/>
                </a:lnTo>
                <a:lnTo>
                  <a:pt x="2082" y="560"/>
                </a:lnTo>
                <a:lnTo>
                  <a:pt x="2081" y="559"/>
                </a:lnTo>
                <a:lnTo>
                  <a:pt x="2080" y="558"/>
                </a:lnTo>
                <a:lnTo>
                  <a:pt x="2078" y="558"/>
                </a:lnTo>
                <a:lnTo>
                  <a:pt x="2076" y="558"/>
                </a:lnTo>
                <a:lnTo>
                  <a:pt x="2076" y="558"/>
                </a:lnTo>
                <a:lnTo>
                  <a:pt x="2075" y="556"/>
                </a:lnTo>
                <a:lnTo>
                  <a:pt x="2074" y="556"/>
                </a:lnTo>
                <a:lnTo>
                  <a:pt x="2074" y="554"/>
                </a:lnTo>
                <a:lnTo>
                  <a:pt x="2072" y="553"/>
                </a:lnTo>
                <a:lnTo>
                  <a:pt x="2072" y="551"/>
                </a:lnTo>
                <a:lnTo>
                  <a:pt x="2069" y="551"/>
                </a:lnTo>
                <a:lnTo>
                  <a:pt x="2069" y="554"/>
                </a:lnTo>
                <a:lnTo>
                  <a:pt x="2069" y="554"/>
                </a:lnTo>
                <a:lnTo>
                  <a:pt x="2070" y="554"/>
                </a:lnTo>
                <a:lnTo>
                  <a:pt x="2070" y="555"/>
                </a:lnTo>
                <a:lnTo>
                  <a:pt x="2070" y="555"/>
                </a:lnTo>
                <a:lnTo>
                  <a:pt x="2070" y="556"/>
                </a:lnTo>
                <a:lnTo>
                  <a:pt x="2069" y="556"/>
                </a:lnTo>
                <a:lnTo>
                  <a:pt x="2069" y="556"/>
                </a:lnTo>
                <a:lnTo>
                  <a:pt x="2069" y="555"/>
                </a:lnTo>
                <a:lnTo>
                  <a:pt x="2069" y="555"/>
                </a:lnTo>
                <a:lnTo>
                  <a:pt x="2069" y="554"/>
                </a:lnTo>
                <a:lnTo>
                  <a:pt x="2066" y="553"/>
                </a:lnTo>
                <a:lnTo>
                  <a:pt x="2065" y="553"/>
                </a:lnTo>
                <a:lnTo>
                  <a:pt x="2064" y="553"/>
                </a:lnTo>
                <a:lnTo>
                  <a:pt x="2072" y="561"/>
                </a:lnTo>
                <a:lnTo>
                  <a:pt x="2076" y="561"/>
                </a:lnTo>
                <a:lnTo>
                  <a:pt x="2074" y="566"/>
                </a:lnTo>
                <a:lnTo>
                  <a:pt x="2070" y="566"/>
                </a:lnTo>
                <a:lnTo>
                  <a:pt x="2070" y="566"/>
                </a:lnTo>
                <a:lnTo>
                  <a:pt x="2070" y="566"/>
                </a:lnTo>
                <a:lnTo>
                  <a:pt x="2070" y="566"/>
                </a:lnTo>
                <a:lnTo>
                  <a:pt x="2070" y="567"/>
                </a:lnTo>
                <a:lnTo>
                  <a:pt x="2070" y="567"/>
                </a:lnTo>
                <a:lnTo>
                  <a:pt x="2070" y="567"/>
                </a:lnTo>
                <a:lnTo>
                  <a:pt x="2070" y="567"/>
                </a:lnTo>
                <a:lnTo>
                  <a:pt x="2070" y="567"/>
                </a:lnTo>
                <a:lnTo>
                  <a:pt x="2069" y="567"/>
                </a:lnTo>
                <a:lnTo>
                  <a:pt x="2069" y="567"/>
                </a:lnTo>
                <a:lnTo>
                  <a:pt x="2069" y="566"/>
                </a:lnTo>
                <a:lnTo>
                  <a:pt x="2069" y="566"/>
                </a:lnTo>
                <a:lnTo>
                  <a:pt x="2069" y="566"/>
                </a:lnTo>
                <a:lnTo>
                  <a:pt x="2067" y="566"/>
                </a:lnTo>
                <a:lnTo>
                  <a:pt x="2067" y="565"/>
                </a:lnTo>
                <a:lnTo>
                  <a:pt x="2066" y="564"/>
                </a:lnTo>
                <a:lnTo>
                  <a:pt x="2064" y="560"/>
                </a:lnTo>
                <a:lnTo>
                  <a:pt x="2062" y="558"/>
                </a:lnTo>
                <a:lnTo>
                  <a:pt x="2062" y="564"/>
                </a:lnTo>
                <a:lnTo>
                  <a:pt x="2064" y="566"/>
                </a:lnTo>
                <a:lnTo>
                  <a:pt x="2066" y="566"/>
                </a:lnTo>
                <a:lnTo>
                  <a:pt x="2069" y="567"/>
                </a:lnTo>
                <a:lnTo>
                  <a:pt x="2066" y="567"/>
                </a:lnTo>
                <a:lnTo>
                  <a:pt x="2065" y="569"/>
                </a:lnTo>
                <a:lnTo>
                  <a:pt x="2062" y="570"/>
                </a:lnTo>
                <a:lnTo>
                  <a:pt x="2061" y="570"/>
                </a:lnTo>
                <a:lnTo>
                  <a:pt x="2061" y="570"/>
                </a:lnTo>
                <a:lnTo>
                  <a:pt x="2060" y="571"/>
                </a:lnTo>
                <a:lnTo>
                  <a:pt x="2050" y="571"/>
                </a:lnTo>
                <a:lnTo>
                  <a:pt x="2048" y="574"/>
                </a:lnTo>
                <a:lnTo>
                  <a:pt x="2045" y="574"/>
                </a:lnTo>
                <a:lnTo>
                  <a:pt x="2042" y="571"/>
                </a:lnTo>
                <a:lnTo>
                  <a:pt x="2044" y="575"/>
                </a:lnTo>
                <a:lnTo>
                  <a:pt x="2040" y="575"/>
                </a:lnTo>
                <a:lnTo>
                  <a:pt x="2039" y="576"/>
                </a:lnTo>
                <a:lnTo>
                  <a:pt x="2038" y="576"/>
                </a:lnTo>
                <a:lnTo>
                  <a:pt x="2038" y="577"/>
                </a:lnTo>
                <a:lnTo>
                  <a:pt x="2029" y="577"/>
                </a:lnTo>
                <a:lnTo>
                  <a:pt x="2029" y="578"/>
                </a:lnTo>
                <a:lnTo>
                  <a:pt x="2029" y="578"/>
                </a:lnTo>
                <a:lnTo>
                  <a:pt x="2029" y="578"/>
                </a:lnTo>
                <a:lnTo>
                  <a:pt x="2028" y="578"/>
                </a:lnTo>
                <a:lnTo>
                  <a:pt x="2028" y="578"/>
                </a:lnTo>
                <a:lnTo>
                  <a:pt x="2027" y="580"/>
                </a:lnTo>
                <a:lnTo>
                  <a:pt x="2005" y="583"/>
                </a:lnTo>
                <a:lnTo>
                  <a:pt x="1996" y="583"/>
                </a:lnTo>
                <a:lnTo>
                  <a:pt x="2005" y="571"/>
                </a:lnTo>
                <a:lnTo>
                  <a:pt x="1990" y="583"/>
                </a:lnTo>
                <a:lnTo>
                  <a:pt x="1991" y="585"/>
                </a:lnTo>
                <a:lnTo>
                  <a:pt x="1991" y="586"/>
                </a:lnTo>
                <a:lnTo>
                  <a:pt x="1992" y="587"/>
                </a:lnTo>
                <a:lnTo>
                  <a:pt x="1991" y="586"/>
                </a:lnTo>
                <a:lnTo>
                  <a:pt x="1990" y="586"/>
                </a:lnTo>
                <a:lnTo>
                  <a:pt x="1989" y="586"/>
                </a:lnTo>
                <a:lnTo>
                  <a:pt x="1987" y="586"/>
                </a:lnTo>
                <a:lnTo>
                  <a:pt x="1987" y="587"/>
                </a:lnTo>
                <a:lnTo>
                  <a:pt x="1986" y="587"/>
                </a:lnTo>
                <a:lnTo>
                  <a:pt x="1986" y="587"/>
                </a:lnTo>
                <a:lnTo>
                  <a:pt x="1986" y="587"/>
                </a:lnTo>
                <a:lnTo>
                  <a:pt x="1986" y="587"/>
                </a:lnTo>
                <a:lnTo>
                  <a:pt x="1986" y="588"/>
                </a:lnTo>
                <a:lnTo>
                  <a:pt x="1986" y="588"/>
                </a:lnTo>
                <a:lnTo>
                  <a:pt x="1985" y="588"/>
                </a:lnTo>
                <a:lnTo>
                  <a:pt x="1985" y="588"/>
                </a:lnTo>
                <a:lnTo>
                  <a:pt x="1985" y="588"/>
                </a:lnTo>
                <a:lnTo>
                  <a:pt x="1985" y="588"/>
                </a:lnTo>
                <a:lnTo>
                  <a:pt x="1984" y="590"/>
                </a:lnTo>
                <a:lnTo>
                  <a:pt x="1983" y="591"/>
                </a:lnTo>
                <a:lnTo>
                  <a:pt x="1981" y="591"/>
                </a:lnTo>
                <a:lnTo>
                  <a:pt x="1979" y="591"/>
                </a:lnTo>
                <a:lnTo>
                  <a:pt x="1978" y="591"/>
                </a:lnTo>
                <a:lnTo>
                  <a:pt x="1974" y="591"/>
                </a:lnTo>
                <a:lnTo>
                  <a:pt x="1953" y="594"/>
                </a:lnTo>
                <a:lnTo>
                  <a:pt x="1952" y="594"/>
                </a:lnTo>
                <a:close/>
                <a:moveTo>
                  <a:pt x="2126" y="394"/>
                </a:moveTo>
                <a:lnTo>
                  <a:pt x="2126" y="398"/>
                </a:lnTo>
                <a:lnTo>
                  <a:pt x="2128" y="400"/>
                </a:lnTo>
                <a:lnTo>
                  <a:pt x="2128" y="404"/>
                </a:lnTo>
                <a:lnTo>
                  <a:pt x="2128" y="407"/>
                </a:lnTo>
                <a:lnTo>
                  <a:pt x="2129" y="408"/>
                </a:lnTo>
                <a:lnTo>
                  <a:pt x="2129" y="410"/>
                </a:lnTo>
                <a:lnTo>
                  <a:pt x="2130" y="411"/>
                </a:lnTo>
                <a:lnTo>
                  <a:pt x="2131" y="492"/>
                </a:lnTo>
                <a:lnTo>
                  <a:pt x="2131" y="496"/>
                </a:lnTo>
                <a:lnTo>
                  <a:pt x="2131" y="497"/>
                </a:lnTo>
                <a:lnTo>
                  <a:pt x="2131" y="497"/>
                </a:lnTo>
                <a:lnTo>
                  <a:pt x="2131" y="497"/>
                </a:lnTo>
                <a:lnTo>
                  <a:pt x="2131" y="497"/>
                </a:lnTo>
                <a:lnTo>
                  <a:pt x="2131" y="497"/>
                </a:lnTo>
                <a:lnTo>
                  <a:pt x="2131" y="497"/>
                </a:lnTo>
                <a:lnTo>
                  <a:pt x="2131" y="497"/>
                </a:lnTo>
                <a:lnTo>
                  <a:pt x="2131" y="497"/>
                </a:lnTo>
                <a:lnTo>
                  <a:pt x="2130" y="497"/>
                </a:lnTo>
                <a:lnTo>
                  <a:pt x="2130" y="499"/>
                </a:lnTo>
                <a:lnTo>
                  <a:pt x="2130" y="499"/>
                </a:lnTo>
                <a:lnTo>
                  <a:pt x="2130" y="500"/>
                </a:lnTo>
                <a:lnTo>
                  <a:pt x="2131" y="500"/>
                </a:lnTo>
                <a:lnTo>
                  <a:pt x="2131" y="500"/>
                </a:lnTo>
                <a:lnTo>
                  <a:pt x="2131" y="501"/>
                </a:lnTo>
                <a:lnTo>
                  <a:pt x="2131" y="501"/>
                </a:lnTo>
                <a:lnTo>
                  <a:pt x="2131" y="502"/>
                </a:lnTo>
                <a:lnTo>
                  <a:pt x="2131" y="502"/>
                </a:lnTo>
                <a:lnTo>
                  <a:pt x="2131" y="504"/>
                </a:lnTo>
                <a:lnTo>
                  <a:pt x="2131" y="504"/>
                </a:lnTo>
                <a:lnTo>
                  <a:pt x="2131" y="504"/>
                </a:lnTo>
                <a:lnTo>
                  <a:pt x="2130" y="504"/>
                </a:lnTo>
                <a:lnTo>
                  <a:pt x="2130" y="504"/>
                </a:lnTo>
                <a:lnTo>
                  <a:pt x="2130" y="504"/>
                </a:lnTo>
                <a:lnTo>
                  <a:pt x="2130" y="504"/>
                </a:lnTo>
                <a:lnTo>
                  <a:pt x="2130" y="504"/>
                </a:lnTo>
                <a:lnTo>
                  <a:pt x="2130" y="539"/>
                </a:lnTo>
                <a:lnTo>
                  <a:pt x="2119" y="518"/>
                </a:lnTo>
                <a:lnTo>
                  <a:pt x="2118" y="516"/>
                </a:lnTo>
                <a:lnTo>
                  <a:pt x="2117" y="513"/>
                </a:lnTo>
                <a:lnTo>
                  <a:pt x="2117" y="512"/>
                </a:lnTo>
                <a:lnTo>
                  <a:pt x="2115" y="512"/>
                </a:lnTo>
                <a:lnTo>
                  <a:pt x="2115" y="510"/>
                </a:lnTo>
                <a:lnTo>
                  <a:pt x="2115" y="508"/>
                </a:lnTo>
                <a:lnTo>
                  <a:pt x="2114" y="507"/>
                </a:lnTo>
                <a:lnTo>
                  <a:pt x="2114" y="506"/>
                </a:lnTo>
                <a:lnTo>
                  <a:pt x="2113" y="504"/>
                </a:lnTo>
                <a:lnTo>
                  <a:pt x="2109" y="500"/>
                </a:lnTo>
                <a:lnTo>
                  <a:pt x="2108" y="492"/>
                </a:lnTo>
                <a:lnTo>
                  <a:pt x="2106" y="479"/>
                </a:lnTo>
                <a:lnTo>
                  <a:pt x="2106" y="477"/>
                </a:lnTo>
                <a:lnTo>
                  <a:pt x="2107" y="468"/>
                </a:lnTo>
                <a:lnTo>
                  <a:pt x="2106" y="464"/>
                </a:lnTo>
                <a:lnTo>
                  <a:pt x="2106" y="463"/>
                </a:lnTo>
                <a:lnTo>
                  <a:pt x="2107" y="462"/>
                </a:lnTo>
                <a:lnTo>
                  <a:pt x="2107" y="462"/>
                </a:lnTo>
                <a:lnTo>
                  <a:pt x="2107" y="461"/>
                </a:lnTo>
                <a:lnTo>
                  <a:pt x="2107" y="457"/>
                </a:lnTo>
                <a:lnTo>
                  <a:pt x="2108" y="454"/>
                </a:lnTo>
                <a:lnTo>
                  <a:pt x="2108" y="452"/>
                </a:lnTo>
                <a:lnTo>
                  <a:pt x="2109" y="451"/>
                </a:lnTo>
                <a:lnTo>
                  <a:pt x="2113" y="451"/>
                </a:lnTo>
                <a:lnTo>
                  <a:pt x="2114" y="448"/>
                </a:lnTo>
                <a:lnTo>
                  <a:pt x="2114" y="447"/>
                </a:lnTo>
                <a:lnTo>
                  <a:pt x="2115" y="446"/>
                </a:lnTo>
                <a:lnTo>
                  <a:pt x="2117" y="445"/>
                </a:lnTo>
                <a:lnTo>
                  <a:pt x="2117" y="438"/>
                </a:lnTo>
                <a:lnTo>
                  <a:pt x="2113" y="441"/>
                </a:lnTo>
                <a:lnTo>
                  <a:pt x="2115" y="437"/>
                </a:lnTo>
                <a:lnTo>
                  <a:pt x="2119" y="432"/>
                </a:lnTo>
                <a:lnTo>
                  <a:pt x="2119" y="432"/>
                </a:lnTo>
                <a:lnTo>
                  <a:pt x="2119" y="431"/>
                </a:lnTo>
                <a:lnTo>
                  <a:pt x="2118" y="431"/>
                </a:lnTo>
                <a:lnTo>
                  <a:pt x="2118" y="430"/>
                </a:lnTo>
                <a:lnTo>
                  <a:pt x="2118" y="429"/>
                </a:lnTo>
                <a:lnTo>
                  <a:pt x="2119" y="429"/>
                </a:lnTo>
                <a:lnTo>
                  <a:pt x="2119" y="427"/>
                </a:lnTo>
                <a:lnTo>
                  <a:pt x="2119" y="426"/>
                </a:lnTo>
                <a:lnTo>
                  <a:pt x="2115" y="425"/>
                </a:lnTo>
                <a:lnTo>
                  <a:pt x="2115" y="423"/>
                </a:lnTo>
                <a:lnTo>
                  <a:pt x="2115" y="419"/>
                </a:lnTo>
                <a:lnTo>
                  <a:pt x="2117" y="416"/>
                </a:lnTo>
                <a:lnTo>
                  <a:pt x="2117" y="413"/>
                </a:lnTo>
                <a:lnTo>
                  <a:pt x="2117" y="410"/>
                </a:lnTo>
                <a:lnTo>
                  <a:pt x="2118" y="408"/>
                </a:lnTo>
                <a:lnTo>
                  <a:pt x="2118" y="405"/>
                </a:lnTo>
                <a:lnTo>
                  <a:pt x="2119" y="403"/>
                </a:lnTo>
                <a:lnTo>
                  <a:pt x="2117" y="402"/>
                </a:lnTo>
                <a:lnTo>
                  <a:pt x="2115" y="402"/>
                </a:lnTo>
                <a:lnTo>
                  <a:pt x="2115" y="400"/>
                </a:lnTo>
                <a:lnTo>
                  <a:pt x="2115" y="399"/>
                </a:lnTo>
                <a:lnTo>
                  <a:pt x="2117" y="399"/>
                </a:lnTo>
                <a:lnTo>
                  <a:pt x="2117" y="399"/>
                </a:lnTo>
                <a:lnTo>
                  <a:pt x="2117" y="397"/>
                </a:lnTo>
                <a:lnTo>
                  <a:pt x="2118" y="394"/>
                </a:lnTo>
                <a:lnTo>
                  <a:pt x="2118" y="393"/>
                </a:lnTo>
                <a:lnTo>
                  <a:pt x="2119" y="393"/>
                </a:lnTo>
                <a:lnTo>
                  <a:pt x="2119" y="392"/>
                </a:lnTo>
                <a:lnTo>
                  <a:pt x="2120" y="392"/>
                </a:lnTo>
                <a:lnTo>
                  <a:pt x="2120" y="391"/>
                </a:lnTo>
                <a:lnTo>
                  <a:pt x="2120" y="391"/>
                </a:lnTo>
                <a:lnTo>
                  <a:pt x="2120" y="389"/>
                </a:lnTo>
                <a:lnTo>
                  <a:pt x="2120" y="389"/>
                </a:lnTo>
                <a:lnTo>
                  <a:pt x="2120" y="388"/>
                </a:lnTo>
                <a:lnTo>
                  <a:pt x="2120" y="388"/>
                </a:lnTo>
                <a:lnTo>
                  <a:pt x="2120" y="388"/>
                </a:lnTo>
                <a:lnTo>
                  <a:pt x="2120" y="388"/>
                </a:lnTo>
                <a:lnTo>
                  <a:pt x="2120" y="387"/>
                </a:lnTo>
                <a:lnTo>
                  <a:pt x="2122" y="386"/>
                </a:lnTo>
                <a:lnTo>
                  <a:pt x="2122" y="381"/>
                </a:lnTo>
                <a:lnTo>
                  <a:pt x="2122" y="380"/>
                </a:lnTo>
                <a:lnTo>
                  <a:pt x="2122" y="377"/>
                </a:lnTo>
                <a:lnTo>
                  <a:pt x="2122" y="376"/>
                </a:lnTo>
                <a:lnTo>
                  <a:pt x="2122" y="375"/>
                </a:lnTo>
                <a:lnTo>
                  <a:pt x="2120" y="373"/>
                </a:lnTo>
                <a:lnTo>
                  <a:pt x="2119" y="372"/>
                </a:lnTo>
                <a:lnTo>
                  <a:pt x="2117" y="372"/>
                </a:lnTo>
                <a:lnTo>
                  <a:pt x="2115" y="371"/>
                </a:lnTo>
                <a:lnTo>
                  <a:pt x="2115" y="365"/>
                </a:lnTo>
                <a:lnTo>
                  <a:pt x="2115" y="365"/>
                </a:lnTo>
                <a:lnTo>
                  <a:pt x="2115" y="364"/>
                </a:lnTo>
                <a:lnTo>
                  <a:pt x="2117" y="364"/>
                </a:lnTo>
                <a:lnTo>
                  <a:pt x="2117" y="364"/>
                </a:lnTo>
                <a:lnTo>
                  <a:pt x="2119" y="361"/>
                </a:lnTo>
                <a:lnTo>
                  <a:pt x="2119" y="360"/>
                </a:lnTo>
                <a:lnTo>
                  <a:pt x="2119" y="357"/>
                </a:lnTo>
                <a:lnTo>
                  <a:pt x="2118" y="355"/>
                </a:lnTo>
                <a:lnTo>
                  <a:pt x="2118" y="352"/>
                </a:lnTo>
                <a:lnTo>
                  <a:pt x="2117" y="350"/>
                </a:lnTo>
                <a:lnTo>
                  <a:pt x="2117" y="349"/>
                </a:lnTo>
                <a:lnTo>
                  <a:pt x="2115" y="349"/>
                </a:lnTo>
                <a:lnTo>
                  <a:pt x="2115" y="348"/>
                </a:lnTo>
                <a:lnTo>
                  <a:pt x="2114" y="346"/>
                </a:lnTo>
                <a:lnTo>
                  <a:pt x="2113" y="344"/>
                </a:lnTo>
                <a:lnTo>
                  <a:pt x="2114" y="340"/>
                </a:lnTo>
                <a:lnTo>
                  <a:pt x="2114" y="337"/>
                </a:lnTo>
                <a:lnTo>
                  <a:pt x="2114" y="337"/>
                </a:lnTo>
                <a:lnTo>
                  <a:pt x="2115" y="335"/>
                </a:lnTo>
                <a:lnTo>
                  <a:pt x="2117" y="334"/>
                </a:lnTo>
                <a:lnTo>
                  <a:pt x="2113" y="325"/>
                </a:lnTo>
                <a:lnTo>
                  <a:pt x="2113" y="321"/>
                </a:lnTo>
                <a:lnTo>
                  <a:pt x="2112" y="312"/>
                </a:lnTo>
                <a:lnTo>
                  <a:pt x="2110" y="312"/>
                </a:lnTo>
                <a:lnTo>
                  <a:pt x="2109" y="311"/>
                </a:lnTo>
                <a:lnTo>
                  <a:pt x="2109" y="309"/>
                </a:lnTo>
                <a:lnTo>
                  <a:pt x="2109" y="308"/>
                </a:lnTo>
                <a:lnTo>
                  <a:pt x="2112" y="307"/>
                </a:lnTo>
                <a:lnTo>
                  <a:pt x="2113" y="305"/>
                </a:lnTo>
                <a:lnTo>
                  <a:pt x="2115" y="302"/>
                </a:lnTo>
                <a:lnTo>
                  <a:pt x="2117" y="301"/>
                </a:lnTo>
                <a:lnTo>
                  <a:pt x="2118" y="300"/>
                </a:lnTo>
                <a:lnTo>
                  <a:pt x="2119" y="300"/>
                </a:lnTo>
                <a:lnTo>
                  <a:pt x="2119" y="298"/>
                </a:lnTo>
                <a:lnTo>
                  <a:pt x="2120" y="298"/>
                </a:lnTo>
                <a:lnTo>
                  <a:pt x="2120" y="298"/>
                </a:lnTo>
                <a:lnTo>
                  <a:pt x="2120" y="300"/>
                </a:lnTo>
                <a:lnTo>
                  <a:pt x="2122" y="300"/>
                </a:lnTo>
                <a:lnTo>
                  <a:pt x="2122" y="301"/>
                </a:lnTo>
                <a:lnTo>
                  <a:pt x="2122" y="303"/>
                </a:lnTo>
                <a:lnTo>
                  <a:pt x="2122" y="312"/>
                </a:lnTo>
                <a:lnTo>
                  <a:pt x="2122" y="314"/>
                </a:lnTo>
                <a:lnTo>
                  <a:pt x="2123" y="317"/>
                </a:lnTo>
                <a:lnTo>
                  <a:pt x="2123" y="318"/>
                </a:lnTo>
                <a:lnTo>
                  <a:pt x="2123" y="321"/>
                </a:lnTo>
                <a:lnTo>
                  <a:pt x="2123" y="322"/>
                </a:lnTo>
                <a:lnTo>
                  <a:pt x="2123" y="322"/>
                </a:lnTo>
                <a:lnTo>
                  <a:pt x="2123" y="323"/>
                </a:lnTo>
                <a:lnTo>
                  <a:pt x="2123" y="323"/>
                </a:lnTo>
                <a:lnTo>
                  <a:pt x="2122" y="324"/>
                </a:lnTo>
                <a:lnTo>
                  <a:pt x="2122" y="324"/>
                </a:lnTo>
                <a:lnTo>
                  <a:pt x="2122" y="324"/>
                </a:lnTo>
                <a:lnTo>
                  <a:pt x="2122" y="325"/>
                </a:lnTo>
                <a:lnTo>
                  <a:pt x="2122" y="329"/>
                </a:lnTo>
                <a:lnTo>
                  <a:pt x="2122" y="333"/>
                </a:lnTo>
                <a:lnTo>
                  <a:pt x="2122" y="337"/>
                </a:lnTo>
                <a:lnTo>
                  <a:pt x="2122" y="340"/>
                </a:lnTo>
                <a:lnTo>
                  <a:pt x="2122" y="343"/>
                </a:lnTo>
                <a:lnTo>
                  <a:pt x="2122" y="345"/>
                </a:lnTo>
                <a:lnTo>
                  <a:pt x="2122" y="348"/>
                </a:lnTo>
                <a:lnTo>
                  <a:pt x="2122" y="350"/>
                </a:lnTo>
                <a:lnTo>
                  <a:pt x="2122" y="352"/>
                </a:lnTo>
                <a:lnTo>
                  <a:pt x="2122" y="354"/>
                </a:lnTo>
                <a:lnTo>
                  <a:pt x="2123" y="355"/>
                </a:lnTo>
                <a:lnTo>
                  <a:pt x="2123" y="356"/>
                </a:lnTo>
                <a:lnTo>
                  <a:pt x="2123" y="357"/>
                </a:lnTo>
                <a:lnTo>
                  <a:pt x="2123" y="359"/>
                </a:lnTo>
                <a:lnTo>
                  <a:pt x="2123" y="360"/>
                </a:lnTo>
                <a:lnTo>
                  <a:pt x="2124" y="360"/>
                </a:lnTo>
                <a:lnTo>
                  <a:pt x="2125" y="373"/>
                </a:lnTo>
                <a:lnTo>
                  <a:pt x="2125" y="386"/>
                </a:lnTo>
                <a:lnTo>
                  <a:pt x="2125" y="388"/>
                </a:lnTo>
                <a:lnTo>
                  <a:pt x="2126" y="391"/>
                </a:lnTo>
                <a:lnTo>
                  <a:pt x="2126" y="394"/>
                </a:lnTo>
                <a:close/>
                <a:moveTo>
                  <a:pt x="2081" y="295"/>
                </a:moveTo>
                <a:lnTo>
                  <a:pt x="2081" y="297"/>
                </a:lnTo>
                <a:lnTo>
                  <a:pt x="2081" y="298"/>
                </a:lnTo>
                <a:lnTo>
                  <a:pt x="2081" y="300"/>
                </a:lnTo>
                <a:lnTo>
                  <a:pt x="2082" y="301"/>
                </a:lnTo>
                <a:lnTo>
                  <a:pt x="2082" y="302"/>
                </a:lnTo>
                <a:lnTo>
                  <a:pt x="2082" y="309"/>
                </a:lnTo>
                <a:lnTo>
                  <a:pt x="2085" y="324"/>
                </a:lnTo>
                <a:lnTo>
                  <a:pt x="2085" y="325"/>
                </a:lnTo>
                <a:lnTo>
                  <a:pt x="2085" y="327"/>
                </a:lnTo>
                <a:lnTo>
                  <a:pt x="2085" y="327"/>
                </a:lnTo>
                <a:lnTo>
                  <a:pt x="2085" y="328"/>
                </a:lnTo>
                <a:lnTo>
                  <a:pt x="2086" y="329"/>
                </a:lnTo>
                <a:lnTo>
                  <a:pt x="2086" y="329"/>
                </a:lnTo>
                <a:lnTo>
                  <a:pt x="2086" y="329"/>
                </a:lnTo>
                <a:lnTo>
                  <a:pt x="2087" y="330"/>
                </a:lnTo>
                <a:lnTo>
                  <a:pt x="2087" y="341"/>
                </a:lnTo>
                <a:lnTo>
                  <a:pt x="2087" y="344"/>
                </a:lnTo>
                <a:lnTo>
                  <a:pt x="2087" y="345"/>
                </a:lnTo>
                <a:lnTo>
                  <a:pt x="2088" y="348"/>
                </a:lnTo>
                <a:lnTo>
                  <a:pt x="2088" y="349"/>
                </a:lnTo>
                <a:lnTo>
                  <a:pt x="2088" y="350"/>
                </a:lnTo>
                <a:lnTo>
                  <a:pt x="2088" y="351"/>
                </a:lnTo>
                <a:lnTo>
                  <a:pt x="2088" y="352"/>
                </a:lnTo>
                <a:lnTo>
                  <a:pt x="2088" y="352"/>
                </a:lnTo>
                <a:lnTo>
                  <a:pt x="2088" y="354"/>
                </a:lnTo>
                <a:lnTo>
                  <a:pt x="2088" y="354"/>
                </a:lnTo>
                <a:lnTo>
                  <a:pt x="2088" y="354"/>
                </a:lnTo>
                <a:lnTo>
                  <a:pt x="2093" y="377"/>
                </a:lnTo>
                <a:lnTo>
                  <a:pt x="2091" y="377"/>
                </a:lnTo>
                <a:lnTo>
                  <a:pt x="2091" y="378"/>
                </a:lnTo>
                <a:lnTo>
                  <a:pt x="2091" y="380"/>
                </a:lnTo>
                <a:lnTo>
                  <a:pt x="2091" y="381"/>
                </a:lnTo>
                <a:lnTo>
                  <a:pt x="2091" y="382"/>
                </a:lnTo>
                <a:lnTo>
                  <a:pt x="2090" y="383"/>
                </a:lnTo>
                <a:lnTo>
                  <a:pt x="2090" y="384"/>
                </a:lnTo>
                <a:lnTo>
                  <a:pt x="2088" y="386"/>
                </a:lnTo>
                <a:lnTo>
                  <a:pt x="2090" y="391"/>
                </a:lnTo>
                <a:lnTo>
                  <a:pt x="2091" y="399"/>
                </a:lnTo>
                <a:lnTo>
                  <a:pt x="2090" y="399"/>
                </a:lnTo>
                <a:lnTo>
                  <a:pt x="2090" y="399"/>
                </a:lnTo>
                <a:lnTo>
                  <a:pt x="2088" y="400"/>
                </a:lnTo>
                <a:lnTo>
                  <a:pt x="2088" y="402"/>
                </a:lnTo>
                <a:lnTo>
                  <a:pt x="2087" y="435"/>
                </a:lnTo>
                <a:lnTo>
                  <a:pt x="2085" y="432"/>
                </a:lnTo>
                <a:lnTo>
                  <a:pt x="2083" y="430"/>
                </a:lnTo>
                <a:lnTo>
                  <a:pt x="2083" y="427"/>
                </a:lnTo>
                <a:lnTo>
                  <a:pt x="2082" y="425"/>
                </a:lnTo>
                <a:lnTo>
                  <a:pt x="2082" y="424"/>
                </a:lnTo>
                <a:lnTo>
                  <a:pt x="2078" y="415"/>
                </a:lnTo>
                <a:lnTo>
                  <a:pt x="2077" y="411"/>
                </a:lnTo>
                <a:lnTo>
                  <a:pt x="2076" y="408"/>
                </a:lnTo>
                <a:lnTo>
                  <a:pt x="2075" y="405"/>
                </a:lnTo>
                <a:lnTo>
                  <a:pt x="2075" y="404"/>
                </a:lnTo>
                <a:lnTo>
                  <a:pt x="2074" y="403"/>
                </a:lnTo>
                <a:lnTo>
                  <a:pt x="2076" y="402"/>
                </a:lnTo>
                <a:lnTo>
                  <a:pt x="2072" y="391"/>
                </a:lnTo>
                <a:lnTo>
                  <a:pt x="2072" y="389"/>
                </a:lnTo>
                <a:lnTo>
                  <a:pt x="2072" y="381"/>
                </a:lnTo>
                <a:lnTo>
                  <a:pt x="2072" y="380"/>
                </a:lnTo>
                <a:lnTo>
                  <a:pt x="2072" y="378"/>
                </a:lnTo>
                <a:lnTo>
                  <a:pt x="2072" y="377"/>
                </a:lnTo>
                <a:lnTo>
                  <a:pt x="2072" y="377"/>
                </a:lnTo>
                <a:lnTo>
                  <a:pt x="2071" y="376"/>
                </a:lnTo>
                <a:lnTo>
                  <a:pt x="2071" y="376"/>
                </a:lnTo>
                <a:lnTo>
                  <a:pt x="2071" y="376"/>
                </a:lnTo>
                <a:lnTo>
                  <a:pt x="2070" y="376"/>
                </a:lnTo>
                <a:lnTo>
                  <a:pt x="2070" y="365"/>
                </a:lnTo>
                <a:lnTo>
                  <a:pt x="2066" y="348"/>
                </a:lnTo>
                <a:lnTo>
                  <a:pt x="2066" y="345"/>
                </a:lnTo>
                <a:lnTo>
                  <a:pt x="2066" y="345"/>
                </a:lnTo>
                <a:lnTo>
                  <a:pt x="2066" y="345"/>
                </a:lnTo>
                <a:lnTo>
                  <a:pt x="2066" y="345"/>
                </a:lnTo>
                <a:lnTo>
                  <a:pt x="2066" y="344"/>
                </a:lnTo>
                <a:lnTo>
                  <a:pt x="2066" y="343"/>
                </a:lnTo>
                <a:lnTo>
                  <a:pt x="2065" y="343"/>
                </a:lnTo>
                <a:lnTo>
                  <a:pt x="2065" y="341"/>
                </a:lnTo>
                <a:lnTo>
                  <a:pt x="2064" y="340"/>
                </a:lnTo>
                <a:lnTo>
                  <a:pt x="2065" y="338"/>
                </a:lnTo>
                <a:lnTo>
                  <a:pt x="2066" y="337"/>
                </a:lnTo>
                <a:lnTo>
                  <a:pt x="2069" y="335"/>
                </a:lnTo>
                <a:lnTo>
                  <a:pt x="2070" y="334"/>
                </a:lnTo>
                <a:lnTo>
                  <a:pt x="2070" y="333"/>
                </a:lnTo>
                <a:lnTo>
                  <a:pt x="2071" y="332"/>
                </a:lnTo>
                <a:lnTo>
                  <a:pt x="2071" y="330"/>
                </a:lnTo>
                <a:lnTo>
                  <a:pt x="2072" y="330"/>
                </a:lnTo>
                <a:lnTo>
                  <a:pt x="2074" y="328"/>
                </a:lnTo>
                <a:lnTo>
                  <a:pt x="2064" y="322"/>
                </a:lnTo>
                <a:lnTo>
                  <a:pt x="2062" y="318"/>
                </a:lnTo>
                <a:lnTo>
                  <a:pt x="2058" y="321"/>
                </a:lnTo>
                <a:lnTo>
                  <a:pt x="2056" y="308"/>
                </a:lnTo>
                <a:lnTo>
                  <a:pt x="2054" y="306"/>
                </a:lnTo>
                <a:lnTo>
                  <a:pt x="2049" y="287"/>
                </a:lnTo>
                <a:lnTo>
                  <a:pt x="2045" y="276"/>
                </a:lnTo>
                <a:lnTo>
                  <a:pt x="2045" y="274"/>
                </a:lnTo>
                <a:lnTo>
                  <a:pt x="2045" y="273"/>
                </a:lnTo>
                <a:lnTo>
                  <a:pt x="2045" y="270"/>
                </a:lnTo>
                <a:lnTo>
                  <a:pt x="2045" y="268"/>
                </a:lnTo>
                <a:lnTo>
                  <a:pt x="2045" y="266"/>
                </a:lnTo>
                <a:lnTo>
                  <a:pt x="2045" y="266"/>
                </a:lnTo>
                <a:lnTo>
                  <a:pt x="2048" y="266"/>
                </a:lnTo>
                <a:lnTo>
                  <a:pt x="2050" y="264"/>
                </a:lnTo>
                <a:lnTo>
                  <a:pt x="2050" y="264"/>
                </a:lnTo>
                <a:lnTo>
                  <a:pt x="2050" y="263"/>
                </a:lnTo>
                <a:lnTo>
                  <a:pt x="2051" y="263"/>
                </a:lnTo>
                <a:lnTo>
                  <a:pt x="2053" y="263"/>
                </a:lnTo>
                <a:lnTo>
                  <a:pt x="2053" y="254"/>
                </a:lnTo>
                <a:lnTo>
                  <a:pt x="2058" y="254"/>
                </a:lnTo>
                <a:lnTo>
                  <a:pt x="2056" y="250"/>
                </a:lnTo>
                <a:lnTo>
                  <a:pt x="2062" y="249"/>
                </a:lnTo>
                <a:lnTo>
                  <a:pt x="2062" y="260"/>
                </a:lnTo>
                <a:lnTo>
                  <a:pt x="2069" y="260"/>
                </a:lnTo>
                <a:lnTo>
                  <a:pt x="2072" y="259"/>
                </a:lnTo>
                <a:lnTo>
                  <a:pt x="2071" y="258"/>
                </a:lnTo>
                <a:lnTo>
                  <a:pt x="2071" y="257"/>
                </a:lnTo>
                <a:lnTo>
                  <a:pt x="2070" y="255"/>
                </a:lnTo>
                <a:lnTo>
                  <a:pt x="2070" y="254"/>
                </a:lnTo>
                <a:lnTo>
                  <a:pt x="2076" y="250"/>
                </a:lnTo>
                <a:lnTo>
                  <a:pt x="2077" y="249"/>
                </a:lnTo>
                <a:lnTo>
                  <a:pt x="2077" y="249"/>
                </a:lnTo>
                <a:lnTo>
                  <a:pt x="2077" y="249"/>
                </a:lnTo>
                <a:lnTo>
                  <a:pt x="2078" y="249"/>
                </a:lnTo>
                <a:lnTo>
                  <a:pt x="2077" y="249"/>
                </a:lnTo>
                <a:lnTo>
                  <a:pt x="2077" y="250"/>
                </a:lnTo>
                <a:lnTo>
                  <a:pt x="2077" y="250"/>
                </a:lnTo>
                <a:lnTo>
                  <a:pt x="2077" y="250"/>
                </a:lnTo>
                <a:lnTo>
                  <a:pt x="2078" y="250"/>
                </a:lnTo>
                <a:lnTo>
                  <a:pt x="2080" y="249"/>
                </a:lnTo>
                <a:lnTo>
                  <a:pt x="2081" y="248"/>
                </a:lnTo>
                <a:lnTo>
                  <a:pt x="2081" y="247"/>
                </a:lnTo>
                <a:lnTo>
                  <a:pt x="2082" y="247"/>
                </a:lnTo>
                <a:lnTo>
                  <a:pt x="2087" y="247"/>
                </a:lnTo>
                <a:lnTo>
                  <a:pt x="2082" y="250"/>
                </a:lnTo>
                <a:lnTo>
                  <a:pt x="2081" y="266"/>
                </a:lnTo>
                <a:lnTo>
                  <a:pt x="2080" y="268"/>
                </a:lnTo>
                <a:lnTo>
                  <a:pt x="2080" y="269"/>
                </a:lnTo>
                <a:lnTo>
                  <a:pt x="2080" y="271"/>
                </a:lnTo>
                <a:lnTo>
                  <a:pt x="2080" y="273"/>
                </a:lnTo>
                <a:lnTo>
                  <a:pt x="2080" y="274"/>
                </a:lnTo>
                <a:lnTo>
                  <a:pt x="2081" y="275"/>
                </a:lnTo>
                <a:lnTo>
                  <a:pt x="2078" y="276"/>
                </a:lnTo>
                <a:lnTo>
                  <a:pt x="2078" y="279"/>
                </a:lnTo>
                <a:lnTo>
                  <a:pt x="2078" y="280"/>
                </a:lnTo>
                <a:lnTo>
                  <a:pt x="2081" y="285"/>
                </a:lnTo>
                <a:lnTo>
                  <a:pt x="2081" y="287"/>
                </a:lnTo>
                <a:lnTo>
                  <a:pt x="2081" y="289"/>
                </a:lnTo>
                <a:lnTo>
                  <a:pt x="2081" y="291"/>
                </a:lnTo>
                <a:lnTo>
                  <a:pt x="2081" y="292"/>
                </a:lnTo>
                <a:lnTo>
                  <a:pt x="2081" y="295"/>
                </a:lnTo>
                <a:close/>
                <a:moveTo>
                  <a:pt x="1944" y="427"/>
                </a:moveTo>
                <a:lnTo>
                  <a:pt x="1944" y="427"/>
                </a:lnTo>
                <a:lnTo>
                  <a:pt x="1943" y="429"/>
                </a:lnTo>
                <a:lnTo>
                  <a:pt x="1943" y="429"/>
                </a:lnTo>
                <a:lnTo>
                  <a:pt x="1944" y="427"/>
                </a:lnTo>
                <a:close/>
                <a:moveTo>
                  <a:pt x="2060" y="561"/>
                </a:moveTo>
                <a:lnTo>
                  <a:pt x="2062" y="564"/>
                </a:lnTo>
                <a:lnTo>
                  <a:pt x="2062" y="566"/>
                </a:lnTo>
                <a:lnTo>
                  <a:pt x="2061" y="566"/>
                </a:lnTo>
                <a:lnTo>
                  <a:pt x="2061" y="566"/>
                </a:lnTo>
                <a:lnTo>
                  <a:pt x="2060" y="566"/>
                </a:lnTo>
                <a:lnTo>
                  <a:pt x="2059" y="565"/>
                </a:lnTo>
                <a:lnTo>
                  <a:pt x="2059" y="564"/>
                </a:lnTo>
                <a:lnTo>
                  <a:pt x="2059" y="563"/>
                </a:lnTo>
                <a:lnTo>
                  <a:pt x="2059" y="564"/>
                </a:lnTo>
                <a:lnTo>
                  <a:pt x="2060" y="564"/>
                </a:lnTo>
                <a:lnTo>
                  <a:pt x="2060" y="561"/>
                </a:lnTo>
                <a:close/>
                <a:moveTo>
                  <a:pt x="2062" y="566"/>
                </a:moveTo>
                <a:lnTo>
                  <a:pt x="2064" y="566"/>
                </a:lnTo>
                <a:lnTo>
                  <a:pt x="2065" y="566"/>
                </a:lnTo>
                <a:lnTo>
                  <a:pt x="2065" y="566"/>
                </a:lnTo>
                <a:lnTo>
                  <a:pt x="2065" y="566"/>
                </a:lnTo>
                <a:lnTo>
                  <a:pt x="2065" y="566"/>
                </a:lnTo>
                <a:lnTo>
                  <a:pt x="2065" y="566"/>
                </a:lnTo>
                <a:lnTo>
                  <a:pt x="2065" y="567"/>
                </a:lnTo>
                <a:lnTo>
                  <a:pt x="2065" y="567"/>
                </a:lnTo>
                <a:lnTo>
                  <a:pt x="2064" y="567"/>
                </a:lnTo>
                <a:lnTo>
                  <a:pt x="2064" y="567"/>
                </a:lnTo>
                <a:lnTo>
                  <a:pt x="2064" y="567"/>
                </a:lnTo>
                <a:lnTo>
                  <a:pt x="2062" y="567"/>
                </a:lnTo>
                <a:lnTo>
                  <a:pt x="2062" y="567"/>
                </a:lnTo>
                <a:lnTo>
                  <a:pt x="2062" y="566"/>
                </a:lnTo>
                <a:close/>
                <a:moveTo>
                  <a:pt x="1947" y="418"/>
                </a:moveTo>
                <a:lnTo>
                  <a:pt x="1947" y="424"/>
                </a:lnTo>
                <a:lnTo>
                  <a:pt x="1946" y="423"/>
                </a:lnTo>
                <a:lnTo>
                  <a:pt x="1946" y="423"/>
                </a:lnTo>
                <a:lnTo>
                  <a:pt x="1944" y="421"/>
                </a:lnTo>
                <a:lnTo>
                  <a:pt x="1944" y="421"/>
                </a:lnTo>
                <a:lnTo>
                  <a:pt x="1944" y="420"/>
                </a:lnTo>
                <a:lnTo>
                  <a:pt x="1944" y="419"/>
                </a:lnTo>
                <a:lnTo>
                  <a:pt x="1946" y="416"/>
                </a:lnTo>
                <a:lnTo>
                  <a:pt x="1946" y="416"/>
                </a:lnTo>
                <a:lnTo>
                  <a:pt x="1946" y="416"/>
                </a:lnTo>
                <a:lnTo>
                  <a:pt x="1947" y="418"/>
                </a:lnTo>
                <a:close/>
                <a:moveTo>
                  <a:pt x="2026" y="373"/>
                </a:moveTo>
                <a:lnTo>
                  <a:pt x="2026" y="373"/>
                </a:lnTo>
                <a:lnTo>
                  <a:pt x="2027" y="371"/>
                </a:lnTo>
                <a:lnTo>
                  <a:pt x="2028" y="371"/>
                </a:lnTo>
                <a:lnTo>
                  <a:pt x="2028" y="371"/>
                </a:lnTo>
                <a:lnTo>
                  <a:pt x="2029" y="371"/>
                </a:lnTo>
                <a:lnTo>
                  <a:pt x="2029" y="371"/>
                </a:lnTo>
                <a:lnTo>
                  <a:pt x="2029" y="371"/>
                </a:lnTo>
                <a:lnTo>
                  <a:pt x="2029" y="371"/>
                </a:lnTo>
                <a:lnTo>
                  <a:pt x="2029" y="371"/>
                </a:lnTo>
                <a:lnTo>
                  <a:pt x="2029" y="372"/>
                </a:lnTo>
                <a:lnTo>
                  <a:pt x="2029" y="372"/>
                </a:lnTo>
                <a:lnTo>
                  <a:pt x="2029" y="373"/>
                </a:lnTo>
                <a:lnTo>
                  <a:pt x="2028" y="373"/>
                </a:lnTo>
                <a:lnTo>
                  <a:pt x="2028" y="373"/>
                </a:lnTo>
                <a:lnTo>
                  <a:pt x="2028" y="373"/>
                </a:lnTo>
                <a:lnTo>
                  <a:pt x="2028" y="373"/>
                </a:lnTo>
                <a:lnTo>
                  <a:pt x="2028" y="375"/>
                </a:lnTo>
                <a:lnTo>
                  <a:pt x="2027" y="375"/>
                </a:lnTo>
                <a:lnTo>
                  <a:pt x="2026" y="373"/>
                </a:lnTo>
                <a:close/>
                <a:moveTo>
                  <a:pt x="2012" y="375"/>
                </a:moveTo>
                <a:lnTo>
                  <a:pt x="2012" y="375"/>
                </a:lnTo>
                <a:lnTo>
                  <a:pt x="2012" y="375"/>
                </a:lnTo>
                <a:lnTo>
                  <a:pt x="2012" y="373"/>
                </a:lnTo>
                <a:lnTo>
                  <a:pt x="2013" y="373"/>
                </a:lnTo>
                <a:lnTo>
                  <a:pt x="2015" y="376"/>
                </a:lnTo>
                <a:lnTo>
                  <a:pt x="2013" y="376"/>
                </a:lnTo>
                <a:lnTo>
                  <a:pt x="2013" y="376"/>
                </a:lnTo>
                <a:lnTo>
                  <a:pt x="2012" y="375"/>
                </a:lnTo>
                <a:lnTo>
                  <a:pt x="2012" y="375"/>
                </a:lnTo>
                <a:close/>
                <a:moveTo>
                  <a:pt x="2035" y="381"/>
                </a:moveTo>
                <a:lnTo>
                  <a:pt x="2035" y="380"/>
                </a:lnTo>
                <a:lnTo>
                  <a:pt x="2037" y="381"/>
                </a:lnTo>
                <a:lnTo>
                  <a:pt x="2038" y="381"/>
                </a:lnTo>
                <a:lnTo>
                  <a:pt x="2038" y="381"/>
                </a:lnTo>
                <a:lnTo>
                  <a:pt x="2039" y="381"/>
                </a:lnTo>
                <a:lnTo>
                  <a:pt x="2039" y="382"/>
                </a:lnTo>
                <a:lnTo>
                  <a:pt x="2038" y="383"/>
                </a:lnTo>
                <a:lnTo>
                  <a:pt x="2038" y="384"/>
                </a:lnTo>
                <a:lnTo>
                  <a:pt x="2038" y="386"/>
                </a:lnTo>
                <a:lnTo>
                  <a:pt x="2037" y="383"/>
                </a:lnTo>
                <a:lnTo>
                  <a:pt x="2037" y="382"/>
                </a:lnTo>
                <a:lnTo>
                  <a:pt x="2035" y="381"/>
                </a:lnTo>
                <a:close/>
                <a:moveTo>
                  <a:pt x="1940" y="435"/>
                </a:moveTo>
                <a:lnTo>
                  <a:pt x="1941" y="435"/>
                </a:lnTo>
                <a:lnTo>
                  <a:pt x="1941" y="437"/>
                </a:lnTo>
                <a:lnTo>
                  <a:pt x="1941" y="436"/>
                </a:lnTo>
                <a:lnTo>
                  <a:pt x="1940" y="436"/>
                </a:lnTo>
                <a:lnTo>
                  <a:pt x="1940" y="436"/>
                </a:lnTo>
                <a:lnTo>
                  <a:pt x="1940" y="435"/>
                </a:lnTo>
                <a:close/>
                <a:moveTo>
                  <a:pt x="2017" y="371"/>
                </a:moveTo>
                <a:lnTo>
                  <a:pt x="2017" y="367"/>
                </a:lnTo>
                <a:lnTo>
                  <a:pt x="2018" y="367"/>
                </a:lnTo>
                <a:lnTo>
                  <a:pt x="2018" y="367"/>
                </a:lnTo>
                <a:lnTo>
                  <a:pt x="2019" y="367"/>
                </a:lnTo>
                <a:lnTo>
                  <a:pt x="2019" y="368"/>
                </a:lnTo>
                <a:lnTo>
                  <a:pt x="2019" y="368"/>
                </a:lnTo>
                <a:lnTo>
                  <a:pt x="2019" y="370"/>
                </a:lnTo>
                <a:lnTo>
                  <a:pt x="2019" y="371"/>
                </a:lnTo>
                <a:lnTo>
                  <a:pt x="2018" y="372"/>
                </a:lnTo>
                <a:lnTo>
                  <a:pt x="2017" y="373"/>
                </a:lnTo>
                <a:lnTo>
                  <a:pt x="2016" y="373"/>
                </a:lnTo>
                <a:lnTo>
                  <a:pt x="2015" y="373"/>
                </a:lnTo>
                <a:lnTo>
                  <a:pt x="2015" y="372"/>
                </a:lnTo>
                <a:lnTo>
                  <a:pt x="2015" y="372"/>
                </a:lnTo>
                <a:lnTo>
                  <a:pt x="2016" y="371"/>
                </a:lnTo>
                <a:lnTo>
                  <a:pt x="2017" y="371"/>
                </a:lnTo>
                <a:close/>
                <a:moveTo>
                  <a:pt x="2830" y="628"/>
                </a:moveTo>
                <a:lnTo>
                  <a:pt x="2830" y="628"/>
                </a:lnTo>
                <a:lnTo>
                  <a:pt x="2830" y="628"/>
                </a:lnTo>
                <a:lnTo>
                  <a:pt x="2830" y="628"/>
                </a:lnTo>
                <a:lnTo>
                  <a:pt x="2831" y="628"/>
                </a:lnTo>
                <a:lnTo>
                  <a:pt x="2831" y="626"/>
                </a:lnTo>
                <a:lnTo>
                  <a:pt x="2831" y="625"/>
                </a:lnTo>
                <a:lnTo>
                  <a:pt x="2831" y="625"/>
                </a:lnTo>
                <a:lnTo>
                  <a:pt x="2831" y="625"/>
                </a:lnTo>
                <a:lnTo>
                  <a:pt x="2832" y="624"/>
                </a:lnTo>
                <a:lnTo>
                  <a:pt x="2832" y="623"/>
                </a:lnTo>
                <a:lnTo>
                  <a:pt x="2832" y="623"/>
                </a:lnTo>
                <a:lnTo>
                  <a:pt x="2832" y="621"/>
                </a:lnTo>
                <a:lnTo>
                  <a:pt x="2832" y="619"/>
                </a:lnTo>
                <a:lnTo>
                  <a:pt x="2832" y="619"/>
                </a:lnTo>
                <a:lnTo>
                  <a:pt x="2832" y="619"/>
                </a:lnTo>
                <a:lnTo>
                  <a:pt x="2832" y="618"/>
                </a:lnTo>
                <a:lnTo>
                  <a:pt x="2832" y="617"/>
                </a:lnTo>
                <a:lnTo>
                  <a:pt x="2832" y="615"/>
                </a:lnTo>
                <a:lnTo>
                  <a:pt x="2835" y="613"/>
                </a:lnTo>
                <a:lnTo>
                  <a:pt x="2835" y="609"/>
                </a:lnTo>
                <a:lnTo>
                  <a:pt x="2836" y="606"/>
                </a:lnTo>
                <a:lnTo>
                  <a:pt x="2837" y="602"/>
                </a:lnTo>
                <a:lnTo>
                  <a:pt x="2837" y="598"/>
                </a:lnTo>
                <a:lnTo>
                  <a:pt x="2837" y="597"/>
                </a:lnTo>
                <a:lnTo>
                  <a:pt x="2837" y="596"/>
                </a:lnTo>
                <a:lnTo>
                  <a:pt x="2837" y="594"/>
                </a:lnTo>
                <a:lnTo>
                  <a:pt x="2837" y="592"/>
                </a:lnTo>
                <a:lnTo>
                  <a:pt x="2837" y="591"/>
                </a:lnTo>
                <a:lnTo>
                  <a:pt x="2832" y="586"/>
                </a:lnTo>
                <a:lnTo>
                  <a:pt x="2831" y="585"/>
                </a:lnTo>
                <a:lnTo>
                  <a:pt x="2830" y="583"/>
                </a:lnTo>
                <a:lnTo>
                  <a:pt x="2829" y="583"/>
                </a:lnTo>
                <a:lnTo>
                  <a:pt x="2829" y="583"/>
                </a:lnTo>
                <a:lnTo>
                  <a:pt x="2811" y="571"/>
                </a:lnTo>
                <a:lnTo>
                  <a:pt x="2783" y="558"/>
                </a:lnTo>
                <a:lnTo>
                  <a:pt x="2781" y="556"/>
                </a:lnTo>
                <a:lnTo>
                  <a:pt x="2780" y="556"/>
                </a:lnTo>
                <a:lnTo>
                  <a:pt x="2778" y="556"/>
                </a:lnTo>
                <a:lnTo>
                  <a:pt x="2777" y="558"/>
                </a:lnTo>
                <a:lnTo>
                  <a:pt x="2771" y="558"/>
                </a:lnTo>
                <a:lnTo>
                  <a:pt x="2770" y="558"/>
                </a:lnTo>
                <a:lnTo>
                  <a:pt x="2768" y="559"/>
                </a:lnTo>
                <a:lnTo>
                  <a:pt x="2767" y="558"/>
                </a:lnTo>
                <a:lnTo>
                  <a:pt x="2767" y="558"/>
                </a:lnTo>
                <a:lnTo>
                  <a:pt x="2765" y="555"/>
                </a:lnTo>
                <a:lnTo>
                  <a:pt x="2765" y="556"/>
                </a:lnTo>
                <a:lnTo>
                  <a:pt x="2764" y="556"/>
                </a:lnTo>
                <a:lnTo>
                  <a:pt x="2764" y="556"/>
                </a:lnTo>
                <a:lnTo>
                  <a:pt x="2762" y="558"/>
                </a:lnTo>
                <a:lnTo>
                  <a:pt x="2762" y="558"/>
                </a:lnTo>
                <a:lnTo>
                  <a:pt x="2761" y="558"/>
                </a:lnTo>
                <a:lnTo>
                  <a:pt x="2760" y="558"/>
                </a:lnTo>
                <a:lnTo>
                  <a:pt x="2760" y="558"/>
                </a:lnTo>
                <a:lnTo>
                  <a:pt x="2757" y="558"/>
                </a:lnTo>
                <a:lnTo>
                  <a:pt x="2756" y="558"/>
                </a:lnTo>
                <a:lnTo>
                  <a:pt x="2756" y="559"/>
                </a:lnTo>
                <a:lnTo>
                  <a:pt x="2756" y="560"/>
                </a:lnTo>
                <a:lnTo>
                  <a:pt x="2756" y="560"/>
                </a:lnTo>
                <a:lnTo>
                  <a:pt x="2756" y="561"/>
                </a:lnTo>
                <a:lnTo>
                  <a:pt x="2756" y="561"/>
                </a:lnTo>
                <a:lnTo>
                  <a:pt x="2756" y="563"/>
                </a:lnTo>
                <a:lnTo>
                  <a:pt x="2755" y="563"/>
                </a:lnTo>
                <a:lnTo>
                  <a:pt x="2755" y="563"/>
                </a:lnTo>
                <a:lnTo>
                  <a:pt x="2755" y="564"/>
                </a:lnTo>
                <a:lnTo>
                  <a:pt x="2754" y="564"/>
                </a:lnTo>
                <a:lnTo>
                  <a:pt x="2754" y="565"/>
                </a:lnTo>
                <a:lnTo>
                  <a:pt x="2752" y="566"/>
                </a:lnTo>
                <a:lnTo>
                  <a:pt x="2751" y="567"/>
                </a:lnTo>
                <a:lnTo>
                  <a:pt x="2751" y="567"/>
                </a:lnTo>
                <a:lnTo>
                  <a:pt x="2750" y="569"/>
                </a:lnTo>
                <a:lnTo>
                  <a:pt x="2750" y="570"/>
                </a:lnTo>
                <a:lnTo>
                  <a:pt x="2750" y="571"/>
                </a:lnTo>
                <a:lnTo>
                  <a:pt x="2749" y="570"/>
                </a:lnTo>
                <a:lnTo>
                  <a:pt x="2746" y="577"/>
                </a:lnTo>
                <a:lnTo>
                  <a:pt x="2743" y="577"/>
                </a:lnTo>
                <a:lnTo>
                  <a:pt x="2741" y="577"/>
                </a:lnTo>
                <a:lnTo>
                  <a:pt x="2740" y="578"/>
                </a:lnTo>
                <a:lnTo>
                  <a:pt x="2738" y="580"/>
                </a:lnTo>
                <a:lnTo>
                  <a:pt x="2736" y="580"/>
                </a:lnTo>
                <a:lnTo>
                  <a:pt x="2736" y="581"/>
                </a:lnTo>
                <a:lnTo>
                  <a:pt x="2736" y="583"/>
                </a:lnTo>
                <a:lnTo>
                  <a:pt x="2734" y="583"/>
                </a:lnTo>
                <a:lnTo>
                  <a:pt x="2734" y="581"/>
                </a:lnTo>
                <a:lnTo>
                  <a:pt x="2732" y="580"/>
                </a:lnTo>
                <a:lnTo>
                  <a:pt x="2728" y="583"/>
                </a:lnTo>
                <a:lnTo>
                  <a:pt x="2725" y="583"/>
                </a:lnTo>
                <a:lnTo>
                  <a:pt x="2725" y="582"/>
                </a:lnTo>
                <a:lnTo>
                  <a:pt x="2724" y="582"/>
                </a:lnTo>
                <a:lnTo>
                  <a:pt x="2723" y="581"/>
                </a:lnTo>
                <a:lnTo>
                  <a:pt x="2722" y="580"/>
                </a:lnTo>
                <a:lnTo>
                  <a:pt x="2722" y="577"/>
                </a:lnTo>
                <a:lnTo>
                  <a:pt x="2718" y="583"/>
                </a:lnTo>
                <a:lnTo>
                  <a:pt x="2718" y="585"/>
                </a:lnTo>
                <a:lnTo>
                  <a:pt x="2718" y="587"/>
                </a:lnTo>
                <a:lnTo>
                  <a:pt x="2719" y="588"/>
                </a:lnTo>
                <a:lnTo>
                  <a:pt x="2719" y="590"/>
                </a:lnTo>
                <a:lnTo>
                  <a:pt x="2695" y="590"/>
                </a:lnTo>
                <a:lnTo>
                  <a:pt x="2693" y="590"/>
                </a:lnTo>
                <a:lnTo>
                  <a:pt x="2691" y="590"/>
                </a:lnTo>
                <a:lnTo>
                  <a:pt x="2690" y="588"/>
                </a:lnTo>
                <a:lnTo>
                  <a:pt x="2689" y="588"/>
                </a:lnTo>
                <a:lnTo>
                  <a:pt x="2686" y="587"/>
                </a:lnTo>
                <a:lnTo>
                  <a:pt x="2685" y="587"/>
                </a:lnTo>
                <a:lnTo>
                  <a:pt x="2684" y="586"/>
                </a:lnTo>
                <a:lnTo>
                  <a:pt x="2682" y="586"/>
                </a:lnTo>
                <a:lnTo>
                  <a:pt x="2679" y="586"/>
                </a:lnTo>
                <a:lnTo>
                  <a:pt x="2676" y="583"/>
                </a:lnTo>
                <a:lnTo>
                  <a:pt x="2663" y="581"/>
                </a:lnTo>
                <a:lnTo>
                  <a:pt x="2661" y="580"/>
                </a:lnTo>
                <a:lnTo>
                  <a:pt x="2660" y="580"/>
                </a:lnTo>
                <a:lnTo>
                  <a:pt x="2658" y="580"/>
                </a:lnTo>
                <a:lnTo>
                  <a:pt x="2657" y="580"/>
                </a:lnTo>
                <a:lnTo>
                  <a:pt x="2654" y="580"/>
                </a:lnTo>
                <a:lnTo>
                  <a:pt x="2626" y="567"/>
                </a:lnTo>
                <a:lnTo>
                  <a:pt x="2623" y="567"/>
                </a:lnTo>
                <a:lnTo>
                  <a:pt x="2622" y="567"/>
                </a:lnTo>
                <a:lnTo>
                  <a:pt x="2621" y="566"/>
                </a:lnTo>
                <a:lnTo>
                  <a:pt x="2618" y="566"/>
                </a:lnTo>
                <a:lnTo>
                  <a:pt x="2617" y="565"/>
                </a:lnTo>
                <a:lnTo>
                  <a:pt x="2616" y="565"/>
                </a:lnTo>
                <a:lnTo>
                  <a:pt x="2615" y="564"/>
                </a:lnTo>
                <a:lnTo>
                  <a:pt x="2613" y="564"/>
                </a:lnTo>
                <a:lnTo>
                  <a:pt x="2613" y="563"/>
                </a:lnTo>
                <a:lnTo>
                  <a:pt x="2611" y="561"/>
                </a:lnTo>
                <a:lnTo>
                  <a:pt x="2611" y="560"/>
                </a:lnTo>
                <a:lnTo>
                  <a:pt x="2610" y="560"/>
                </a:lnTo>
                <a:lnTo>
                  <a:pt x="2609" y="559"/>
                </a:lnTo>
                <a:lnTo>
                  <a:pt x="2607" y="558"/>
                </a:lnTo>
                <a:lnTo>
                  <a:pt x="2601" y="551"/>
                </a:lnTo>
                <a:lnTo>
                  <a:pt x="2599" y="549"/>
                </a:lnTo>
                <a:lnTo>
                  <a:pt x="2597" y="545"/>
                </a:lnTo>
                <a:lnTo>
                  <a:pt x="2595" y="544"/>
                </a:lnTo>
                <a:lnTo>
                  <a:pt x="2595" y="542"/>
                </a:lnTo>
                <a:lnTo>
                  <a:pt x="2590" y="533"/>
                </a:lnTo>
                <a:lnTo>
                  <a:pt x="2590" y="516"/>
                </a:lnTo>
                <a:lnTo>
                  <a:pt x="2590" y="516"/>
                </a:lnTo>
                <a:lnTo>
                  <a:pt x="2590" y="515"/>
                </a:lnTo>
                <a:lnTo>
                  <a:pt x="2589" y="513"/>
                </a:lnTo>
                <a:lnTo>
                  <a:pt x="2589" y="513"/>
                </a:lnTo>
                <a:lnTo>
                  <a:pt x="2589" y="512"/>
                </a:lnTo>
                <a:lnTo>
                  <a:pt x="2590" y="512"/>
                </a:lnTo>
                <a:lnTo>
                  <a:pt x="2590" y="511"/>
                </a:lnTo>
                <a:lnTo>
                  <a:pt x="2590" y="510"/>
                </a:lnTo>
                <a:lnTo>
                  <a:pt x="2590" y="502"/>
                </a:lnTo>
                <a:lnTo>
                  <a:pt x="2590" y="500"/>
                </a:lnTo>
                <a:lnTo>
                  <a:pt x="2590" y="497"/>
                </a:lnTo>
                <a:lnTo>
                  <a:pt x="2591" y="492"/>
                </a:lnTo>
                <a:lnTo>
                  <a:pt x="2591" y="491"/>
                </a:lnTo>
                <a:lnTo>
                  <a:pt x="2591" y="489"/>
                </a:lnTo>
                <a:lnTo>
                  <a:pt x="2593" y="486"/>
                </a:lnTo>
                <a:lnTo>
                  <a:pt x="2594" y="485"/>
                </a:lnTo>
                <a:lnTo>
                  <a:pt x="2595" y="485"/>
                </a:lnTo>
                <a:lnTo>
                  <a:pt x="2596" y="484"/>
                </a:lnTo>
                <a:lnTo>
                  <a:pt x="2599" y="484"/>
                </a:lnTo>
                <a:lnTo>
                  <a:pt x="2601" y="484"/>
                </a:lnTo>
                <a:lnTo>
                  <a:pt x="2602" y="484"/>
                </a:lnTo>
                <a:lnTo>
                  <a:pt x="2607" y="489"/>
                </a:lnTo>
                <a:lnTo>
                  <a:pt x="2609" y="490"/>
                </a:lnTo>
                <a:lnTo>
                  <a:pt x="2610" y="492"/>
                </a:lnTo>
                <a:lnTo>
                  <a:pt x="2612" y="494"/>
                </a:lnTo>
                <a:lnTo>
                  <a:pt x="2613" y="496"/>
                </a:lnTo>
                <a:lnTo>
                  <a:pt x="2613" y="500"/>
                </a:lnTo>
                <a:lnTo>
                  <a:pt x="2622" y="522"/>
                </a:lnTo>
                <a:lnTo>
                  <a:pt x="2623" y="522"/>
                </a:lnTo>
                <a:lnTo>
                  <a:pt x="2626" y="524"/>
                </a:lnTo>
                <a:lnTo>
                  <a:pt x="2627" y="527"/>
                </a:lnTo>
                <a:lnTo>
                  <a:pt x="2629" y="528"/>
                </a:lnTo>
                <a:lnTo>
                  <a:pt x="2632" y="531"/>
                </a:lnTo>
                <a:lnTo>
                  <a:pt x="2634" y="531"/>
                </a:lnTo>
                <a:lnTo>
                  <a:pt x="2638" y="532"/>
                </a:lnTo>
                <a:lnTo>
                  <a:pt x="2641" y="533"/>
                </a:lnTo>
                <a:lnTo>
                  <a:pt x="2642" y="534"/>
                </a:lnTo>
                <a:lnTo>
                  <a:pt x="2643" y="535"/>
                </a:lnTo>
                <a:lnTo>
                  <a:pt x="2644" y="537"/>
                </a:lnTo>
                <a:lnTo>
                  <a:pt x="2645" y="538"/>
                </a:lnTo>
                <a:lnTo>
                  <a:pt x="2645" y="539"/>
                </a:lnTo>
                <a:lnTo>
                  <a:pt x="2652" y="538"/>
                </a:lnTo>
                <a:lnTo>
                  <a:pt x="2652" y="542"/>
                </a:lnTo>
                <a:lnTo>
                  <a:pt x="2653" y="542"/>
                </a:lnTo>
                <a:lnTo>
                  <a:pt x="2653" y="542"/>
                </a:lnTo>
                <a:lnTo>
                  <a:pt x="2653" y="543"/>
                </a:lnTo>
                <a:lnTo>
                  <a:pt x="2652" y="544"/>
                </a:lnTo>
                <a:lnTo>
                  <a:pt x="2652" y="544"/>
                </a:lnTo>
                <a:lnTo>
                  <a:pt x="2653" y="545"/>
                </a:lnTo>
                <a:lnTo>
                  <a:pt x="2654" y="547"/>
                </a:lnTo>
                <a:lnTo>
                  <a:pt x="2654" y="547"/>
                </a:lnTo>
                <a:lnTo>
                  <a:pt x="2657" y="548"/>
                </a:lnTo>
                <a:lnTo>
                  <a:pt x="2660" y="542"/>
                </a:lnTo>
                <a:lnTo>
                  <a:pt x="2660" y="538"/>
                </a:lnTo>
                <a:lnTo>
                  <a:pt x="2661" y="537"/>
                </a:lnTo>
                <a:lnTo>
                  <a:pt x="2663" y="535"/>
                </a:lnTo>
                <a:lnTo>
                  <a:pt x="2664" y="535"/>
                </a:lnTo>
                <a:lnTo>
                  <a:pt x="2664" y="535"/>
                </a:lnTo>
                <a:lnTo>
                  <a:pt x="2669" y="533"/>
                </a:lnTo>
                <a:lnTo>
                  <a:pt x="2675" y="524"/>
                </a:lnTo>
                <a:lnTo>
                  <a:pt x="2676" y="510"/>
                </a:lnTo>
                <a:lnTo>
                  <a:pt x="2676" y="492"/>
                </a:lnTo>
                <a:lnTo>
                  <a:pt x="2687" y="492"/>
                </a:lnTo>
                <a:lnTo>
                  <a:pt x="2687" y="494"/>
                </a:lnTo>
                <a:lnTo>
                  <a:pt x="2701" y="490"/>
                </a:lnTo>
                <a:lnTo>
                  <a:pt x="2702" y="490"/>
                </a:lnTo>
                <a:lnTo>
                  <a:pt x="2703" y="490"/>
                </a:lnTo>
                <a:lnTo>
                  <a:pt x="2704" y="489"/>
                </a:lnTo>
                <a:lnTo>
                  <a:pt x="2706" y="489"/>
                </a:lnTo>
                <a:lnTo>
                  <a:pt x="2709" y="489"/>
                </a:lnTo>
                <a:lnTo>
                  <a:pt x="2730" y="468"/>
                </a:lnTo>
                <a:lnTo>
                  <a:pt x="2738" y="458"/>
                </a:lnTo>
                <a:lnTo>
                  <a:pt x="2739" y="457"/>
                </a:lnTo>
                <a:lnTo>
                  <a:pt x="2740" y="454"/>
                </a:lnTo>
                <a:lnTo>
                  <a:pt x="2740" y="453"/>
                </a:lnTo>
                <a:lnTo>
                  <a:pt x="2740" y="452"/>
                </a:lnTo>
                <a:lnTo>
                  <a:pt x="2740" y="450"/>
                </a:lnTo>
                <a:lnTo>
                  <a:pt x="2740" y="448"/>
                </a:lnTo>
                <a:lnTo>
                  <a:pt x="2740" y="447"/>
                </a:lnTo>
                <a:lnTo>
                  <a:pt x="2740" y="446"/>
                </a:lnTo>
                <a:lnTo>
                  <a:pt x="2741" y="446"/>
                </a:lnTo>
                <a:lnTo>
                  <a:pt x="2743" y="445"/>
                </a:lnTo>
                <a:lnTo>
                  <a:pt x="2744" y="442"/>
                </a:lnTo>
                <a:lnTo>
                  <a:pt x="2744" y="441"/>
                </a:lnTo>
                <a:lnTo>
                  <a:pt x="2745" y="440"/>
                </a:lnTo>
                <a:lnTo>
                  <a:pt x="2746" y="437"/>
                </a:lnTo>
                <a:lnTo>
                  <a:pt x="2748" y="435"/>
                </a:lnTo>
                <a:lnTo>
                  <a:pt x="2749" y="432"/>
                </a:lnTo>
                <a:lnTo>
                  <a:pt x="2746" y="432"/>
                </a:lnTo>
                <a:lnTo>
                  <a:pt x="2746" y="431"/>
                </a:lnTo>
                <a:lnTo>
                  <a:pt x="2745" y="431"/>
                </a:lnTo>
                <a:lnTo>
                  <a:pt x="2745" y="430"/>
                </a:lnTo>
                <a:lnTo>
                  <a:pt x="2746" y="430"/>
                </a:lnTo>
                <a:lnTo>
                  <a:pt x="2748" y="429"/>
                </a:lnTo>
                <a:lnTo>
                  <a:pt x="2750" y="426"/>
                </a:lnTo>
                <a:lnTo>
                  <a:pt x="2750" y="426"/>
                </a:lnTo>
                <a:lnTo>
                  <a:pt x="2751" y="425"/>
                </a:lnTo>
                <a:lnTo>
                  <a:pt x="2752" y="423"/>
                </a:lnTo>
                <a:lnTo>
                  <a:pt x="2754" y="421"/>
                </a:lnTo>
                <a:lnTo>
                  <a:pt x="2754" y="420"/>
                </a:lnTo>
                <a:lnTo>
                  <a:pt x="2755" y="419"/>
                </a:lnTo>
                <a:lnTo>
                  <a:pt x="2756" y="411"/>
                </a:lnTo>
                <a:lnTo>
                  <a:pt x="2756" y="409"/>
                </a:lnTo>
                <a:lnTo>
                  <a:pt x="2756" y="408"/>
                </a:lnTo>
                <a:lnTo>
                  <a:pt x="2756" y="407"/>
                </a:lnTo>
                <a:lnTo>
                  <a:pt x="2756" y="405"/>
                </a:lnTo>
                <a:lnTo>
                  <a:pt x="2756" y="405"/>
                </a:lnTo>
                <a:lnTo>
                  <a:pt x="2757" y="404"/>
                </a:lnTo>
                <a:lnTo>
                  <a:pt x="2757" y="404"/>
                </a:lnTo>
                <a:lnTo>
                  <a:pt x="2759" y="403"/>
                </a:lnTo>
                <a:lnTo>
                  <a:pt x="2759" y="403"/>
                </a:lnTo>
                <a:lnTo>
                  <a:pt x="2757" y="403"/>
                </a:lnTo>
                <a:lnTo>
                  <a:pt x="2757" y="403"/>
                </a:lnTo>
                <a:lnTo>
                  <a:pt x="2757" y="403"/>
                </a:lnTo>
                <a:lnTo>
                  <a:pt x="2757" y="403"/>
                </a:lnTo>
                <a:lnTo>
                  <a:pt x="2757" y="402"/>
                </a:lnTo>
                <a:lnTo>
                  <a:pt x="2759" y="402"/>
                </a:lnTo>
                <a:lnTo>
                  <a:pt x="2761" y="361"/>
                </a:lnTo>
                <a:lnTo>
                  <a:pt x="2756" y="341"/>
                </a:lnTo>
                <a:lnTo>
                  <a:pt x="2749" y="332"/>
                </a:lnTo>
                <a:lnTo>
                  <a:pt x="2745" y="330"/>
                </a:lnTo>
                <a:lnTo>
                  <a:pt x="2743" y="330"/>
                </a:lnTo>
                <a:lnTo>
                  <a:pt x="2740" y="329"/>
                </a:lnTo>
                <a:lnTo>
                  <a:pt x="2738" y="329"/>
                </a:lnTo>
                <a:lnTo>
                  <a:pt x="2735" y="328"/>
                </a:lnTo>
                <a:lnTo>
                  <a:pt x="2733" y="328"/>
                </a:lnTo>
                <a:lnTo>
                  <a:pt x="2732" y="328"/>
                </a:lnTo>
                <a:lnTo>
                  <a:pt x="2730" y="328"/>
                </a:lnTo>
                <a:lnTo>
                  <a:pt x="2725" y="328"/>
                </a:lnTo>
                <a:lnTo>
                  <a:pt x="2723" y="329"/>
                </a:lnTo>
                <a:lnTo>
                  <a:pt x="2720" y="329"/>
                </a:lnTo>
                <a:lnTo>
                  <a:pt x="2718" y="329"/>
                </a:lnTo>
                <a:lnTo>
                  <a:pt x="2716" y="330"/>
                </a:lnTo>
                <a:lnTo>
                  <a:pt x="2706" y="332"/>
                </a:lnTo>
                <a:lnTo>
                  <a:pt x="2703" y="332"/>
                </a:lnTo>
                <a:lnTo>
                  <a:pt x="2698" y="334"/>
                </a:lnTo>
                <a:lnTo>
                  <a:pt x="2695" y="337"/>
                </a:lnTo>
                <a:lnTo>
                  <a:pt x="2691" y="338"/>
                </a:lnTo>
                <a:lnTo>
                  <a:pt x="2689" y="340"/>
                </a:lnTo>
                <a:lnTo>
                  <a:pt x="2687" y="337"/>
                </a:lnTo>
                <a:lnTo>
                  <a:pt x="2687" y="335"/>
                </a:lnTo>
                <a:lnTo>
                  <a:pt x="2687" y="335"/>
                </a:lnTo>
                <a:lnTo>
                  <a:pt x="2689" y="333"/>
                </a:lnTo>
                <a:lnTo>
                  <a:pt x="2689" y="333"/>
                </a:lnTo>
                <a:lnTo>
                  <a:pt x="2689" y="333"/>
                </a:lnTo>
                <a:lnTo>
                  <a:pt x="2689" y="333"/>
                </a:lnTo>
                <a:lnTo>
                  <a:pt x="2689" y="333"/>
                </a:lnTo>
                <a:lnTo>
                  <a:pt x="2689" y="332"/>
                </a:lnTo>
                <a:lnTo>
                  <a:pt x="2689" y="330"/>
                </a:lnTo>
                <a:lnTo>
                  <a:pt x="2689" y="330"/>
                </a:lnTo>
                <a:lnTo>
                  <a:pt x="2693" y="316"/>
                </a:lnTo>
                <a:lnTo>
                  <a:pt x="2695" y="303"/>
                </a:lnTo>
                <a:lnTo>
                  <a:pt x="2697" y="302"/>
                </a:lnTo>
                <a:lnTo>
                  <a:pt x="2701" y="282"/>
                </a:lnTo>
                <a:lnTo>
                  <a:pt x="2702" y="280"/>
                </a:lnTo>
                <a:lnTo>
                  <a:pt x="2703" y="278"/>
                </a:lnTo>
                <a:lnTo>
                  <a:pt x="2704" y="275"/>
                </a:lnTo>
                <a:lnTo>
                  <a:pt x="2704" y="273"/>
                </a:lnTo>
                <a:lnTo>
                  <a:pt x="2706" y="270"/>
                </a:lnTo>
                <a:lnTo>
                  <a:pt x="2706" y="268"/>
                </a:lnTo>
                <a:lnTo>
                  <a:pt x="2706" y="265"/>
                </a:lnTo>
                <a:lnTo>
                  <a:pt x="2706" y="263"/>
                </a:lnTo>
                <a:lnTo>
                  <a:pt x="2706" y="262"/>
                </a:lnTo>
                <a:lnTo>
                  <a:pt x="2704" y="259"/>
                </a:lnTo>
                <a:lnTo>
                  <a:pt x="2704" y="257"/>
                </a:lnTo>
                <a:lnTo>
                  <a:pt x="2703" y="254"/>
                </a:lnTo>
                <a:lnTo>
                  <a:pt x="2702" y="250"/>
                </a:lnTo>
                <a:lnTo>
                  <a:pt x="2700" y="247"/>
                </a:lnTo>
                <a:lnTo>
                  <a:pt x="2697" y="244"/>
                </a:lnTo>
                <a:lnTo>
                  <a:pt x="2696" y="243"/>
                </a:lnTo>
                <a:lnTo>
                  <a:pt x="2693" y="243"/>
                </a:lnTo>
                <a:lnTo>
                  <a:pt x="2692" y="242"/>
                </a:lnTo>
                <a:lnTo>
                  <a:pt x="2691" y="241"/>
                </a:lnTo>
                <a:lnTo>
                  <a:pt x="2690" y="241"/>
                </a:lnTo>
                <a:lnTo>
                  <a:pt x="2689" y="241"/>
                </a:lnTo>
                <a:lnTo>
                  <a:pt x="2687" y="241"/>
                </a:lnTo>
                <a:lnTo>
                  <a:pt x="2685" y="241"/>
                </a:lnTo>
                <a:lnTo>
                  <a:pt x="2682" y="242"/>
                </a:lnTo>
                <a:lnTo>
                  <a:pt x="2680" y="242"/>
                </a:lnTo>
                <a:lnTo>
                  <a:pt x="2677" y="243"/>
                </a:lnTo>
                <a:lnTo>
                  <a:pt x="2676" y="243"/>
                </a:lnTo>
                <a:lnTo>
                  <a:pt x="2674" y="244"/>
                </a:lnTo>
                <a:lnTo>
                  <a:pt x="2673" y="244"/>
                </a:lnTo>
                <a:lnTo>
                  <a:pt x="2671" y="244"/>
                </a:lnTo>
                <a:lnTo>
                  <a:pt x="2670" y="244"/>
                </a:lnTo>
                <a:lnTo>
                  <a:pt x="2669" y="247"/>
                </a:lnTo>
                <a:lnTo>
                  <a:pt x="2666" y="249"/>
                </a:lnTo>
                <a:lnTo>
                  <a:pt x="2665" y="250"/>
                </a:lnTo>
                <a:lnTo>
                  <a:pt x="2665" y="252"/>
                </a:lnTo>
                <a:lnTo>
                  <a:pt x="2665" y="254"/>
                </a:lnTo>
                <a:lnTo>
                  <a:pt x="2664" y="257"/>
                </a:lnTo>
                <a:lnTo>
                  <a:pt x="2663" y="259"/>
                </a:lnTo>
                <a:lnTo>
                  <a:pt x="2657" y="273"/>
                </a:lnTo>
                <a:lnTo>
                  <a:pt x="2650" y="295"/>
                </a:lnTo>
                <a:lnTo>
                  <a:pt x="2650" y="295"/>
                </a:lnTo>
                <a:lnTo>
                  <a:pt x="2650" y="296"/>
                </a:lnTo>
                <a:lnTo>
                  <a:pt x="2649" y="300"/>
                </a:lnTo>
                <a:lnTo>
                  <a:pt x="2649" y="302"/>
                </a:lnTo>
                <a:lnTo>
                  <a:pt x="2648" y="306"/>
                </a:lnTo>
                <a:lnTo>
                  <a:pt x="2642" y="325"/>
                </a:lnTo>
                <a:lnTo>
                  <a:pt x="2643" y="325"/>
                </a:lnTo>
                <a:lnTo>
                  <a:pt x="2643" y="325"/>
                </a:lnTo>
                <a:lnTo>
                  <a:pt x="2644" y="325"/>
                </a:lnTo>
                <a:lnTo>
                  <a:pt x="2644" y="327"/>
                </a:lnTo>
                <a:lnTo>
                  <a:pt x="2644" y="327"/>
                </a:lnTo>
                <a:lnTo>
                  <a:pt x="2643" y="327"/>
                </a:lnTo>
                <a:lnTo>
                  <a:pt x="2643" y="328"/>
                </a:lnTo>
                <a:lnTo>
                  <a:pt x="2642" y="328"/>
                </a:lnTo>
                <a:lnTo>
                  <a:pt x="2639" y="338"/>
                </a:lnTo>
                <a:lnTo>
                  <a:pt x="2639" y="339"/>
                </a:lnTo>
                <a:lnTo>
                  <a:pt x="2639" y="339"/>
                </a:lnTo>
                <a:lnTo>
                  <a:pt x="2639" y="341"/>
                </a:lnTo>
                <a:lnTo>
                  <a:pt x="2639" y="343"/>
                </a:lnTo>
                <a:lnTo>
                  <a:pt x="2639" y="344"/>
                </a:lnTo>
                <a:lnTo>
                  <a:pt x="2639" y="345"/>
                </a:lnTo>
                <a:lnTo>
                  <a:pt x="2638" y="346"/>
                </a:lnTo>
                <a:lnTo>
                  <a:pt x="2638" y="348"/>
                </a:lnTo>
                <a:lnTo>
                  <a:pt x="2638" y="348"/>
                </a:lnTo>
                <a:lnTo>
                  <a:pt x="2636" y="367"/>
                </a:lnTo>
                <a:lnTo>
                  <a:pt x="2634" y="367"/>
                </a:lnTo>
                <a:lnTo>
                  <a:pt x="2634" y="368"/>
                </a:lnTo>
                <a:lnTo>
                  <a:pt x="2633" y="370"/>
                </a:lnTo>
                <a:lnTo>
                  <a:pt x="2633" y="371"/>
                </a:lnTo>
                <a:lnTo>
                  <a:pt x="2633" y="376"/>
                </a:lnTo>
                <a:lnTo>
                  <a:pt x="2632" y="377"/>
                </a:lnTo>
                <a:lnTo>
                  <a:pt x="2632" y="380"/>
                </a:lnTo>
                <a:lnTo>
                  <a:pt x="2632" y="383"/>
                </a:lnTo>
                <a:lnTo>
                  <a:pt x="2632" y="386"/>
                </a:lnTo>
                <a:lnTo>
                  <a:pt x="2631" y="386"/>
                </a:lnTo>
                <a:lnTo>
                  <a:pt x="2629" y="388"/>
                </a:lnTo>
                <a:lnTo>
                  <a:pt x="2629" y="389"/>
                </a:lnTo>
                <a:lnTo>
                  <a:pt x="2629" y="392"/>
                </a:lnTo>
                <a:lnTo>
                  <a:pt x="2597" y="421"/>
                </a:lnTo>
                <a:lnTo>
                  <a:pt x="2597" y="424"/>
                </a:lnTo>
                <a:lnTo>
                  <a:pt x="2590" y="429"/>
                </a:lnTo>
                <a:lnTo>
                  <a:pt x="2588" y="430"/>
                </a:lnTo>
                <a:lnTo>
                  <a:pt x="2585" y="431"/>
                </a:lnTo>
                <a:lnTo>
                  <a:pt x="2583" y="432"/>
                </a:lnTo>
                <a:lnTo>
                  <a:pt x="2580" y="432"/>
                </a:lnTo>
                <a:lnTo>
                  <a:pt x="2579" y="432"/>
                </a:lnTo>
                <a:lnTo>
                  <a:pt x="2579" y="432"/>
                </a:lnTo>
                <a:lnTo>
                  <a:pt x="2578" y="434"/>
                </a:lnTo>
                <a:lnTo>
                  <a:pt x="2578" y="435"/>
                </a:lnTo>
                <a:lnTo>
                  <a:pt x="2575" y="435"/>
                </a:lnTo>
                <a:lnTo>
                  <a:pt x="2573" y="435"/>
                </a:lnTo>
                <a:lnTo>
                  <a:pt x="2572" y="436"/>
                </a:lnTo>
                <a:lnTo>
                  <a:pt x="2570" y="437"/>
                </a:lnTo>
                <a:lnTo>
                  <a:pt x="2554" y="454"/>
                </a:lnTo>
                <a:lnTo>
                  <a:pt x="2550" y="463"/>
                </a:lnTo>
                <a:lnTo>
                  <a:pt x="2548" y="464"/>
                </a:lnTo>
                <a:lnTo>
                  <a:pt x="2547" y="467"/>
                </a:lnTo>
                <a:lnTo>
                  <a:pt x="2546" y="469"/>
                </a:lnTo>
                <a:lnTo>
                  <a:pt x="2546" y="472"/>
                </a:lnTo>
                <a:lnTo>
                  <a:pt x="2546" y="473"/>
                </a:lnTo>
                <a:lnTo>
                  <a:pt x="2546" y="477"/>
                </a:lnTo>
                <a:lnTo>
                  <a:pt x="2543" y="483"/>
                </a:lnTo>
                <a:lnTo>
                  <a:pt x="2541" y="484"/>
                </a:lnTo>
                <a:lnTo>
                  <a:pt x="2540" y="486"/>
                </a:lnTo>
                <a:lnTo>
                  <a:pt x="2538" y="488"/>
                </a:lnTo>
                <a:lnTo>
                  <a:pt x="2537" y="489"/>
                </a:lnTo>
                <a:lnTo>
                  <a:pt x="2536" y="490"/>
                </a:lnTo>
                <a:lnTo>
                  <a:pt x="2535" y="491"/>
                </a:lnTo>
                <a:lnTo>
                  <a:pt x="2534" y="492"/>
                </a:lnTo>
                <a:lnTo>
                  <a:pt x="2534" y="494"/>
                </a:lnTo>
                <a:lnTo>
                  <a:pt x="2525" y="502"/>
                </a:lnTo>
                <a:lnTo>
                  <a:pt x="2525" y="504"/>
                </a:lnTo>
                <a:lnTo>
                  <a:pt x="2522" y="504"/>
                </a:lnTo>
                <a:lnTo>
                  <a:pt x="2521" y="508"/>
                </a:lnTo>
                <a:lnTo>
                  <a:pt x="2521" y="510"/>
                </a:lnTo>
                <a:lnTo>
                  <a:pt x="2519" y="510"/>
                </a:lnTo>
                <a:lnTo>
                  <a:pt x="2513" y="518"/>
                </a:lnTo>
                <a:lnTo>
                  <a:pt x="2504" y="526"/>
                </a:lnTo>
                <a:lnTo>
                  <a:pt x="2492" y="542"/>
                </a:lnTo>
                <a:lnTo>
                  <a:pt x="2492" y="542"/>
                </a:lnTo>
                <a:lnTo>
                  <a:pt x="2490" y="542"/>
                </a:lnTo>
                <a:lnTo>
                  <a:pt x="2490" y="543"/>
                </a:lnTo>
                <a:lnTo>
                  <a:pt x="2490" y="544"/>
                </a:lnTo>
                <a:lnTo>
                  <a:pt x="2490" y="544"/>
                </a:lnTo>
                <a:lnTo>
                  <a:pt x="2490" y="544"/>
                </a:lnTo>
                <a:lnTo>
                  <a:pt x="2490" y="544"/>
                </a:lnTo>
                <a:lnTo>
                  <a:pt x="2489" y="544"/>
                </a:lnTo>
                <a:lnTo>
                  <a:pt x="2489" y="544"/>
                </a:lnTo>
                <a:lnTo>
                  <a:pt x="2489" y="544"/>
                </a:lnTo>
                <a:lnTo>
                  <a:pt x="2489" y="544"/>
                </a:lnTo>
                <a:lnTo>
                  <a:pt x="2489" y="544"/>
                </a:lnTo>
                <a:lnTo>
                  <a:pt x="2489" y="544"/>
                </a:lnTo>
                <a:lnTo>
                  <a:pt x="2489" y="544"/>
                </a:lnTo>
                <a:lnTo>
                  <a:pt x="2489" y="544"/>
                </a:lnTo>
                <a:lnTo>
                  <a:pt x="2489" y="545"/>
                </a:lnTo>
                <a:lnTo>
                  <a:pt x="2489" y="544"/>
                </a:lnTo>
                <a:lnTo>
                  <a:pt x="2488" y="544"/>
                </a:lnTo>
                <a:lnTo>
                  <a:pt x="2488" y="544"/>
                </a:lnTo>
                <a:lnTo>
                  <a:pt x="2488" y="544"/>
                </a:lnTo>
                <a:lnTo>
                  <a:pt x="2488" y="544"/>
                </a:lnTo>
                <a:lnTo>
                  <a:pt x="2488" y="544"/>
                </a:lnTo>
                <a:lnTo>
                  <a:pt x="2487" y="544"/>
                </a:lnTo>
                <a:lnTo>
                  <a:pt x="2487" y="544"/>
                </a:lnTo>
                <a:lnTo>
                  <a:pt x="2487" y="544"/>
                </a:lnTo>
                <a:lnTo>
                  <a:pt x="2486" y="544"/>
                </a:lnTo>
                <a:lnTo>
                  <a:pt x="2488" y="542"/>
                </a:lnTo>
                <a:lnTo>
                  <a:pt x="2488" y="473"/>
                </a:lnTo>
                <a:lnTo>
                  <a:pt x="2489" y="470"/>
                </a:lnTo>
                <a:lnTo>
                  <a:pt x="2489" y="469"/>
                </a:lnTo>
                <a:lnTo>
                  <a:pt x="2489" y="468"/>
                </a:lnTo>
                <a:lnTo>
                  <a:pt x="2489" y="467"/>
                </a:lnTo>
                <a:lnTo>
                  <a:pt x="2490" y="466"/>
                </a:lnTo>
                <a:lnTo>
                  <a:pt x="2490" y="463"/>
                </a:lnTo>
                <a:lnTo>
                  <a:pt x="2495" y="458"/>
                </a:lnTo>
                <a:lnTo>
                  <a:pt x="2500" y="454"/>
                </a:lnTo>
                <a:lnTo>
                  <a:pt x="2503" y="454"/>
                </a:lnTo>
                <a:lnTo>
                  <a:pt x="2504" y="453"/>
                </a:lnTo>
                <a:lnTo>
                  <a:pt x="2506" y="452"/>
                </a:lnTo>
                <a:lnTo>
                  <a:pt x="2509" y="451"/>
                </a:lnTo>
                <a:lnTo>
                  <a:pt x="2519" y="443"/>
                </a:lnTo>
                <a:lnTo>
                  <a:pt x="2522" y="438"/>
                </a:lnTo>
                <a:lnTo>
                  <a:pt x="2531" y="426"/>
                </a:lnTo>
                <a:lnTo>
                  <a:pt x="2537" y="413"/>
                </a:lnTo>
                <a:lnTo>
                  <a:pt x="2540" y="411"/>
                </a:lnTo>
                <a:lnTo>
                  <a:pt x="2540" y="407"/>
                </a:lnTo>
                <a:lnTo>
                  <a:pt x="2540" y="405"/>
                </a:lnTo>
                <a:lnTo>
                  <a:pt x="2540" y="403"/>
                </a:lnTo>
                <a:lnTo>
                  <a:pt x="2538" y="399"/>
                </a:lnTo>
                <a:lnTo>
                  <a:pt x="2538" y="397"/>
                </a:lnTo>
                <a:lnTo>
                  <a:pt x="2537" y="395"/>
                </a:lnTo>
                <a:lnTo>
                  <a:pt x="2536" y="393"/>
                </a:lnTo>
                <a:lnTo>
                  <a:pt x="2536" y="391"/>
                </a:lnTo>
                <a:lnTo>
                  <a:pt x="2535" y="388"/>
                </a:lnTo>
                <a:lnTo>
                  <a:pt x="2535" y="386"/>
                </a:lnTo>
                <a:lnTo>
                  <a:pt x="2534" y="386"/>
                </a:lnTo>
                <a:lnTo>
                  <a:pt x="2534" y="376"/>
                </a:lnTo>
                <a:lnTo>
                  <a:pt x="2531" y="376"/>
                </a:lnTo>
                <a:lnTo>
                  <a:pt x="2531" y="373"/>
                </a:lnTo>
                <a:lnTo>
                  <a:pt x="2531" y="371"/>
                </a:lnTo>
                <a:lnTo>
                  <a:pt x="2531" y="368"/>
                </a:lnTo>
                <a:lnTo>
                  <a:pt x="2531" y="367"/>
                </a:lnTo>
                <a:lnTo>
                  <a:pt x="2531" y="365"/>
                </a:lnTo>
                <a:lnTo>
                  <a:pt x="2530" y="364"/>
                </a:lnTo>
                <a:lnTo>
                  <a:pt x="2530" y="362"/>
                </a:lnTo>
                <a:lnTo>
                  <a:pt x="2529" y="361"/>
                </a:lnTo>
                <a:lnTo>
                  <a:pt x="2529" y="303"/>
                </a:lnTo>
                <a:lnTo>
                  <a:pt x="2529" y="302"/>
                </a:lnTo>
                <a:lnTo>
                  <a:pt x="2529" y="301"/>
                </a:lnTo>
                <a:lnTo>
                  <a:pt x="2529" y="301"/>
                </a:lnTo>
                <a:lnTo>
                  <a:pt x="2527" y="301"/>
                </a:lnTo>
                <a:lnTo>
                  <a:pt x="2527" y="300"/>
                </a:lnTo>
                <a:lnTo>
                  <a:pt x="2527" y="301"/>
                </a:lnTo>
                <a:lnTo>
                  <a:pt x="2527" y="297"/>
                </a:lnTo>
                <a:lnTo>
                  <a:pt x="2527" y="295"/>
                </a:lnTo>
                <a:lnTo>
                  <a:pt x="2527" y="291"/>
                </a:lnTo>
                <a:lnTo>
                  <a:pt x="2526" y="286"/>
                </a:lnTo>
                <a:lnTo>
                  <a:pt x="2526" y="285"/>
                </a:lnTo>
                <a:lnTo>
                  <a:pt x="2526" y="284"/>
                </a:lnTo>
                <a:lnTo>
                  <a:pt x="2526" y="281"/>
                </a:lnTo>
                <a:lnTo>
                  <a:pt x="2526" y="281"/>
                </a:lnTo>
                <a:lnTo>
                  <a:pt x="2526" y="279"/>
                </a:lnTo>
                <a:lnTo>
                  <a:pt x="2525" y="278"/>
                </a:lnTo>
                <a:lnTo>
                  <a:pt x="2525" y="276"/>
                </a:lnTo>
                <a:lnTo>
                  <a:pt x="2525" y="276"/>
                </a:lnTo>
                <a:lnTo>
                  <a:pt x="2525" y="276"/>
                </a:lnTo>
                <a:lnTo>
                  <a:pt x="2524" y="275"/>
                </a:lnTo>
                <a:lnTo>
                  <a:pt x="2524" y="275"/>
                </a:lnTo>
                <a:lnTo>
                  <a:pt x="2522" y="273"/>
                </a:lnTo>
                <a:lnTo>
                  <a:pt x="2522" y="271"/>
                </a:lnTo>
                <a:lnTo>
                  <a:pt x="2522" y="271"/>
                </a:lnTo>
                <a:lnTo>
                  <a:pt x="2521" y="268"/>
                </a:lnTo>
                <a:lnTo>
                  <a:pt x="2520" y="265"/>
                </a:lnTo>
                <a:lnTo>
                  <a:pt x="2520" y="264"/>
                </a:lnTo>
                <a:lnTo>
                  <a:pt x="2520" y="262"/>
                </a:lnTo>
                <a:lnTo>
                  <a:pt x="2519" y="259"/>
                </a:lnTo>
                <a:lnTo>
                  <a:pt x="2518" y="253"/>
                </a:lnTo>
                <a:lnTo>
                  <a:pt x="2516" y="250"/>
                </a:lnTo>
                <a:lnTo>
                  <a:pt x="2516" y="249"/>
                </a:lnTo>
                <a:lnTo>
                  <a:pt x="2516" y="247"/>
                </a:lnTo>
                <a:lnTo>
                  <a:pt x="2515" y="244"/>
                </a:lnTo>
                <a:lnTo>
                  <a:pt x="2514" y="242"/>
                </a:lnTo>
                <a:lnTo>
                  <a:pt x="2513" y="239"/>
                </a:lnTo>
                <a:lnTo>
                  <a:pt x="2511" y="237"/>
                </a:lnTo>
                <a:lnTo>
                  <a:pt x="2510" y="236"/>
                </a:lnTo>
                <a:lnTo>
                  <a:pt x="2510" y="236"/>
                </a:lnTo>
                <a:lnTo>
                  <a:pt x="2509" y="235"/>
                </a:lnTo>
                <a:lnTo>
                  <a:pt x="2504" y="233"/>
                </a:lnTo>
                <a:lnTo>
                  <a:pt x="2502" y="233"/>
                </a:lnTo>
                <a:lnTo>
                  <a:pt x="2499" y="233"/>
                </a:lnTo>
                <a:lnTo>
                  <a:pt x="2498" y="233"/>
                </a:lnTo>
                <a:lnTo>
                  <a:pt x="2488" y="243"/>
                </a:lnTo>
                <a:lnTo>
                  <a:pt x="2487" y="244"/>
                </a:lnTo>
                <a:lnTo>
                  <a:pt x="2486" y="247"/>
                </a:lnTo>
                <a:lnTo>
                  <a:pt x="2484" y="248"/>
                </a:lnTo>
                <a:lnTo>
                  <a:pt x="2483" y="249"/>
                </a:lnTo>
                <a:lnTo>
                  <a:pt x="2482" y="250"/>
                </a:lnTo>
                <a:lnTo>
                  <a:pt x="2481" y="252"/>
                </a:lnTo>
                <a:lnTo>
                  <a:pt x="2481" y="253"/>
                </a:lnTo>
                <a:lnTo>
                  <a:pt x="2479" y="254"/>
                </a:lnTo>
                <a:lnTo>
                  <a:pt x="2473" y="275"/>
                </a:lnTo>
                <a:lnTo>
                  <a:pt x="2472" y="285"/>
                </a:lnTo>
                <a:lnTo>
                  <a:pt x="2471" y="285"/>
                </a:lnTo>
                <a:lnTo>
                  <a:pt x="2470" y="286"/>
                </a:lnTo>
                <a:lnTo>
                  <a:pt x="2468" y="286"/>
                </a:lnTo>
                <a:lnTo>
                  <a:pt x="2467" y="286"/>
                </a:lnTo>
                <a:lnTo>
                  <a:pt x="2470" y="290"/>
                </a:lnTo>
                <a:lnTo>
                  <a:pt x="2466" y="292"/>
                </a:lnTo>
                <a:lnTo>
                  <a:pt x="2467" y="298"/>
                </a:lnTo>
                <a:lnTo>
                  <a:pt x="2466" y="298"/>
                </a:lnTo>
                <a:lnTo>
                  <a:pt x="2466" y="298"/>
                </a:lnTo>
                <a:lnTo>
                  <a:pt x="2465" y="300"/>
                </a:lnTo>
                <a:lnTo>
                  <a:pt x="2463" y="301"/>
                </a:lnTo>
                <a:lnTo>
                  <a:pt x="2463" y="301"/>
                </a:lnTo>
                <a:lnTo>
                  <a:pt x="2463" y="302"/>
                </a:lnTo>
                <a:lnTo>
                  <a:pt x="2465" y="303"/>
                </a:lnTo>
                <a:lnTo>
                  <a:pt x="2466" y="303"/>
                </a:lnTo>
                <a:lnTo>
                  <a:pt x="2463" y="303"/>
                </a:lnTo>
                <a:lnTo>
                  <a:pt x="2462" y="305"/>
                </a:lnTo>
                <a:lnTo>
                  <a:pt x="2462" y="306"/>
                </a:lnTo>
                <a:lnTo>
                  <a:pt x="2462" y="308"/>
                </a:lnTo>
                <a:lnTo>
                  <a:pt x="2463" y="309"/>
                </a:lnTo>
                <a:lnTo>
                  <a:pt x="2462" y="309"/>
                </a:lnTo>
                <a:lnTo>
                  <a:pt x="2461" y="308"/>
                </a:lnTo>
                <a:lnTo>
                  <a:pt x="2460" y="308"/>
                </a:lnTo>
                <a:lnTo>
                  <a:pt x="2460" y="308"/>
                </a:lnTo>
                <a:lnTo>
                  <a:pt x="2460" y="309"/>
                </a:lnTo>
                <a:lnTo>
                  <a:pt x="2460" y="311"/>
                </a:lnTo>
                <a:lnTo>
                  <a:pt x="2461" y="312"/>
                </a:lnTo>
                <a:lnTo>
                  <a:pt x="2460" y="314"/>
                </a:lnTo>
                <a:lnTo>
                  <a:pt x="2459" y="314"/>
                </a:lnTo>
                <a:lnTo>
                  <a:pt x="2457" y="313"/>
                </a:lnTo>
                <a:lnTo>
                  <a:pt x="2457" y="313"/>
                </a:lnTo>
                <a:lnTo>
                  <a:pt x="2457" y="312"/>
                </a:lnTo>
                <a:lnTo>
                  <a:pt x="2457" y="313"/>
                </a:lnTo>
                <a:lnTo>
                  <a:pt x="2457" y="314"/>
                </a:lnTo>
                <a:lnTo>
                  <a:pt x="2456" y="316"/>
                </a:lnTo>
                <a:lnTo>
                  <a:pt x="2456" y="316"/>
                </a:lnTo>
                <a:lnTo>
                  <a:pt x="2456" y="316"/>
                </a:lnTo>
                <a:lnTo>
                  <a:pt x="2456" y="316"/>
                </a:lnTo>
                <a:lnTo>
                  <a:pt x="2456" y="317"/>
                </a:lnTo>
                <a:lnTo>
                  <a:pt x="2456" y="317"/>
                </a:lnTo>
                <a:lnTo>
                  <a:pt x="2456" y="318"/>
                </a:lnTo>
                <a:lnTo>
                  <a:pt x="2455" y="318"/>
                </a:lnTo>
                <a:lnTo>
                  <a:pt x="2455" y="318"/>
                </a:lnTo>
                <a:lnTo>
                  <a:pt x="2455" y="318"/>
                </a:lnTo>
                <a:lnTo>
                  <a:pt x="2456" y="318"/>
                </a:lnTo>
                <a:lnTo>
                  <a:pt x="2456" y="318"/>
                </a:lnTo>
                <a:lnTo>
                  <a:pt x="2455" y="318"/>
                </a:lnTo>
                <a:lnTo>
                  <a:pt x="2455" y="319"/>
                </a:lnTo>
                <a:lnTo>
                  <a:pt x="2455" y="319"/>
                </a:lnTo>
                <a:lnTo>
                  <a:pt x="2454" y="319"/>
                </a:lnTo>
                <a:lnTo>
                  <a:pt x="2452" y="321"/>
                </a:lnTo>
                <a:lnTo>
                  <a:pt x="2457" y="325"/>
                </a:lnTo>
                <a:lnTo>
                  <a:pt x="2452" y="325"/>
                </a:lnTo>
                <a:lnTo>
                  <a:pt x="2452" y="327"/>
                </a:lnTo>
                <a:lnTo>
                  <a:pt x="2452" y="328"/>
                </a:lnTo>
                <a:lnTo>
                  <a:pt x="2451" y="329"/>
                </a:lnTo>
                <a:lnTo>
                  <a:pt x="2451" y="329"/>
                </a:lnTo>
                <a:lnTo>
                  <a:pt x="2451" y="330"/>
                </a:lnTo>
                <a:lnTo>
                  <a:pt x="2451" y="330"/>
                </a:lnTo>
                <a:lnTo>
                  <a:pt x="2451" y="341"/>
                </a:lnTo>
                <a:lnTo>
                  <a:pt x="2449" y="351"/>
                </a:lnTo>
                <a:lnTo>
                  <a:pt x="2449" y="345"/>
                </a:lnTo>
                <a:lnTo>
                  <a:pt x="2445" y="350"/>
                </a:lnTo>
                <a:lnTo>
                  <a:pt x="2445" y="350"/>
                </a:lnTo>
                <a:lnTo>
                  <a:pt x="2445" y="351"/>
                </a:lnTo>
                <a:lnTo>
                  <a:pt x="2445" y="352"/>
                </a:lnTo>
                <a:lnTo>
                  <a:pt x="2445" y="352"/>
                </a:lnTo>
                <a:lnTo>
                  <a:pt x="2445" y="354"/>
                </a:lnTo>
                <a:lnTo>
                  <a:pt x="2446" y="355"/>
                </a:lnTo>
                <a:lnTo>
                  <a:pt x="2447" y="355"/>
                </a:lnTo>
                <a:lnTo>
                  <a:pt x="2449" y="356"/>
                </a:lnTo>
                <a:lnTo>
                  <a:pt x="2447" y="361"/>
                </a:lnTo>
                <a:lnTo>
                  <a:pt x="2447" y="361"/>
                </a:lnTo>
                <a:lnTo>
                  <a:pt x="2447" y="361"/>
                </a:lnTo>
                <a:lnTo>
                  <a:pt x="2446" y="361"/>
                </a:lnTo>
                <a:lnTo>
                  <a:pt x="2446" y="361"/>
                </a:lnTo>
                <a:lnTo>
                  <a:pt x="2446" y="361"/>
                </a:lnTo>
                <a:lnTo>
                  <a:pt x="2446" y="361"/>
                </a:lnTo>
                <a:lnTo>
                  <a:pt x="2445" y="361"/>
                </a:lnTo>
                <a:lnTo>
                  <a:pt x="2443" y="364"/>
                </a:lnTo>
                <a:lnTo>
                  <a:pt x="2441" y="364"/>
                </a:lnTo>
                <a:lnTo>
                  <a:pt x="2443" y="380"/>
                </a:lnTo>
                <a:lnTo>
                  <a:pt x="2441" y="386"/>
                </a:lnTo>
                <a:lnTo>
                  <a:pt x="2439" y="399"/>
                </a:lnTo>
                <a:lnTo>
                  <a:pt x="2436" y="399"/>
                </a:lnTo>
                <a:lnTo>
                  <a:pt x="2436" y="399"/>
                </a:lnTo>
                <a:lnTo>
                  <a:pt x="2436" y="400"/>
                </a:lnTo>
                <a:lnTo>
                  <a:pt x="2436" y="402"/>
                </a:lnTo>
                <a:lnTo>
                  <a:pt x="2436" y="403"/>
                </a:lnTo>
                <a:lnTo>
                  <a:pt x="2436" y="404"/>
                </a:lnTo>
                <a:lnTo>
                  <a:pt x="2435" y="405"/>
                </a:lnTo>
                <a:lnTo>
                  <a:pt x="2435" y="405"/>
                </a:lnTo>
                <a:lnTo>
                  <a:pt x="2435" y="405"/>
                </a:lnTo>
                <a:lnTo>
                  <a:pt x="2435" y="405"/>
                </a:lnTo>
                <a:lnTo>
                  <a:pt x="2435" y="405"/>
                </a:lnTo>
                <a:lnTo>
                  <a:pt x="2435" y="407"/>
                </a:lnTo>
                <a:lnTo>
                  <a:pt x="2435" y="407"/>
                </a:lnTo>
                <a:lnTo>
                  <a:pt x="2435" y="409"/>
                </a:lnTo>
                <a:lnTo>
                  <a:pt x="2436" y="411"/>
                </a:lnTo>
                <a:lnTo>
                  <a:pt x="2433" y="415"/>
                </a:lnTo>
                <a:lnTo>
                  <a:pt x="2433" y="419"/>
                </a:lnTo>
                <a:lnTo>
                  <a:pt x="2424" y="426"/>
                </a:lnTo>
                <a:lnTo>
                  <a:pt x="2415" y="431"/>
                </a:lnTo>
                <a:lnTo>
                  <a:pt x="2414" y="432"/>
                </a:lnTo>
                <a:lnTo>
                  <a:pt x="2413" y="432"/>
                </a:lnTo>
                <a:lnTo>
                  <a:pt x="2413" y="434"/>
                </a:lnTo>
                <a:lnTo>
                  <a:pt x="2412" y="434"/>
                </a:lnTo>
                <a:lnTo>
                  <a:pt x="2411" y="434"/>
                </a:lnTo>
                <a:lnTo>
                  <a:pt x="2411" y="432"/>
                </a:lnTo>
                <a:lnTo>
                  <a:pt x="2409" y="435"/>
                </a:lnTo>
                <a:lnTo>
                  <a:pt x="2408" y="435"/>
                </a:lnTo>
                <a:lnTo>
                  <a:pt x="2408" y="436"/>
                </a:lnTo>
                <a:lnTo>
                  <a:pt x="2408" y="437"/>
                </a:lnTo>
                <a:lnTo>
                  <a:pt x="2407" y="437"/>
                </a:lnTo>
                <a:lnTo>
                  <a:pt x="2407" y="437"/>
                </a:lnTo>
                <a:lnTo>
                  <a:pt x="2407" y="437"/>
                </a:lnTo>
                <a:lnTo>
                  <a:pt x="2407" y="437"/>
                </a:lnTo>
                <a:lnTo>
                  <a:pt x="2407" y="437"/>
                </a:lnTo>
                <a:lnTo>
                  <a:pt x="2406" y="438"/>
                </a:lnTo>
                <a:lnTo>
                  <a:pt x="2404" y="438"/>
                </a:lnTo>
                <a:lnTo>
                  <a:pt x="2404" y="438"/>
                </a:lnTo>
                <a:lnTo>
                  <a:pt x="2403" y="438"/>
                </a:lnTo>
                <a:lnTo>
                  <a:pt x="2403" y="438"/>
                </a:lnTo>
                <a:lnTo>
                  <a:pt x="2403" y="438"/>
                </a:lnTo>
                <a:lnTo>
                  <a:pt x="2403" y="438"/>
                </a:lnTo>
                <a:lnTo>
                  <a:pt x="2402" y="440"/>
                </a:lnTo>
                <a:lnTo>
                  <a:pt x="2401" y="438"/>
                </a:lnTo>
                <a:lnTo>
                  <a:pt x="2399" y="438"/>
                </a:lnTo>
                <a:lnTo>
                  <a:pt x="2398" y="438"/>
                </a:lnTo>
                <a:lnTo>
                  <a:pt x="2397" y="440"/>
                </a:lnTo>
                <a:lnTo>
                  <a:pt x="2396" y="441"/>
                </a:lnTo>
                <a:lnTo>
                  <a:pt x="2395" y="441"/>
                </a:lnTo>
                <a:lnTo>
                  <a:pt x="2395" y="442"/>
                </a:lnTo>
                <a:lnTo>
                  <a:pt x="2392" y="442"/>
                </a:lnTo>
                <a:lnTo>
                  <a:pt x="2392" y="442"/>
                </a:lnTo>
                <a:lnTo>
                  <a:pt x="2391" y="442"/>
                </a:lnTo>
                <a:lnTo>
                  <a:pt x="2390" y="442"/>
                </a:lnTo>
                <a:lnTo>
                  <a:pt x="2390" y="443"/>
                </a:lnTo>
                <a:lnTo>
                  <a:pt x="2388" y="443"/>
                </a:lnTo>
                <a:lnTo>
                  <a:pt x="2387" y="443"/>
                </a:lnTo>
                <a:lnTo>
                  <a:pt x="2385" y="445"/>
                </a:lnTo>
                <a:lnTo>
                  <a:pt x="2383" y="446"/>
                </a:lnTo>
                <a:lnTo>
                  <a:pt x="2382" y="446"/>
                </a:lnTo>
                <a:lnTo>
                  <a:pt x="2381" y="446"/>
                </a:lnTo>
                <a:lnTo>
                  <a:pt x="2381" y="446"/>
                </a:lnTo>
                <a:lnTo>
                  <a:pt x="2380" y="446"/>
                </a:lnTo>
                <a:lnTo>
                  <a:pt x="2379" y="447"/>
                </a:lnTo>
                <a:lnTo>
                  <a:pt x="2377" y="447"/>
                </a:lnTo>
                <a:lnTo>
                  <a:pt x="2377" y="448"/>
                </a:lnTo>
                <a:lnTo>
                  <a:pt x="2377" y="451"/>
                </a:lnTo>
                <a:lnTo>
                  <a:pt x="2371" y="451"/>
                </a:lnTo>
                <a:lnTo>
                  <a:pt x="2369" y="454"/>
                </a:lnTo>
                <a:lnTo>
                  <a:pt x="2368" y="458"/>
                </a:lnTo>
                <a:lnTo>
                  <a:pt x="2368" y="461"/>
                </a:lnTo>
                <a:lnTo>
                  <a:pt x="2368" y="463"/>
                </a:lnTo>
                <a:lnTo>
                  <a:pt x="2369" y="467"/>
                </a:lnTo>
                <a:lnTo>
                  <a:pt x="2370" y="469"/>
                </a:lnTo>
                <a:lnTo>
                  <a:pt x="2371" y="472"/>
                </a:lnTo>
                <a:lnTo>
                  <a:pt x="2372" y="472"/>
                </a:lnTo>
                <a:lnTo>
                  <a:pt x="2374" y="473"/>
                </a:lnTo>
                <a:lnTo>
                  <a:pt x="2375" y="474"/>
                </a:lnTo>
                <a:lnTo>
                  <a:pt x="2377" y="477"/>
                </a:lnTo>
                <a:lnTo>
                  <a:pt x="2379" y="478"/>
                </a:lnTo>
                <a:lnTo>
                  <a:pt x="2379" y="480"/>
                </a:lnTo>
                <a:lnTo>
                  <a:pt x="2380" y="483"/>
                </a:lnTo>
                <a:lnTo>
                  <a:pt x="2381" y="483"/>
                </a:lnTo>
                <a:lnTo>
                  <a:pt x="2383" y="483"/>
                </a:lnTo>
                <a:lnTo>
                  <a:pt x="2386" y="484"/>
                </a:lnTo>
                <a:lnTo>
                  <a:pt x="2390" y="484"/>
                </a:lnTo>
                <a:lnTo>
                  <a:pt x="2393" y="486"/>
                </a:lnTo>
                <a:lnTo>
                  <a:pt x="2418" y="490"/>
                </a:lnTo>
                <a:lnTo>
                  <a:pt x="2418" y="494"/>
                </a:lnTo>
                <a:lnTo>
                  <a:pt x="2419" y="496"/>
                </a:lnTo>
                <a:lnTo>
                  <a:pt x="2419" y="499"/>
                </a:lnTo>
                <a:lnTo>
                  <a:pt x="2420" y="500"/>
                </a:lnTo>
                <a:lnTo>
                  <a:pt x="2420" y="502"/>
                </a:lnTo>
                <a:lnTo>
                  <a:pt x="2422" y="504"/>
                </a:lnTo>
                <a:lnTo>
                  <a:pt x="2422" y="504"/>
                </a:lnTo>
                <a:lnTo>
                  <a:pt x="2423" y="504"/>
                </a:lnTo>
                <a:lnTo>
                  <a:pt x="2423" y="518"/>
                </a:lnTo>
                <a:lnTo>
                  <a:pt x="2423" y="518"/>
                </a:lnTo>
                <a:lnTo>
                  <a:pt x="2424" y="520"/>
                </a:lnTo>
                <a:lnTo>
                  <a:pt x="2425" y="520"/>
                </a:lnTo>
                <a:lnTo>
                  <a:pt x="2427" y="520"/>
                </a:lnTo>
                <a:lnTo>
                  <a:pt x="2427" y="528"/>
                </a:lnTo>
                <a:lnTo>
                  <a:pt x="2427" y="529"/>
                </a:lnTo>
                <a:lnTo>
                  <a:pt x="2427" y="529"/>
                </a:lnTo>
                <a:lnTo>
                  <a:pt x="2425" y="529"/>
                </a:lnTo>
                <a:lnTo>
                  <a:pt x="2425" y="531"/>
                </a:lnTo>
                <a:lnTo>
                  <a:pt x="2424" y="531"/>
                </a:lnTo>
                <a:lnTo>
                  <a:pt x="2424" y="531"/>
                </a:lnTo>
                <a:lnTo>
                  <a:pt x="2424" y="531"/>
                </a:lnTo>
                <a:lnTo>
                  <a:pt x="2424" y="531"/>
                </a:lnTo>
                <a:lnTo>
                  <a:pt x="2423" y="531"/>
                </a:lnTo>
                <a:lnTo>
                  <a:pt x="2423" y="531"/>
                </a:lnTo>
                <a:lnTo>
                  <a:pt x="2423" y="531"/>
                </a:lnTo>
                <a:lnTo>
                  <a:pt x="2423" y="531"/>
                </a:lnTo>
                <a:lnTo>
                  <a:pt x="2422" y="531"/>
                </a:lnTo>
                <a:lnTo>
                  <a:pt x="2420" y="531"/>
                </a:lnTo>
                <a:lnTo>
                  <a:pt x="2418" y="532"/>
                </a:lnTo>
                <a:lnTo>
                  <a:pt x="2415" y="542"/>
                </a:lnTo>
                <a:lnTo>
                  <a:pt x="2415" y="558"/>
                </a:lnTo>
                <a:lnTo>
                  <a:pt x="2414" y="555"/>
                </a:lnTo>
                <a:lnTo>
                  <a:pt x="2414" y="556"/>
                </a:lnTo>
                <a:lnTo>
                  <a:pt x="2414" y="558"/>
                </a:lnTo>
                <a:lnTo>
                  <a:pt x="2414" y="560"/>
                </a:lnTo>
                <a:lnTo>
                  <a:pt x="2414" y="561"/>
                </a:lnTo>
                <a:lnTo>
                  <a:pt x="2413" y="561"/>
                </a:lnTo>
                <a:lnTo>
                  <a:pt x="2413" y="563"/>
                </a:lnTo>
                <a:lnTo>
                  <a:pt x="2413" y="563"/>
                </a:lnTo>
                <a:lnTo>
                  <a:pt x="2413" y="564"/>
                </a:lnTo>
                <a:lnTo>
                  <a:pt x="2413" y="564"/>
                </a:lnTo>
                <a:lnTo>
                  <a:pt x="2413" y="565"/>
                </a:lnTo>
                <a:lnTo>
                  <a:pt x="2412" y="565"/>
                </a:lnTo>
                <a:lnTo>
                  <a:pt x="2412" y="566"/>
                </a:lnTo>
                <a:lnTo>
                  <a:pt x="2414" y="548"/>
                </a:lnTo>
                <a:lnTo>
                  <a:pt x="2412" y="548"/>
                </a:lnTo>
                <a:lnTo>
                  <a:pt x="2411" y="571"/>
                </a:lnTo>
                <a:lnTo>
                  <a:pt x="2412" y="570"/>
                </a:lnTo>
                <a:lnTo>
                  <a:pt x="2412" y="597"/>
                </a:lnTo>
                <a:lnTo>
                  <a:pt x="2408" y="593"/>
                </a:lnTo>
                <a:lnTo>
                  <a:pt x="2408" y="601"/>
                </a:lnTo>
                <a:lnTo>
                  <a:pt x="2412" y="603"/>
                </a:lnTo>
                <a:lnTo>
                  <a:pt x="2412" y="607"/>
                </a:lnTo>
                <a:lnTo>
                  <a:pt x="2411" y="608"/>
                </a:lnTo>
                <a:lnTo>
                  <a:pt x="2411" y="609"/>
                </a:lnTo>
                <a:lnTo>
                  <a:pt x="2411" y="610"/>
                </a:lnTo>
                <a:lnTo>
                  <a:pt x="2411" y="612"/>
                </a:lnTo>
                <a:lnTo>
                  <a:pt x="2414" y="619"/>
                </a:lnTo>
                <a:lnTo>
                  <a:pt x="2433" y="641"/>
                </a:lnTo>
                <a:lnTo>
                  <a:pt x="2436" y="647"/>
                </a:lnTo>
                <a:lnTo>
                  <a:pt x="2443" y="653"/>
                </a:lnTo>
                <a:lnTo>
                  <a:pt x="2466" y="655"/>
                </a:lnTo>
                <a:lnTo>
                  <a:pt x="2473" y="655"/>
                </a:lnTo>
                <a:lnTo>
                  <a:pt x="2476" y="655"/>
                </a:lnTo>
                <a:lnTo>
                  <a:pt x="2478" y="653"/>
                </a:lnTo>
                <a:lnTo>
                  <a:pt x="2479" y="652"/>
                </a:lnTo>
                <a:lnTo>
                  <a:pt x="2482" y="651"/>
                </a:lnTo>
                <a:lnTo>
                  <a:pt x="2483" y="649"/>
                </a:lnTo>
                <a:lnTo>
                  <a:pt x="2486" y="647"/>
                </a:lnTo>
                <a:lnTo>
                  <a:pt x="2488" y="645"/>
                </a:lnTo>
                <a:lnTo>
                  <a:pt x="2490" y="642"/>
                </a:lnTo>
                <a:lnTo>
                  <a:pt x="2489" y="642"/>
                </a:lnTo>
                <a:lnTo>
                  <a:pt x="2488" y="642"/>
                </a:lnTo>
                <a:lnTo>
                  <a:pt x="2488" y="641"/>
                </a:lnTo>
                <a:lnTo>
                  <a:pt x="2488" y="641"/>
                </a:lnTo>
                <a:lnTo>
                  <a:pt x="2488" y="639"/>
                </a:lnTo>
                <a:lnTo>
                  <a:pt x="2490" y="639"/>
                </a:lnTo>
                <a:lnTo>
                  <a:pt x="2490" y="629"/>
                </a:lnTo>
                <a:lnTo>
                  <a:pt x="2492" y="620"/>
                </a:lnTo>
                <a:lnTo>
                  <a:pt x="2492" y="619"/>
                </a:lnTo>
                <a:lnTo>
                  <a:pt x="2494" y="617"/>
                </a:lnTo>
                <a:lnTo>
                  <a:pt x="2495" y="613"/>
                </a:lnTo>
                <a:lnTo>
                  <a:pt x="2498" y="610"/>
                </a:lnTo>
                <a:lnTo>
                  <a:pt x="2498" y="609"/>
                </a:lnTo>
                <a:lnTo>
                  <a:pt x="2499" y="608"/>
                </a:lnTo>
                <a:lnTo>
                  <a:pt x="2500" y="607"/>
                </a:lnTo>
                <a:lnTo>
                  <a:pt x="2502" y="604"/>
                </a:lnTo>
                <a:lnTo>
                  <a:pt x="2503" y="604"/>
                </a:lnTo>
                <a:lnTo>
                  <a:pt x="2504" y="603"/>
                </a:lnTo>
                <a:lnTo>
                  <a:pt x="2504" y="603"/>
                </a:lnTo>
                <a:lnTo>
                  <a:pt x="2505" y="599"/>
                </a:lnTo>
                <a:lnTo>
                  <a:pt x="2505" y="597"/>
                </a:lnTo>
                <a:lnTo>
                  <a:pt x="2506" y="594"/>
                </a:lnTo>
                <a:lnTo>
                  <a:pt x="2509" y="593"/>
                </a:lnTo>
                <a:lnTo>
                  <a:pt x="2509" y="592"/>
                </a:lnTo>
                <a:lnTo>
                  <a:pt x="2509" y="592"/>
                </a:lnTo>
                <a:lnTo>
                  <a:pt x="2510" y="591"/>
                </a:lnTo>
                <a:lnTo>
                  <a:pt x="2511" y="590"/>
                </a:lnTo>
                <a:lnTo>
                  <a:pt x="2511" y="588"/>
                </a:lnTo>
                <a:lnTo>
                  <a:pt x="2513" y="587"/>
                </a:lnTo>
                <a:lnTo>
                  <a:pt x="2514" y="585"/>
                </a:lnTo>
                <a:lnTo>
                  <a:pt x="2515" y="583"/>
                </a:lnTo>
                <a:lnTo>
                  <a:pt x="2529" y="564"/>
                </a:lnTo>
                <a:lnTo>
                  <a:pt x="2529" y="563"/>
                </a:lnTo>
                <a:lnTo>
                  <a:pt x="2530" y="563"/>
                </a:lnTo>
                <a:lnTo>
                  <a:pt x="2531" y="561"/>
                </a:lnTo>
                <a:lnTo>
                  <a:pt x="2534" y="561"/>
                </a:lnTo>
                <a:lnTo>
                  <a:pt x="2532" y="561"/>
                </a:lnTo>
                <a:lnTo>
                  <a:pt x="2531" y="563"/>
                </a:lnTo>
                <a:lnTo>
                  <a:pt x="2531" y="564"/>
                </a:lnTo>
                <a:lnTo>
                  <a:pt x="2531" y="566"/>
                </a:lnTo>
                <a:lnTo>
                  <a:pt x="2532" y="565"/>
                </a:lnTo>
                <a:lnTo>
                  <a:pt x="2535" y="564"/>
                </a:lnTo>
                <a:lnTo>
                  <a:pt x="2536" y="563"/>
                </a:lnTo>
                <a:lnTo>
                  <a:pt x="2537" y="561"/>
                </a:lnTo>
                <a:lnTo>
                  <a:pt x="2536" y="556"/>
                </a:lnTo>
                <a:lnTo>
                  <a:pt x="2536" y="556"/>
                </a:lnTo>
                <a:lnTo>
                  <a:pt x="2536" y="555"/>
                </a:lnTo>
                <a:lnTo>
                  <a:pt x="2536" y="554"/>
                </a:lnTo>
                <a:lnTo>
                  <a:pt x="2537" y="554"/>
                </a:lnTo>
                <a:lnTo>
                  <a:pt x="2537" y="554"/>
                </a:lnTo>
                <a:lnTo>
                  <a:pt x="2537" y="554"/>
                </a:lnTo>
                <a:lnTo>
                  <a:pt x="2538" y="555"/>
                </a:lnTo>
                <a:lnTo>
                  <a:pt x="2538" y="555"/>
                </a:lnTo>
                <a:lnTo>
                  <a:pt x="2538" y="556"/>
                </a:lnTo>
                <a:lnTo>
                  <a:pt x="2538" y="556"/>
                </a:lnTo>
                <a:lnTo>
                  <a:pt x="2540" y="558"/>
                </a:lnTo>
                <a:lnTo>
                  <a:pt x="2540" y="556"/>
                </a:lnTo>
                <a:lnTo>
                  <a:pt x="2541" y="556"/>
                </a:lnTo>
                <a:lnTo>
                  <a:pt x="2542" y="555"/>
                </a:lnTo>
                <a:lnTo>
                  <a:pt x="2543" y="555"/>
                </a:lnTo>
                <a:lnTo>
                  <a:pt x="2545" y="559"/>
                </a:lnTo>
                <a:lnTo>
                  <a:pt x="2546" y="563"/>
                </a:lnTo>
                <a:lnTo>
                  <a:pt x="2547" y="566"/>
                </a:lnTo>
                <a:lnTo>
                  <a:pt x="2550" y="570"/>
                </a:lnTo>
                <a:lnTo>
                  <a:pt x="2564" y="594"/>
                </a:lnTo>
                <a:lnTo>
                  <a:pt x="2577" y="612"/>
                </a:lnTo>
                <a:lnTo>
                  <a:pt x="2578" y="613"/>
                </a:lnTo>
                <a:lnTo>
                  <a:pt x="2580" y="615"/>
                </a:lnTo>
                <a:lnTo>
                  <a:pt x="2582" y="615"/>
                </a:lnTo>
                <a:lnTo>
                  <a:pt x="2583" y="617"/>
                </a:lnTo>
                <a:lnTo>
                  <a:pt x="2585" y="619"/>
                </a:lnTo>
                <a:lnTo>
                  <a:pt x="2589" y="620"/>
                </a:lnTo>
                <a:lnTo>
                  <a:pt x="2593" y="621"/>
                </a:lnTo>
                <a:lnTo>
                  <a:pt x="2596" y="624"/>
                </a:lnTo>
                <a:lnTo>
                  <a:pt x="2601" y="625"/>
                </a:lnTo>
                <a:lnTo>
                  <a:pt x="2602" y="628"/>
                </a:lnTo>
                <a:lnTo>
                  <a:pt x="2605" y="630"/>
                </a:lnTo>
                <a:lnTo>
                  <a:pt x="2607" y="631"/>
                </a:lnTo>
                <a:lnTo>
                  <a:pt x="2609" y="633"/>
                </a:lnTo>
                <a:lnTo>
                  <a:pt x="2609" y="635"/>
                </a:lnTo>
                <a:lnTo>
                  <a:pt x="2611" y="635"/>
                </a:lnTo>
                <a:lnTo>
                  <a:pt x="2612" y="635"/>
                </a:lnTo>
                <a:lnTo>
                  <a:pt x="2612" y="635"/>
                </a:lnTo>
                <a:lnTo>
                  <a:pt x="2612" y="635"/>
                </a:lnTo>
                <a:lnTo>
                  <a:pt x="2612" y="635"/>
                </a:lnTo>
                <a:lnTo>
                  <a:pt x="2613" y="636"/>
                </a:lnTo>
                <a:lnTo>
                  <a:pt x="2613" y="636"/>
                </a:lnTo>
                <a:lnTo>
                  <a:pt x="2613" y="636"/>
                </a:lnTo>
                <a:lnTo>
                  <a:pt x="2615" y="636"/>
                </a:lnTo>
                <a:lnTo>
                  <a:pt x="2615" y="636"/>
                </a:lnTo>
                <a:lnTo>
                  <a:pt x="2615" y="636"/>
                </a:lnTo>
                <a:lnTo>
                  <a:pt x="2615" y="636"/>
                </a:lnTo>
                <a:lnTo>
                  <a:pt x="2616" y="636"/>
                </a:lnTo>
                <a:lnTo>
                  <a:pt x="2616" y="636"/>
                </a:lnTo>
                <a:lnTo>
                  <a:pt x="2617" y="636"/>
                </a:lnTo>
                <a:lnTo>
                  <a:pt x="2617" y="636"/>
                </a:lnTo>
                <a:lnTo>
                  <a:pt x="2617" y="636"/>
                </a:lnTo>
                <a:lnTo>
                  <a:pt x="2638" y="641"/>
                </a:lnTo>
                <a:lnTo>
                  <a:pt x="2638" y="641"/>
                </a:lnTo>
                <a:lnTo>
                  <a:pt x="2638" y="641"/>
                </a:lnTo>
                <a:lnTo>
                  <a:pt x="2639" y="642"/>
                </a:lnTo>
                <a:lnTo>
                  <a:pt x="2639" y="642"/>
                </a:lnTo>
                <a:lnTo>
                  <a:pt x="2641" y="642"/>
                </a:lnTo>
                <a:lnTo>
                  <a:pt x="2642" y="642"/>
                </a:lnTo>
                <a:lnTo>
                  <a:pt x="2644" y="642"/>
                </a:lnTo>
                <a:lnTo>
                  <a:pt x="2645" y="642"/>
                </a:lnTo>
                <a:lnTo>
                  <a:pt x="2676" y="653"/>
                </a:lnTo>
                <a:lnTo>
                  <a:pt x="2680" y="653"/>
                </a:lnTo>
                <a:lnTo>
                  <a:pt x="2681" y="653"/>
                </a:lnTo>
                <a:lnTo>
                  <a:pt x="2684" y="653"/>
                </a:lnTo>
                <a:lnTo>
                  <a:pt x="2689" y="653"/>
                </a:lnTo>
                <a:lnTo>
                  <a:pt x="2693" y="653"/>
                </a:lnTo>
                <a:lnTo>
                  <a:pt x="2693" y="656"/>
                </a:lnTo>
                <a:lnTo>
                  <a:pt x="2693" y="656"/>
                </a:lnTo>
                <a:lnTo>
                  <a:pt x="2695" y="656"/>
                </a:lnTo>
                <a:lnTo>
                  <a:pt x="2695" y="656"/>
                </a:lnTo>
                <a:lnTo>
                  <a:pt x="2695" y="655"/>
                </a:lnTo>
                <a:lnTo>
                  <a:pt x="2698" y="656"/>
                </a:lnTo>
                <a:lnTo>
                  <a:pt x="2701" y="656"/>
                </a:lnTo>
                <a:lnTo>
                  <a:pt x="2704" y="656"/>
                </a:lnTo>
                <a:lnTo>
                  <a:pt x="2708" y="656"/>
                </a:lnTo>
                <a:lnTo>
                  <a:pt x="2709" y="658"/>
                </a:lnTo>
                <a:lnTo>
                  <a:pt x="2711" y="660"/>
                </a:lnTo>
                <a:lnTo>
                  <a:pt x="2711" y="660"/>
                </a:lnTo>
                <a:lnTo>
                  <a:pt x="2712" y="661"/>
                </a:lnTo>
                <a:lnTo>
                  <a:pt x="2713" y="661"/>
                </a:lnTo>
                <a:lnTo>
                  <a:pt x="2714" y="662"/>
                </a:lnTo>
                <a:lnTo>
                  <a:pt x="2714" y="662"/>
                </a:lnTo>
                <a:lnTo>
                  <a:pt x="2716" y="662"/>
                </a:lnTo>
                <a:lnTo>
                  <a:pt x="2717" y="661"/>
                </a:lnTo>
                <a:lnTo>
                  <a:pt x="2717" y="661"/>
                </a:lnTo>
                <a:lnTo>
                  <a:pt x="2718" y="661"/>
                </a:lnTo>
                <a:lnTo>
                  <a:pt x="2719" y="661"/>
                </a:lnTo>
                <a:lnTo>
                  <a:pt x="2720" y="661"/>
                </a:lnTo>
                <a:lnTo>
                  <a:pt x="2722" y="662"/>
                </a:lnTo>
                <a:lnTo>
                  <a:pt x="2724" y="662"/>
                </a:lnTo>
                <a:lnTo>
                  <a:pt x="2725" y="661"/>
                </a:lnTo>
                <a:lnTo>
                  <a:pt x="2736" y="656"/>
                </a:lnTo>
                <a:lnTo>
                  <a:pt x="2740" y="662"/>
                </a:lnTo>
                <a:lnTo>
                  <a:pt x="2743" y="658"/>
                </a:lnTo>
                <a:lnTo>
                  <a:pt x="2746" y="661"/>
                </a:lnTo>
                <a:lnTo>
                  <a:pt x="2749" y="660"/>
                </a:lnTo>
                <a:lnTo>
                  <a:pt x="2750" y="658"/>
                </a:lnTo>
                <a:lnTo>
                  <a:pt x="2752" y="658"/>
                </a:lnTo>
                <a:lnTo>
                  <a:pt x="2755" y="658"/>
                </a:lnTo>
                <a:lnTo>
                  <a:pt x="2770" y="656"/>
                </a:lnTo>
                <a:lnTo>
                  <a:pt x="2770" y="658"/>
                </a:lnTo>
                <a:lnTo>
                  <a:pt x="2796" y="653"/>
                </a:lnTo>
                <a:lnTo>
                  <a:pt x="2799" y="649"/>
                </a:lnTo>
                <a:lnTo>
                  <a:pt x="2802" y="649"/>
                </a:lnTo>
                <a:lnTo>
                  <a:pt x="2803" y="650"/>
                </a:lnTo>
                <a:lnTo>
                  <a:pt x="2803" y="650"/>
                </a:lnTo>
                <a:lnTo>
                  <a:pt x="2804" y="651"/>
                </a:lnTo>
                <a:lnTo>
                  <a:pt x="2805" y="650"/>
                </a:lnTo>
                <a:lnTo>
                  <a:pt x="2807" y="649"/>
                </a:lnTo>
                <a:lnTo>
                  <a:pt x="2809" y="647"/>
                </a:lnTo>
                <a:lnTo>
                  <a:pt x="2810" y="647"/>
                </a:lnTo>
                <a:lnTo>
                  <a:pt x="2811" y="647"/>
                </a:lnTo>
                <a:lnTo>
                  <a:pt x="2814" y="647"/>
                </a:lnTo>
                <a:lnTo>
                  <a:pt x="2820" y="641"/>
                </a:lnTo>
                <a:lnTo>
                  <a:pt x="2820" y="635"/>
                </a:lnTo>
                <a:lnTo>
                  <a:pt x="2821" y="635"/>
                </a:lnTo>
                <a:lnTo>
                  <a:pt x="2823" y="634"/>
                </a:lnTo>
                <a:lnTo>
                  <a:pt x="2824" y="634"/>
                </a:lnTo>
                <a:lnTo>
                  <a:pt x="2824" y="633"/>
                </a:lnTo>
                <a:lnTo>
                  <a:pt x="2825" y="633"/>
                </a:lnTo>
                <a:lnTo>
                  <a:pt x="2826" y="633"/>
                </a:lnTo>
                <a:lnTo>
                  <a:pt x="2826" y="633"/>
                </a:lnTo>
                <a:lnTo>
                  <a:pt x="2826" y="633"/>
                </a:lnTo>
                <a:lnTo>
                  <a:pt x="2827" y="633"/>
                </a:lnTo>
                <a:lnTo>
                  <a:pt x="2827" y="633"/>
                </a:lnTo>
                <a:lnTo>
                  <a:pt x="2827" y="633"/>
                </a:lnTo>
                <a:lnTo>
                  <a:pt x="2827" y="631"/>
                </a:lnTo>
                <a:lnTo>
                  <a:pt x="2829" y="631"/>
                </a:lnTo>
                <a:lnTo>
                  <a:pt x="2829" y="631"/>
                </a:lnTo>
                <a:lnTo>
                  <a:pt x="2829" y="631"/>
                </a:lnTo>
                <a:lnTo>
                  <a:pt x="2829" y="631"/>
                </a:lnTo>
                <a:lnTo>
                  <a:pt x="2829" y="630"/>
                </a:lnTo>
                <a:lnTo>
                  <a:pt x="2830" y="629"/>
                </a:lnTo>
                <a:lnTo>
                  <a:pt x="2830" y="628"/>
                </a:lnTo>
                <a:close/>
                <a:moveTo>
                  <a:pt x="2673" y="432"/>
                </a:moveTo>
                <a:lnTo>
                  <a:pt x="2670" y="432"/>
                </a:lnTo>
                <a:lnTo>
                  <a:pt x="2669" y="407"/>
                </a:lnTo>
                <a:lnTo>
                  <a:pt x="2669" y="407"/>
                </a:lnTo>
                <a:lnTo>
                  <a:pt x="2669" y="408"/>
                </a:lnTo>
                <a:lnTo>
                  <a:pt x="2670" y="408"/>
                </a:lnTo>
                <a:lnTo>
                  <a:pt x="2670" y="409"/>
                </a:lnTo>
                <a:lnTo>
                  <a:pt x="2670" y="410"/>
                </a:lnTo>
                <a:lnTo>
                  <a:pt x="2670" y="413"/>
                </a:lnTo>
                <a:lnTo>
                  <a:pt x="2673" y="421"/>
                </a:lnTo>
                <a:lnTo>
                  <a:pt x="2673" y="432"/>
                </a:lnTo>
                <a:close/>
                <a:moveTo>
                  <a:pt x="2685" y="392"/>
                </a:moveTo>
                <a:lnTo>
                  <a:pt x="2685" y="389"/>
                </a:lnTo>
                <a:lnTo>
                  <a:pt x="2686" y="388"/>
                </a:lnTo>
                <a:lnTo>
                  <a:pt x="2687" y="387"/>
                </a:lnTo>
                <a:lnTo>
                  <a:pt x="2689" y="384"/>
                </a:lnTo>
                <a:lnTo>
                  <a:pt x="2691" y="383"/>
                </a:lnTo>
                <a:lnTo>
                  <a:pt x="2703" y="380"/>
                </a:lnTo>
                <a:lnTo>
                  <a:pt x="2706" y="380"/>
                </a:lnTo>
                <a:lnTo>
                  <a:pt x="2706" y="381"/>
                </a:lnTo>
                <a:lnTo>
                  <a:pt x="2703" y="386"/>
                </a:lnTo>
                <a:lnTo>
                  <a:pt x="2706" y="383"/>
                </a:lnTo>
                <a:lnTo>
                  <a:pt x="2708" y="383"/>
                </a:lnTo>
                <a:lnTo>
                  <a:pt x="2708" y="399"/>
                </a:lnTo>
                <a:lnTo>
                  <a:pt x="2707" y="400"/>
                </a:lnTo>
                <a:lnTo>
                  <a:pt x="2706" y="400"/>
                </a:lnTo>
                <a:lnTo>
                  <a:pt x="2706" y="400"/>
                </a:lnTo>
                <a:lnTo>
                  <a:pt x="2707" y="402"/>
                </a:lnTo>
                <a:lnTo>
                  <a:pt x="2707" y="402"/>
                </a:lnTo>
                <a:lnTo>
                  <a:pt x="2707" y="402"/>
                </a:lnTo>
                <a:lnTo>
                  <a:pt x="2706" y="402"/>
                </a:lnTo>
                <a:lnTo>
                  <a:pt x="2701" y="418"/>
                </a:lnTo>
                <a:lnTo>
                  <a:pt x="2701" y="419"/>
                </a:lnTo>
                <a:lnTo>
                  <a:pt x="2700" y="420"/>
                </a:lnTo>
                <a:lnTo>
                  <a:pt x="2700" y="420"/>
                </a:lnTo>
                <a:lnTo>
                  <a:pt x="2698" y="421"/>
                </a:lnTo>
                <a:lnTo>
                  <a:pt x="2698" y="423"/>
                </a:lnTo>
                <a:lnTo>
                  <a:pt x="2697" y="423"/>
                </a:lnTo>
                <a:lnTo>
                  <a:pt x="2696" y="423"/>
                </a:lnTo>
                <a:lnTo>
                  <a:pt x="2695" y="424"/>
                </a:lnTo>
                <a:lnTo>
                  <a:pt x="2697" y="426"/>
                </a:lnTo>
                <a:lnTo>
                  <a:pt x="2691" y="432"/>
                </a:lnTo>
                <a:lnTo>
                  <a:pt x="2691" y="432"/>
                </a:lnTo>
                <a:lnTo>
                  <a:pt x="2691" y="432"/>
                </a:lnTo>
                <a:lnTo>
                  <a:pt x="2690" y="432"/>
                </a:lnTo>
                <a:lnTo>
                  <a:pt x="2690" y="431"/>
                </a:lnTo>
                <a:lnTo>
                  <a:pt x="2689" y="431"/>
                </a:lnTo>
                <a:lnTo>
                  <a:pt x="2689" y="430"/>
                </a:lnTo>
                <a:lnTo>
                  <a:pt x="2689" y="429"/>
                </a:lnTo>
                <a:lnTo>
                  <a:pt x="2689" y="427"/>
                </a:lnTo>
                <a:lnTo>
                  <a:pt x="2687" y="424"/>
                </a:lnTo>
                <a:lnTo>
                  <a:pt x="2687" y="423"/>
                </a:lnTo>
                <a:lnTo>
                  <a:pt x="2686" y="420"/>
                </a:lnTo>
                <a:lnTo>
                  <a:pt x="2686" y="419"/>
                </a:lnTo>
                <a:lnTo>
                  <a:pt x="2686" y="416"/>
                </a:lnTo>
                <a:lnTo>
                  <a:pt x="2685" y="411"/>
                </a:lnTo>
                <a:lnTo>
                  <a:pt x="2685" y="397"/>
                </a:lnTo>
                <a:lnTo>
                  <a:pt x="2685" y="395"/>
                </a:lnTo>
                <a:lnTo>
                  <a:pt x="2685" y="393"/>
                </a:lnTo>
                <a:lnTo>
                  <a:pt x="2685" y="392"/>
                </a:lnTo>
                <a:close/>
                <a:moveTo>
                  <a:pt x="2682" y="413"/>
                </a:moveTo>
                <a:lnTo>
                  <a:pt x="2681" y="431"/>
                </a:lnTo>
                <a:lnTo>
                  <a:pt x="2680" y="431"/>
                </a:lnTo>
                <a:lnTo>
                  <a:pt x="2680" y="431"/>
                </a:lnTo>
                <a:lnTo>
                  <a:pt x="2680" y="431"/>
                </a:lnTo>
                <a:lnTo>
                  <a:pt x="2679" y="431"/>
                </a:lnTo>
                <a:lnTo>
                  <a:pt x="2679" y="430"/>
                </a:lnTo>
                <a:lnTo>
                  <a:pt x="2679" y="429"/>
                </a:lnTo>
                <a:lnTo>
                  <a:pt x="2679" y="427"/>
                </a:lnTo>
                <a:lnTo>
                  <a:pt x="2679" y="426"/>
                </a:lnTo>
                <a:lnTo>
                  <a:pt x="2673" y="403"/>
                </a:lnTo>
                <a:lnTo>
                  <a:pt x="2674" y="404"/>
                </a:lnTo>
                <a:lnTo>
                  <a:pt x="2675" y="404"/>
                </a:lnTo>
                <a:lnTo>
                  <a:pt x="2675" y="405"/>
                </a:lnTo>
                <a:lnTo>
                  <a:pt x="2676" y="405"/>
                </a:lnTo>
                <a:lnTo>
                  <a:pt x="2679" y="413"/>
                </a:lnTo>
                <a:lnTo>
                  <a:pt x="2682" y="413"/>
                </a:lnTo>
                <a:close/>
                <a:moveTo>
                  <a:pt x="2675" y="403"/>
                </a:moveTo>
                <a:lnTo>
                  <a:pt x="2675" y="402"/>
                </a:lnTo>
                <a:lnTo>
                  <a:pt x="2675" y="402"/>
                </a:lnTo>
                <a:lnTo>
                  <a:pt x="2676" y="399"/>
                </a:lnTo>
                <a:lnTo>
                  <a:pt x="2676" y="403"/>
                </a:lnTo>
                <a:lnTo>
                  <a:pt x="2676" y="404"/>
                </a:lnTo>
                <a:lnTo>
                  <a:pt x="2676" y="404"/>
                </a:lnTo>
                <a:lnTo>
                  <a:pt x="2675" y="404"/>
                </a:lnTo>
                <a:lnTo>
                  <a:pt x="2675" y="404"/>
                </a:lnTo>
                <a:lnTo>
                  <a:pt x="2675" y="403"/>
                </a:lnTo>
                <a:close/>
                <a:moveTo>
                  <a:pt x="2663" y="346"/>
                </a:moveTo>
                <a:lnTo>
                  <a:pt x="2664" y="345"/>
                </a:lnTo>
                <a:lnTo>
                  <a:pt x="2664" y="344"/>
                </a:lnTo>
                <a:lnTo>
                  <a:pt x="2664" y="343"/>
                </a:lnTo>
                <a:lnTo>
                  <a:pt x="2664" y="341"/>
                </a:lnTo>
                <a:lnTo>
                  <a:pt x="2665" y="339"/>
                </a:lnTo>
                <a:lnTo>
                  <a:pt x="2665" y="338"/>
                </a:lnTo>
                <a:lnTo>
                  <a:pt x="2665" y="337"/>
                </a:lnTo>
                <a:lnTo>
                  <a:pt x="2666" y="337"/>
                </a:lnTo>
                <a:lnTo>
                  <a:pt x="2669" y="321"/>
                </a:lnTo>
                <a:lnTo>
                  <a:pt x="2670" y="318"/>
                </a:lnTo>
                <a:lnTo>
                  <a:pt x="2670" y="316"/>
                </a:lnTo>
                <a:lnTo>
                  <a:pt x="2671" y="313"/>
                </a:lnTo>
                <a:lnTo>
                  <a:pt x="2671" y="311"/>
                </a:lnTo>
                <a:lnTo>
                  <a:pt x="2673" y="309"/>
                </a:lnTo>
                <a:lnTo>
                  <a:pt x="2673" y="307"/>
                </a:lnTo>
                <a:lnTo>
                  <a:pt x="2673" y="306"/>
                </a:lnTo>
                <a:lnTo>
                  <a:pt x="2673" y="303"/>
                </a:lnTo>
                <a:lnTo>
                  <a:pt x="2673" y="302"/>
                </a:lnTo>
                <a:lnTo>
                  <a:pt x="2676" y="298"/>
                </a:lnTo>
                <a:lnTo>
                  <a:pt x="2677" y="300"/>
                </a:lnTo>
                <a:lnTo>
                  <a:pt x="2677" y="300"/>
                </a:lnTo>
                <a:lnTo>
                  <a:pt x="2677" y="300"/>
                </a:lnTo>
                <a:lnTo>
                  <a:pt x="2677" y="300"/>
                </a:lnTo>
                <a:lnTo>
                  <a:pt x="2677" y="301"/>
                </a:lnTo>
                <a:lnTo>
                  <a:pt x="2677" y="301"/>
                </a:lnTo>
                <a:lnTo>
                  <a:pt x="2679" y="302"/>
                </a:lnTo>
                <a:lnTo>
                  <a:pt x="2679" y="302"/>
                </a:lnTo>
                <a:lnTo>
                  <a:pt x="2679" y="303"/>
                </a:lnTo>
                <a:lnTo>
                  <a:pt x="2679" y="303"/>
                </a:lnTo>
                <a:lnTo>
                  <a:pt x="2679" y="303"/>
                </a:lnTo>
                <a:lnTo>
                  <a:pt x="2679" y="303"/>
                </a:lnTo>
                <a:lnTo>
                  <a:pt x="2679" y="303"/>
                </a:lnTo>
                <a:lnTo>
                  <a:pt x="2679" y="305"/>
                </a:lnTo>
                <a:lnTo>
                  <a:pt x="2677" y="305"/>
                </a:lnTo>
                <a:lnTo>
                  <a:pt x="2677" y="305"/>
                </a:lnTo>
                <a:lnTo>
                  <a:pt x="2677" y="305"/>
                </a:lnTo>
                <a:lnTo>
                  <a:pt x="2677" y="305"/>
                </a:lnTo>
                <a:lnTo>
                  <a:pt x="2677" y="305"/>
                </a:lnTo>
                <a:lnTo>
                  <a:pt x="2677" y="305"/>
                </a:lnTo>
                <a:lnTo>
                  <a:pt x="2676" y="303"/>
                </a:lnTo>
                <a:lnTo>
                  <a:pt x="2676" y="312"/>
                </a:lnTo>
                <a:lnTo>
                  <a:pt x="2675" y="312"/>
                </a:lnTo>
                <a:lnTo>
                  <a:pt x="2670" y="340"/>
                </a:lnTo>
                <a:lnTo>
                  <a:pt x="2669" y="344"/>
                </a:lnTo>
                <a:lnTo>
                  <a:pt x="2666" y="345"/>
                </a:lnTo>
                <a:lnTo>
                  <a:pt x="2665" y="346"/>
                </a:lnTo>
                <a:lnTo>
                  <a:pt x="2664" y="348"/>
                </a:lnTo>
                <a:lnTo>
                  <a:pt x="2663" y="348"/>
                </a:lnTo>
                <a:lnTo>
                  <a:pt x="2663" y="346"/>
                </a:lnTo>
                <a:close/>
                <a:moveTo>
                  <a:pt x="2478" y="289"/>
                </a:moveTo>
                <a:lnTo>
                  <a:pt x="2478" y="287"/>
                </a:lnTo>
                <a:lnTo>
                  <a:pt x="2479" y="287"/>
                </a:lnTo>
                <a:lnTo>
                  <a:pt x="2479" y="286"/>
                </a:lnTo>
                <a:lnTo>
                  <a:pt x="2479" y="292"/>
                </a:lnTo>
                <a:lnTo>
                  <a:pt x="2479" y="292"/>
                </a:lnTo>
                <a:lnTo>
                  <a:pt x="2478" y="291"/>
                </a:lnTo>
                <a:lnTo>
                  <a:pt x="2478" y="290"/>
                </a:lnTo>
                <a:lnTo>
                  <a:pt x="2478" y="290"/>
                </a:lnTo>
                <a:lnTo>
                  <a:pt x="2478" y="289"/>
                </a:lnTo>
                <a:close/>
                <a:moveTo>
                  <a:pt x="2466" y="322"/>
                </a:moveTo>
                <a:lnTo>
                  <a:pt x="2467" y="318"/>
                </a:lnTo>
                <a:lnTo>
                  <a:pt x="2467" y="316"/>
                </a:lnTo>
                <a:lnTo>
                  <a:pt x="2468" y="314"/>
                </a:lnTo>
                <a:lnTo>
                  <a:pt x="2470" y="312"/>
                </a:lnTo>
                <a:lnTo>
                  <a:pt x="2470" y="309"/>
                </a:lnTo>
                <a:lnTo>
                  <a:pt x="2470" y="308"/>
                </a:lnTo>
                <a:lnTo>
                  <a:pt x="2471" y="306"/>
                </a:lnTo>
                <a:lnTo>
                  <a:pt x="2471" y="305"/>
                </a:lnTo>
                <a:lnTo>
                  <a:pt x="2472" y="303"/>
                </a:lnTo>
                <a:lnTo>
                  <a:pt x="2472" y="302"/>
                </a:lnTo>
                <a:lnTo>
                  <a:pt x="2473" y="298"/>
                </a:lnTo>
                <a:lnTo>
                  <a:pt x="2476" y="298"/>
                </a:lnTo>
                <a:lnTo>
                  <a:pt x="2476" y="296"/>
                </a:lnTo>
                <a:lnTo>
                  <a:pt x="2478" y="292"/>
                </a:lnTo>
                <a:lnTo>
                  <a:pt x="2478" y="295"/>
                </a:lnTo>
                <a:lnTo>
                  <a:pt x="2476" y="302"/>
                </a:lnTo>
                <a:lnTo>
                  <a:pt x="2476" y="302"/>
                </a:lnTo>
                <a:lnTo>
                  <a:pt x="2476" y="302"/>
                </a:lnTo>
                <a:lnTo>
                  <a:pt x="2475" y="303"/>
                </a:lnTo>
                <a:lnTo>
                  <a:pt x="2475" y="303"/>
                </a:lnTo>
                <a:lnTo>
                  <a:pt x="2475" y="303"/>
                </a:lnTo>
                <a:lnTo>
                  <a:pt x="2475" y="303"/>
                </a:lnTo>
                <a:lnTo>
                  <a:pt x="2475" y="303"/>
                </a:lnTo>
                <a:lnTo>
                  <a:pt x="2475" y="303"/>
                </a:lnTo>
                <a:lnTo>
                  <a:pt x="2475" y="303"/>
                </a:lnTo>
                <a:lnTo>
                  <a:pt x="2475" y="303"/>
                </a:lnTo>
                <a:lnTo>
                  <a:pt x="2473" y="303"/>
                </a:lnTo>
                <a:lnTo>
                  <a:pt x="2473" y="306"/>
                </a:lnTo>
                <a:lnTo>
                  <a:pt x="2470" y="314"/>
                </a:lnTo>
                <a:lnTo>
                  <a:pt x="2470" y="316"/>
                </a:lnTo>
                <a:lnTo>
                  <a:pt x="2467" y="316"/>
                </a:lnTo>
                <a:lnTo>
                  <a:pt x="2468" y="317"/>
                </a:lnTo>
                <a:lnTo>
                  <a:pt x="2468" y="318"/>
                </a:lnTo>
                <a:lnTo>
                  <a:pt x="2468" y="318"/>
                </a:lnTo>
                <a:lnTo>
                  <a:pt x="2468" y="319"/>
                </a:lnTo>
                <a:lnTo>
                  <a:pt x="2468" y="319"/>
                </a:lnTo>
                <a:lnTo>
                  <a:pt x="2467" y="321"/>
                </a:lnTo>
                <a:lnTo>
                  <a:pt x="2466" y="322"/>
                </a:lnTo>
                <a:lnTo>
                  <a:pt x="2466" y="322"/>
                </a:lnTo>
                <a:lnTo>
                  <a:pt x="2466" y="322"/>
                </a:lnTo>
                <a:close/>
                <a:moveTo>
                  <a:pt x="2484" y="328"/>
                </a:moveTo>
                <a:lnTo>
                  <a:pt x="2484" y="329"/>
                </a:lnTo>
                <a:lnTo>
                  <a:pt x="2484" y="330"/>
                </a:lnTo>
                <a:lnTo>
                  <a:pt x="2483" y="330"/>
                </a:lnTo>
                <a:lnTo>
                  <a:pt x="2482" y="332"/>
                </a:lnTo>
                <a:lnTo>
                  <a:pt x="2482" y="333"/>
                </a:lnTo>
                <a:lnTo>
                  <a:pt x="2482" y="334"/>
                </a:lnTo>
                <a:lnTo>
                  <a:pt x="2478" y="334"/>
                </a:lnTo>
                <a:lnTo>
                  <a:pt x="2478" y="335"/>
                </a:lnTo>
                <a:lnTo>
                  <a:pt x="2478" y="338"/>
                </a:lnTo>
                <a:lnTo>
                  <a:pt x="2478" y="340"/>
                </a:lnTo>
                <a:lnTo>
                  <a:pt x="2479" y="341"/>
                </a:lnTo>
                <a:lnTo>
                  <a:pt x="2478" y="345"/>
                </a:lnTo>
                <a:lnTo>
                  <a:pt x="2477" y="346"/>
                </a:lnTo>
                <a:lnTo>
                  <a:pt x="2477" y="346"/>
                </a:lnTo>
                <a:lnTo>
                  <a:pt x="2477" y="346"/>
                </a:lnTo>
                <a:lnTo>
                  <a:pt x="2477" y="346"/>
                </a:lnTo>
                <a:lnTo>
                  <a:pt x="2477" y="348"/>
                </a:lnTo>
                <a:lnTo>
                  <a:pt x="2477" y="348"/>
                </a:lnTo>
                <a:lnTo>
                  <a:pt x="2477" y="348"/>
                </a:lnTo>
                <a:lnTo>
                  <a:pt x="2477" y="348"/>
                </a:lnTo>
                <a:lnTo>
                  <a:pt x="2476" y="348"/>
                </a:lnTo>
                <a:lnTo>
                  <a:pt x="2476" y="348"/>
                </a:lnTo>
                <a:lnTo>
                  <a:pt x="2473" y="348"/>
                </a:lnTo>
                <a:lnTo>
                  <a:pt x="2473" y="350"/>
                </a:lnTo>
                <a:lnTo>
                  <a:pt x="2475" y="350"/>
                </a:lnTo>
                <a:lnTo>
                  <a:pt x="2475" y="350"/>
                </a:lnTo>
                <a:lnTo>
                  <a:pt x="2475" y="351"/>
                </a:lnTo>
                <a:lnTo>
                  <a:pt x="2475" y="351"/>
                </a:lnTo>
                <a:lnTo>
                  <a:pt x="2476" y="352"/>
                </a:lnTo>
                <a:lnTo>
                  <a:pt x="2476" y="354"/>
                </a:lnTo>
                <a:lnTo>
                  <a:pt x="2476" y="356"/>
                </a:lnTo>
                <a:lnTo>
                  <a:pt x="2472" y="356"/>
                </a:lnTo>
                <a:lnTo>
                  <a:pt x="2473" y="360"/>
                </a:lnTo>
                <a:lnTo>
                  <a:pt x="2473" y="361"/>
                </a:lnTo>
                <a:lnTo>
                  <a:pt x="2472" y="362"/>
                </a:lnTo>
                <a:lnTo>
                  <a:pt x="2472" y="362"/>
                </a:lnTo>
                <a:lnTo>
                  <a:pt x="2471" y="362"/>
                </a:lnTo>
                <a:lnTo>
                  <a:pt x="2471" y="364"/>
                </a:lnTo>
                <a:lnTo>
                  <a:pt x="2470" y="364"/>
                </a:lnTo>
                <a:lnTo>
                  <a:pt x="2471" y="364"/>
                </a:lnTo>
                <a:lnTo>
                  <a:pt x="2471" y="365"/>
                </a:lnTo>
                <a:lnTo>
                  <a:pt x="2471" y="365"/>
                </a:lnTo>
                <a:lnTo>
                  <a:pt x="2472" y="366"/>
                </a:lnTo>
                <a:lnTo>
                  <a:pt x="2471" y="367"/>
                </a:lnTo>
                <a:lnTo>
                  <a:pt x="2471" y="368"/>
                </a:lnTo>
                <a:lnTo>
                  <a:pt x="2471" y="370"/>
                </a:lnTo>
                <a:lnTo>
                  <a:pt x="2470" y="371"/>
                </a:lnTo>
                <a:lnTo>
                  <a:pt x="2470" y="372"/>
                </a:lnTo>
                <a:lnTo>
                  <a:pt x="2471" y="372"/>
                </a:lnTo>
                <a:lnTo>
                  <a:pt x="2471" y="373"/>
                </a:lnTo>
                <a:lnTo>
                  <a:pt x="2471" y="373"/>
                </a:lnTo>
                <a:lnTo>
                  <a:pt x="2470" y="373"/>
                </a:lnTo>
                <a:lnTo>
                  <a:pt x="2468" y="375"/>
                </a:lnTo>
                <a:lnTo>
                  <a:pt x="2467" y="375"/>
                </a:lnTo>
                <a:lnTo>
                  <a:pt x="2466" y="376"/>
                </a:lnTo>
                <a:lnTo>
                  <a:pt x="2467" y="367"/>
                </a:lnTo>
                <a:lnTo>
                  <a:pt x="2468" y="364"/>
                </a:lnTo>
                <a:lnTo>
                  <a:pt x="2468" y="361"/>
                </a:lnTo>
                <a:lnTo>
                  <a:pt x="2468" y="360"/>
                </a:lnTo>
                <a:lnTo>
                  <a:pt x="2468" y="359"/>
                </a:lnTo>
                <a:lnTo>
                  <a:pt x="2470" y="359"/>
                </a:lnTo>
                <a:lnTo>
                  <a:pt x="2470" y="357"/>
                </a:lnTo>
                <a:lnTo>
                  <a:pt x="2470" y="357"/>
                </a:lnTo>
                <a:lnTo>
                  <a:pt x="2470" y="357"/>
                </a:lnTo>
                <a:lnTo>
                  <a:pt x="2470" y="359"/>
                </a:lnTo>
                <a:lnTo>
                  <a:pt x="2470" y="359"/>
                </a:lnTo>
                <a:lnTo>
                  <a:pt x="2470" y="360"/>
                </a:lnTo>
                <a:lnTo>
                  <a:pt x="2472" y="348"/>
                </a:lnTo>
                <a:lnTo>
                  <a:pt x="2472" y="344"/>
                </a:lnTo>
                <a:lnTo>
                  <a:pt x="2473" y="341"/>
                </a:lnTo>
                <a:lnTo>
                  <a:pt x="2472" y="340"/>
                </a:lnTo>
                <a:lnTo>
                  <a:pt x="2473" y="340"/>
                </a:lnTo>
                <a:lnTo>
                  <a:pt x="2476" y="338"/>
                </a:lnTo>
                <a:lnTo>
                  <a:pt x="2473" y="334"/>
                </a:lnTo>
                <a:lnTo>
                  <a:pt x="2473" y="332"/>
                </a:lnTo>
                <a:lnTo>
                  <a:pt x="2473" y="330"/>
                </a:lnTo>
                <a:lnTo>
                  <a:pt x="2473" y="330"/>
                </a:lnTo>
                <a:lnTo>
                  <a:pt x="2475" y="330"/>
                </a:lnTo>
                <a:lnTo>
                  <a:pt x="2476" y="330"/>
                </a:lnTo>
                <a:lnTo>
                  <a:pt x="2476" y="327"/>
                </a:lnTo>
                <a:lnTo>
                  <a:pt x="2476" y="323"/>
                </a:lnTo>
                <a:lnTo>
                  <a:pt x="2477" y="322"/>
                </a:lnTo>
                <a:lnTo>
                  <a:pt x="2478" y="321"/>
                </a:lnTo>
                <a:lnTo>
                  <a:pt x="2479" y="309"/>
                </a:lnTo>
                <a:lnTo>
                  <a:pt x="2481" y="311"/>
                </a:lnTo>
                <a:lnTo>
                  <a:pt x="2481" y="311"/>
                </a:lnTo>
                <a:lnTo>
                  <a:pt x="2481" y="311"/>
                </a:lnTo>
                <a:lnTo>
                  <a:pt x="2482" y="312"/>
                </a:lnTo>
                <a:lnTo>
                  <a:pt x="2482" y="312"/>
                </a:lnTo>
                <a:lnTo>
                  <a:pt x="2482" y="312"/>
                </a:lnTo>
                <a:lnTo>
                  <a:pt x="2482" y="312"/>
                </a:lnTo>
                <a:lnTo>
                  <a:pt x="2482" y="312"/>
                </a:lnTo>
                <a:lnTo>
                  <a:pt x="2482" y="312"/>
                </a:lnTo>
                <a:lnTo>
                  <a:pt x="2482" y="312"/>
                </a:lnTo>
                <a:lnTo>
                  <a:pt x="2482" y="312"/>
                </a:lnTo>
                <a:lnTo>
                  <a:pt x="2482" y="311"/>
                </a:lnTo>
                <a:lnTo>
                  <a:pt x="2482" y="309"/>
                </a:lnTo>
                <a:lnTo>
                  <a:pt x="2481" y="309"/>
                </a:lnTo>
                <a:lnTo>
                  <a:pt x="2481" y="308"/>
                </a:lnTo>
                <a:lnTo>
                  <a:pt x="2481" y="308"/>
                </a:lnTo>
                <a:lnTo>
                  <a:pt x="2482" y="308"/>
                </a:lnTo>
                <a:lnTo>
                  <a:pt x="2486" y="289"/>
                </a:lnTo>
                <a:lnTo>
                  <a:pt x="2492" y="282"/>
                </a:lnTo>
                <a:lnTo>
                  <a:pt x="2495" y="286"/>
                </a:lnTo>
                <a:lnTo>
                  <a:pt x="2495" y="287"/>
                </a:lnTo>
                <a:lnTo>
                  <a:pt x="2495" y="287"/>
                </a:lnTo>
                <a:lnTo>
                  <a:pt x="2495" y="290"/>
                </a:lnTo>
                <a:lnTo>
                  <a:pt x="2495" y="291"/>
                </a:lnTo>
                <a:lnTo>
                  <a:pt x="2495" y="291"/>
                </a:lnTo>
                <a:lnTo>
                  <a:pt x="2495" y="291"/>
                </a:lnTo>
                <a:lnTo>
                  <a:pt x="2495" y="291"/>
                </a:lnTo>
                <a:lnTo>
                  <a:pt x="2495" y="292"/>
                </a:lnTo>
                <a:lnTo>
                  <a:pt x="2495" y="292"/>
                </a:lnTo>
                <a:lnTo>
                  <a:pt x="2495" y="292"/>
                </a:lnTo>
                <a:lnTo>
                  <a:pt x="2494" y="292"/>
                </a:lnTo>
                <a:lnTo>
                  <a:pt x="2494" y="292"/>
                </a:lnTo>
                <a:lnTo>
                  <a:pt x="2494" y="292"/>
                </a:lnTo>
                <a:lnTo>
                  <a:pt x="2494" y="292"/>
                </a:lnTo>
                <a:lnTo>
                  <a:pt x="2495" y="295"/>
                </a:lnTo>
                <a:lnTo>
                  <a:pt x="2495" y="296"/>
                </a:lnTo>
                <a:lnTo>
                  <a:pt x="2495" y="297"/>
                </a:lnTo>
                <a:lnTo>
                  <a:pt x="2495" y="298"/>
                </a:lnTo>
                <a:lnTo>
                  <a:pt x="2494" y="300"/>
                </a:lnTo>
                <a:lnTo>
                  <a:pt x="2494" y="301"/>
                </a:lnTo>
                <a:lnTo>
                  <a:pt x="2494" y="301"/>
                </a:lnTo>
                <a:lnTo>
                  <a:pt x="2494" y="302"/>
                </a:lnTo>
                <a:lnTo>
                  <a:pt x="2494" y="308"/>
                </a:lnTo>
                <a:lnTo>
                  <a:pt x="2494" y="309"/>
                </a:lnTo>
                <a:lnTo>
                  <a:pt x="2495" y="311"/>
                </a:lnTo>
                <a:lnTo>
                  <a:pt x="2495" y="312"/>
                </a:lnTo>
                <a:lnTo>
                  <a:pt x="2495" y="313"/>
                </a:lnTo>
                <a:lnTo>
                  <a:pt x="2495" y="314"/>
                </a:lnTo>
                <a:lnTo>
                  <a:pt x="2495" y="316"/>
                </a:lnTo>
                <a:lnTo>
                  <a:pt x="2494" y="318"/>
                </a:lnTo>
                <a:lnTo>
                  <a:pt x="2494" y="321"/>
                </a:lnTo>
                <a:lnTo>
                  <a:pt x="2490" y="316"/>
                </a:lnTo>
                <a:lnTo>
                  <a:pt x="2486" y="324"/>
                </a:lnTo>
                <a:lnTo>
                  <a:pt x="2486" y="328"/>
                </a:lnTo>
                <a:lnTo>
                  <a:pt x="2484" y="328"/>
                </a:lnTo>
                <a:lnTo>
                  <a:pt x="2484" y="328"/>
                </a:lnTo>
                <a:close/>
                <a:moveTo>
                  <a:pt x="2749" y="567"/>
                </a:moveTo>
                <a:lnTo>
                  <a:pt x="2749" y="570"/>
                </a:lnTo>
                <a:lnTo>
                  <a:pt x="2743" y="558"/>
                </a:lnTo>
                <a:lnTo>
                  <a:pt x="2745" y="560"/>
                </a:lnTo>
                <a:lnTo>
                  <a:pt x="2745" y="560"/>
                </a:lnTo>
                <a:lnTo>
                  <a:pt x="2745" y="561"/>
                </a:lnTo>
                <a:lnTo>
                  <a:pt x="2745" y="563"/>
                </a:lnTo>
                <a:lnTo>
                  <a:pt x="2746" y="564"/>
                </a:lnTo>
                <a:lnTo>
                  <a:pt x="2746" y="564"/>
                </a:lnTo>
                <a:lnTo>
                  <a:pt x="2748" y="565"/>
                </a:lnTo>
                <a:lnTo>
                  <a:pt x="2748" y="565"/>
                </a:lnTo>
                <a:lnTo>
                  <a:pt x="2748" y="565"/>
                </a:lnTo>
                <a:lnTo>
                  <a:pt x="2749" y="565"/>
                </a:lnTo>
                <a:lnTo>
                  <a:pt x="2751" y="566"/>
                </a:lnTo>
                <a:lnTo>
                  <a:pt x="2750" y="566"/>
                </a:lnTo>
                <a:lnTo>
                  <a:pt x="2749" y="566"/>
                </a:lnTo>
                <a:lnTo>
                  <a:pt x="2749" y="567"/>
                </a:lnTo>
                <a:close/>
                <a:moveTo>
                  <a:pt x="2740" y="554"/>
                </a:moveTo>
                <a:lnTo>
                  <a:pt x="2743" y="558"/>
                </a:lnTo>
                <a:lnTo>
                  <a:pt x="2740" y="558"/>
                </a:lnTo>
                <a:lnTo>
                  <a:pt x="2740" y="556"/>
                </a:lnTo>
                <a:lnTo>
                  <a:pt x="2739" y="555"/>
                </a:lnTo>
                <a:lnTo>
                  <a:pt x="2739" y="554"/>
                </a:lnTo>
                <a:lnTo>
                  <a:pt x="2739" y="553"/>
                </a:lnTo>
                <a:lnTo>
                  <a:pt x="2739" y="553"/>
                </a:lnTo>
                <a:lnTo>
                  <a:pt x="2739" y="553"/>
                </a:lnTo>
                <a:lnTo>
                  <a:pt x="2740" y="553"/>
                </a:lnTo>
                <a:lnTo>
                  <a:pt x="2740" y="554"/>
                </a:lnTo>
                <a:close/>
                <a:moveTo>
                  <a:pt x="2413" y="543"/>
                </a:moveTo>
                <a:lnTo>
                  <a:pt x="2413" y="544"/>
                </a:lnTo>
                <a:lnTo>
                  <a:pt x="2412" y="544"/>
                </a:lnTo>
                <a:lnTo>
                  <a:pt x="2412" y="542"/>
                </a:lnTo>
                <a:lnTo>
                  <a:pt x="2412" y="539"/>
                </a:lnTo>
                <a:lnTo>
                  <a:pt x="2413" y="538"/>
                </a:lnTo>
                <a:lnTo>
                  <a:pt x="2413" y="537"/>
                </a:lnTo>
                <a:lnTo>
                  <a:pt x="2413" y="535"/>
                </a:lnTo>
                <a:lnTo>
                  <a:pt x="2414" y="534"/>
                </a:lnTo>
                <a:lnTo>
                  <a:pt x="2415" y="534"/>
                </a:lnTo>
                <a:lnTo>
                  <a:pt x="2415" y="533"/>
                </a:lnTo>
                <a:lnTo>
                  <a:pt x="2415" y="534"/>
                </a:lnTo>
                <a:lnTo>
                  <a:pt x="2415" y="535"/>
                </a:lnTo>
                <a:lnTo>
                  <a:pt x="2415" y="537"/>
                </a:lnTo>
                <a:lnTo>
                  <a:pt x="2415" y="538"/>
                </a:lnTo>
                <a:lnTo>
                  <a:pt x="2415" y="539"/>
                </a:lnTo>
                <a:lnTo>
                  <a:pt x="2415" y="539"/>
                </a:lnTo>
                <a:lnTo>
                  <a:pt x="2415" y="540"/>
                </a:lnTo>
                <a:lnTo>
                  <a:pt x="2415" y="540"/>
                </a:lnTo>
                <a:lnTo>
                  <a:pt x="2414" y="542"/>
                </a:lnTo>
                <a:lnTo>
                  <a:pt x="2414" y="542"/>
                </a:lnTo>
                <a:lnTo>
                  <a:pt x="2414" y="542"/>
                </a:lnTo>
                <a:lnTo>
                  <a:pt x="2414" y="542"/>
                </a:lnTo>
                <a:lnTo>
                  <a:pt x="2414" y="542"/>
                </a:lnTo>
                <a:lnTo>
                  <a:pt x="2414" y="543"/>
                </a:lnTo>
                <a:lnTo>
                  <a:pt x="2414" y="543"/>
                </a:lnTo>
                <a:lnTo>
                  <a:pt x="2413" y="543"/>
                </a:lnTo>
                <a:lnTo>
                  <a:pt x="2413" y="543"/>
                </a:lnTo>
                <a:lnTo>
                  <a:pt x="2413" y="543"/>
                </a:lnTo>
                <a:lnTo>
                  <a:pt x="2413" y="543"/>
                </a:lnTo>
                <a:lnTo>
                  <a:pt x="2413" y="543"/>
                </a:lnTo>
                <a:lnTo>
                  <a:pt x="2413" y="543"/>
                </a:lnTo>
                <a:close/>
                <a:moveTo>
                  <a:pt x="2423" y="522"/>
                </a:moveTo>
                <a:lnTo>
                  <a:pt x="2423" y="522"/>
                </a:lnTo>
                <a:lnTo>
                  <a:pt x="2424" y="520"/>
                </a:lnTo>
                <a:lnTo>
                  <a:pt x="2424" y="523"/>
                </a:lnTo>
                <a:lnTo>
                  <a:pt x="2424" y="523"/>
                </a:lnTo>
                <a:lnTo>
                  <a:pt x="2424" y="522"/>
                </a:lnTo>
                <a:lnTo>
                  <a:pt x="2423" y="522"/>
                </a:lnTo>
                <a:close/>
                <a:moveTo>
                  <a:pt x="2409" y="591"/>
                </a:moveTo>
                <a:lnTo>
                  <a:pt x="2409" y="591"/>
                </a:lnTo>
                <a:lnTo>
                  <a:pt x="2409" y="591"/>
                </a:lnTo>
                <a:lnTo>
                  <a:pt x="2409" y="592"/>
                </a:lnTo>
                <a:lnTo>
                  <a:pt x="2411" y="593"/>
                </a:lnTo>
                <a:lnTo>
                  <a:pt x="2409" y="592"/>
                </a:lnTo>
                <a:lnTo>
                  <a:pt x="2409" y="592"/>
                </a:lnTo>
                <a:lnTo>
                  <a:pt x="2408" y="591"/>
                </a:lnTo>
                <a:lnTo>
                  <a:pt x="2408" y="591"/>
                </a:lnTo>
                <a:lnTo>
                  <a:pt x="2408" y="590"/>
                </a:lnTo>
                <a:lnTo>
                  <a:pt x="2411" y="590"/>
                </a:lnTo>
                <a:lnTo>
                  <a:pt x="2409" y="590"/>
                </a:lnTo>
                <a:lnTo>
                  <a:pt x="2409" y="591"/>
                </a:lnTo>
                <a:close/>
                <a:moveTo>
                  <a:pt x="3858" y="609"/>
                </a:moveTo>
                <a:lnTo>
                  <a:pt x="3861" y="625"/>
                </a:lnTo>
                <a:lnTo>
                  <a:pt x="3858" y="629"/>
                </a:lnTo>
                <a:lnTo>
                  <a:pt x="3858" y="635"/>
                </a:lnTo>
                <a:lnTo>
                  <a:pt x="3858" y="635"/>
                </a:lnTo>
                <a:lnTo>
                  <a:pt x="3857" y="636"/>
                </a:lnTo>
                <a:lnTo>
                  <a:pt x="3857" y="637"/>
                </a:lnTo>
                <a:lnTo>
                  <a:pt x="3856" y="639"/>
                </a:lnTo>
                <a:lnTo>
                  <a:pt x="3853" y="641"/>
                </a:lnTo>
                <a:lnTo>
                  <a:pt x="3850" y="644"/>
                </a:lnTo>
                <a:lnTo>
                  <a:pt x="3847" y="646"/>
                </a:lnTo>
                <a:lnTo>
                  <a:pt x="3843" y="647"/>
                </a:lnTo>
                <a:lnTo>
                  <a:pt x="3841" y="649"/>
                </a:lnTo>
                <a:lnTo>
                  <a:pt x="3838" y="650"/>
                </a:lnTo>
                <a:lnTo>
                  <a:pt x="3836" y="651"/>
                </a:lnTo>
                <a:lnTo>
                  <a:pt x="3834" y="651"/>
                </a:lnTo>
                <a:lnTo>
                  <a:pt x="3834" y="653"/>
                </a:lnTo>
                <a:lnTo>
                  <a:pt x="3831" y="651"/>
                </a:lnTo>
                <a:lnTo>
                  <a:pt x="3829" y="651"/>
                </a:lnTo>
                <a:lnTo>
                  <a:pt x="3829" y="651"/>
                </a:lnTo>
                <a:lnTo>
                  <a:pt x="3829" y="651"/>
                </a:lnTo>
                <a:lnTo>
                  <a:pt x="3827" y="651"/>
                </a:lnTo>
                <a:lnTo>
                  <a:pt x="3826" y="651"/>
                </a:lnTo>
                <a:lnTo>
                  <a:pt x="3825" y="651"/>
                </a:lnTo>
                <a:lnTo>
                  <a:pt x="3824" y="651"/>
                </a:lnTo>
                <a:lnTo>
                  <a:pt x="3822" y="651"/>
                </a:lnTo>
                <a:lnTo>
                  <a:pt x="3821" y="650"/>
                </a:lnTo>
                <a:lnTo>
                  <a:pt x="3820" y="650"/>
                </a:lnTo>
                <a:lnTo>
                  <a:pt x="3820" y="650"/>
                </a:lnTo>
                <a:lnTo>
                  <a:pt x="3820" y="650"/>
                </a:lnTo>
                <a:lnTo>
                  <a:pt x="3819" y="650"/>
                </a:lnTo>
                <a:lnTo>
                  <a:pt x="3818" y="649"/>
                </a:lnTo>
                <a:lnTo>
                  <a:pt x="3800" y="642"/>
                </a:lnTo>
                <a:lnTo>
                  <a:pt x="3799" y="642"/>
                </a:lnTo>
                <a:lnTo>
                  <a:pt x="3794" y="639"/>
                </a:lnTo>
                <a:lnTo>
                  <a:pt x="3793" y="639"/>
                </a:lnTo>
                <a:lnTo>
                  <a:pt x="3766" y="617"/>
                </a:lnTo>
                <a:lnTo>
                  <a:pt x="3747" y="594"/>
                </a:lnTo>
                <a:lnTo>
                  <a:pt x="3746" y="594"/>
                </a:lnTo>
                <a:lnTo>
                  <a:pt x="3745" y="593"/>
                </a:lnTo>
                <a:lnTo>
                  <a:pt x="3745" y="591"/>
                </a:lnTo>
                <a:lnTo>
                  <a:pt x="3718" y="554"/>
                </a:lnTo>
                <a:lnTo>
                  <a:pt x="3698" y="531"/>
                </a:lnTo>
                <a:lnTo>
                  <a:pt x="3696" y="532"/>
                </a:lnTo>
                <a:lnTo>
                  <a:pt x="3670" y="580"/>
                </a:lnTo>
                <a:lnTo>
                  <a:pt x="3669" y="580"/>
                </a:lnTo>
                <a:lnTo>
                  <a:pt x="3669" y="580"/>
                </a:lnTo>
                <a:lnTo>
                  <a:pt x="3669" y="580"/>
                </a:lnTo>
                <a:lnTo>
                  <a:pt x="3669" y="580"/>
                </a:lnTo>
                <a:lnTo>
                  <a:pt x="3669" y="581"/>
                </a:lnTo>
                <a:lnTo>
                  <a:pt x="3669" y="581"/>
                </a:lnTo>
                <a:lnTo>
                  <a:pt x="3669" y="581"/>
                </a:lnTo>
                <a:lnTo>
                  <a:pt x="3669" y="581"/>
                </a:lnTo>
                <a:lnTo>
                  <a:pt x="3669" y="581"/>
                </a:lnTo>
                <a:lnTo>
                  <a:pt x="3667" y="581"/>
                </a:lnTo>
                <a:lnTo>
                  <a:pt x="3667" y="581"/>
                </a:lnTo>
                <a:lnTo>
                  <a:pt x="3667" y="581"/>
                </a:lnTo>
                <a:lnTo>
                  <a:pt x="3666" y="582"/>
                </a:lnTo>
                <a:lnTo>
                  <a:pt x="3666" y="583"/>
                </a:lnTo>
                <a:lnTo>
                  <a:pt x="3664" y="586"/>
                </a:lnTo>
                <a:lnTo>
                  <a:pt x="3661" y="590"/>
                </a:lnTo>
                <a:lnTo>
                  <a:pt x="3660" y="591"/>
                </a:lnTo>
                <a:lnTo>
                  <a:pt x="3659" y="593"/>
                </a:lnTo>
                <a:lnTo>
                  <a:pt x="3659" y="593"/>
                </a:lnTo>
                <a:lnTo>
                  <a:pt x="3659" y="594"/>
                </a:lnTo>
                <a:lnTo>
                  <a:pt x="3658" y="594"/>
                </a:lnTo>
                <a:lnTo>
                  <a:pt x="3658" y="596"/>
                </a:lnTo>
                <a:lnTo>
                  <a:pt x="3658" y="596"/>
                </a:lnTo>
                <a:lnTo>
                  <a:pt x="3656" y="597"/>
                </a:lnTo>
                <a:lnTo>
                  <a:pt x="3649" y="607"/>
                </a:lnTo>
                <a:lnTo>
                  <a:pt x="3648" y="609"/>
                </a:lnTo>
                <a:lnTo>
                  <a:pt x="3647" y="610"/>
                </a:lnTo>
                <a:lnTo>
                  <a:pt x="3647" y="612"/>
                </a:lnTo>
                <a:lnTo>
                  <a:pt x="3647" y="613"/>
                </a:lnTo>
                <a:lnTo>
                  <a:pt x="3645" y="614"/>
                </a:lnTo>
                <a:lnTo>
                  <a:pt x="3645" y="615"/>
                </a:lnTo>
                <a:lnTo>
                  <a:pt x="3638" y="623"/>
                </a:lnTo>
                <a:lnTo>
                  <a:pt x="3620" y="641"/>
                </a:lnTo>
                <a:lnTo>
                  <a:pt x="3618" y="647"/>
                </a:lnTo>
                <a:lnTo>
                  <a:pt x="3617" y="646"/>
                </a:lnTo>
                <a:lnTo>
                  <a:pt x="3617" y="646"/>
                </a:lnTo>
                <a:lnTo>
                  <a:pt x="3616" y="646"/>
                </a:lnTo>
                <a:lnTo>
                  <a:pt x="3616" y="646"/>
                </a:lnTo>
                <a:lnTo>
                  <a:pt x="3615" y="646"/>
                </a:lnTo>
                <a:lnTo>
                  <a:pt x="3613" y="647"/>
                </a:lnTo>
                <a:lnTo>
                  <a:pt x="3612" y="647"/>
                </a:lnTo>
                <a:lnTo>
                  <a:pt x="3612" y="649"/>
                </a:lnTo>
                <a:lnTo>
                  <a:pt x="3588" y="661"/>
                </a:lnTo>
                <a:lnTo>
                  <a:pt x="3581" y="662"/>
                </a:lnTo>
                <a:lnTo>
                  <a:pt x="3580" y="663"/>
                </a:lnTo>
                <a:lnTo>
                  <a:pt x="3578" y="664"/>
                </a:lnTo>
                <a:lnTo>
                  <a:pt x="3575" y="666"/>
                </a:lnTo>
                <a:lnTo>
                  <a:pt x="3573" y="667"/>
                </a:lnTo>
                <a:lnTo>
                  <a:pt x="3572" y="667"/>
                </a:lnTo>
                <a:lnTo>
                  <a:pt x="3572" y="667"/>
                </a:lnTo>
                <a:lnTo>
                  <a:pt x="3569" y="668"/>
                </a:lnTo>
                <a:lnTo>
                  <a:pt x="3568" y="668"/>
                </a:lnTo>
                <a:lnTo>
                  <a:pt x="3565" y="669"/>
                </a:lnTo>
                <a:lnTo>
                  <a:pt x="3564" y="669"/>
                </a:lnTo>
                <a:lnTo>
                  <a:pt x="3562" y="669"/>
                </a:lnTo>
                <a:lnTo>
                  <a:pt x="3558" y="671"/>
                </a:lnTo>
                <a:lnTo>
                  <a:pt x="3558" y="667"/>
                </a:lnTo>
                <a:lnTo>
                  <a:pt x="3538" y="668"/>
                </a:lnTo>
                <a:lnTo>
                  <a:pt x="3526" y="664"/>
                </a:lnTo>
                <a:lnTo>
                  <a:pt x="3511" y="664"/>
                </a:lnTo>
                <a:lnTo>
                  <a:pt x="3510" y="663"/>
                </a:lnTo>
                <a:lnTo>
                  <a:pt x="3510" y="662"/>
                </a:lnTo>
                <a:lnTo>
                  <a:pt x="3508" y="661"/>
                </a:lnTo>
                <a:lnTo>
                  <a:pt x="3506" y="661"/>
                </a:lnTo>
                <a:lnTo>
                  <a:pt x="3505" y="661"/>
                </a:lnTo>
                <a:lnTo>
                  <a:pt x="3501" y="661"/>
                </a:lnTo>
                <a:lnTo>
                  <a:pt x="3501" y="656"/>
                </a:lnTo>
                <a:lnTo>
                  <a:pt x="3516" y="649"/>
                </a:lnTo>
                <a:lnTo>
                  <a:pt x="3532" y="636"/>
                </a:lnTo>
                <a:lnTo>
                  <a:pt x="3533" y="636"/>
                </a:lnTo>
                <a:lnTo>
                  <a:pt x="3557" y="617"/>
                </a:lnTo>
                <a:lnTo>
                  <a:pt x="3557" y="618"/>
                </a:lnTo>
                <a:lnTo>
                  <a:pt x="3557" y="618"/>
                </a:lnTo>
                <a:lnTo>
                  <a:pt x="3558" y="619"/>
                </a:lnTo>
                <a:lnTo>
                  <a:pt x="3558" y="619"/>
                </a:lnTo>
                <a:lnTo>
                  <a:pt x="3579" y="597"/>
                </a:lnTo>
                <a:lnTo>
                  <a:pt x="3579" y="596"/>
                </a:lnTo>
                <a:lnTo>
                  <a:pt x="3580" y="596"/>
                </a:lnTo>
                <a:lnTo>
                  <a:pt x="3580" y="594"/>
                </a:lnTo>
                <a:lnTo>
                  <a:pt x="3580" y="594"/>
                </a:lnTo>
                <a:lnTo>
                  <a:pt x="3580" y="593"/>
                </a:lnTo>
                <a:lnTo>
                  <a:pt x="3581" y="593"/>
                </a:lnTo>
                <a:lnTo>
                  <a:pt x="3581" y="592"/>
                </a:lnTo>
                <a:lnTo>
                  <a:pt x="3581" y="591"/>
                </a:lnTo>
                <a:lnTo>
                  <a:pt x="3583" y="593"/>
                </a:lnTo>
                <a:lnTo>
                  <a:pt x="3583" y="592"/>
                </a:lnTo>
                <a:lnTo>
                  <a:pt x="3584" y="591"/>
                </a:lnTo>
                <a:lnTo>
                  <a:pt x="3584" y="591"/>
                </a:lnTo>
                <a:lnTo>
                  <a:pt x="3585" y="590"/>
                </a:lnTo>
                <a:lnTo>
                  <a:pt x="3589" y="586"/>
                </a:lnTo>
                <a:lnTo>
                  <a:pt x="3600" y="570"/>
                </a:lnTo>
                <a:lnTo>
                  <a:pt x="3602" y="570"/>
                </a:lnTo>
                <a:lnTo>
                  <a:pt x="3616" y="544"/>
                </a:lnTo>
                <a:lnTo>
                  <a:pt x="3618" y="542"/>
                </a:lnTo>
                <a:lnTo>
                  <a:pt x="3631" y="520"/>
                </a:lnTo>
                <a:lnTo>
                  <a:pt x="3631" y="518"/>
                </a:lnTo>
                <a:lnTo>
                  <a:pt x="3634" y="510"/>
                </a:lnTo>
                <a:lnTo>
                  <a:pt x="3640" y="492"/>
                </a:lnTo>
                <a:lnTo>
                  <a:pt x="3643" y="489"/>
                </a:lnTo>
                <a:lnTo>
                  <a:pt x="3628" y="494"/>
                </a:lnTo>
                <a:lnTo>
                  <a:pt x="3626" y="494"/>
                </a:lnTo>
                <a:lnTo>
                  <a:pt x="3623" y="495"/>
                </a:lnTo>
                <a:lnTo>
                  <a:pt x="3622" y="495"/>
                </a:lnTo>
                <a:lnTo>
                  <a:pt x="3622" y="496"/>
                </a:lnTo>
                <a:lnTo>
                  <a:pt x="3620" y="497"/>
                </a:lnTo>
                <a:lnTo>
                  <a:pt x="3618" y="497"/>
                </a:lnTo>
                <a:lnTo>
                  <a:pt x="3616" y="497"/>
                </a:lnTo>
                <a:lnTo>
                  <a:pt x="3613" y="499"/>
                </a:lnTo>
                <a:lnTo>
                  <a:pt x="3610" y="500"/>
                </a:lnTo>
                <a:lnTo>
                  <a:pt x="3591" y="506"/>
                </a:lnTo>
                <a:lnTo>
                  <a:pt x="3583" y="506"/>
                </a:lnTo>
                <a:lnTo>
                  <a:pt x="3575" y="504"/>
                </a:lnTo>
                <a:lnTo>
                  <a:pt x="3573" y="504"/>
                </a:lnTo>
                <a:lnTo>
                  <a:pt x="3558" y="502"/>
                </a:lnTo>
                <a:lnTo>
                  <a:pt x="3545" y="496"/>
                </a:lnTo>
                <a:lnTo>
                  <a:pt x="3542" y="495"/>
                </a:lnTo>
                <a:lnTo>
                  <a:pt x="3541" y="495"/>
                </a:lnTo>
                <a:lnTo>
                  <a:pt x="3540" y="494"/>
                </a:lnTo>
                <a:lnTo>
                  <a:pt x="3538" y="494"/>
                </a:lnTo>
                <a:lnTo>
                  <a:pt x="3532" y="490"/>
                </a:lnTo>
                <a:lnTo>
                  <a:pt x="3531" y="490"/>
                </a:lnTo>
                <a:lnTo>
                  <a:pt x="3530" y="490"/>
                </a:lnTo>
                <a:lnTo>
                  <a:pt x="3527" y="489"/>
                </a:lnTo>
                <a:lnTo>
                  <a:pt x="3526" y="486"/>
                </a:lnTo>
                <a:lnTo>
                  <a:pt x="3524" y="484"/>
                </a:lnTo>
                <a:lnTo>
                  <a:pt x="3522" y="481"/>
                </a:lnTo>
                <a:lnTo>
                  <a:pt x="3521" y="479"/>
                </a:lnTo>
                <a:lnTo>
                  <a:pt x="3520" y="477"/>
                </a:lnTo>
                <a:lnTo>
                  <a:pt x="3519" y="473"/>
                </a:lnTo>
                <a:lnTo>
                  <a:pt x="3520" y="470"/>
                </a:lnTo>
                <a:lnTo>
                  <a:pt x="3520" y="468"/>
                </a:lnTo>
                <a:lnTo>
                  <a:pt x="3520" y="467"/>
                </a:lnTo>
                <a:lnTo>
                  <a:pt x="3519" y="464"/>
                </a:lnTo>
                <a:lnTo>
                  <a:pt x="3520" y="462"/>
                </a:lnTo>
                <a:lnTo>
                  <a:pt x="3520" y="461"/>
                </a:lnTo>
                <a:lnTo>
                  <a:pt x="3520" y="461"/>
                </a:lnTo>
                <a:lnTo>
                  <a:pt x="3521" y="458"/>
                </a:lnTo>
                <a:lnTo>
                  <a:pt x="3521" y="457"/>
                </a:lnTo>
                <a:lnTo>
                  <a:pt x="3522" y="456"/>
                </a:lnTo>
                <a:lnTo>
                  <a:pt x="3524" y="454"/>
                </a:lnTo>
                <a:lnTo>
                  <a:pt x="3526" y="452"/>
                </a:lnTo>
                <a:lnTo>
                  <a:pt x="3525" y="452"/>
                </a:lnTo>
                <a:lnTo>
                  <a:pt x="3525" y="451"/>
                </a:lnTo>
                <a:lnTo>
                  <a:pt x="3525" y="451"/>
                </a:lnTo>
                <a:lnTo>
                  <a:pt x="3524" y="451"/>
                </a:lnTo>
                <a:lnTo>
                  <a:pt x="3538" y="446"/>
                </a:lnTo>
                <a:lnTo>
                  <a:pt x="3538" y="446"/>
                </a:lnTo>
                <a:lnTo>
                  <a:pt x="3540" y="446"/>
                </a:lnTo>
                <a:lnTo>
                  <a:pt x="3540" y="446"/>
                </a:lnTo>
                <a:lnTo>
                  <a:pt x="3540" y="445"/>
                </a:lnTo>
                <a:lnTo>
                  <a:pt x="3540" y="445"/>
                </a:lnTo>
                <a:lnTo>
                  <a:pt x="3554" y="445"/>
                </a:lnTo>
                <a:lnTo>
                  <a:pt x="3585" y="437"/>
                </a:lnTo>
                <a:lnTo>
                  <a:pt x="3586" y="437"/>
                </a:lnTo>
                <a:lnTo>
                  <a:pt x="3586" y="436"/>
                </a:lnTo>
                <a:lnTo>
                  <a:pt x="3586" y="436"/>
                </a:lnTo>
                <a:lnTo>
                  <a:pt x="3586" y="436"/>
                </a:lnTo>
                <a:lnTo>
                  <a:pt x="3586" y="436"/>
                </a:lnTo>
                <a:lnTo>
                  <a:pt x="3586" y="436"/>
                </a:lnTo>
                <a:lnTo>
                  <a:pt x="3586" y="436"/>
                </a:lnTo>
                <a:lnTo>
                  <a:pt x="3586" y="436"/>
                </a:lnTo>
                <a:lnTo>
                  <a:pt x="3586" y="436"/>
                </a:lnTo>
                <a:lnTo>
                  <a:pt x="3586" y="435"/>
                </a:lnTo>
                <a:lnTo>
                  <a:pt x="3588" y="435"/>
                </a:lnTo>
                <a:lnTo>
                  <a:pt x="3586" y="435"/>
                </a:lnTo>
                <a:lnTo>
                  <a:pt x="3588" y="435"/>
                </a:lnTo>
                <a:lnTo>
                  <a:pt x="3589" y="435"/>
                </a:lnTo>
                <a:lnTo>
                  <a:pt x="3589" y="435"/>
                </a:lnTo>
                <a:lnTo>
                  <a:pt x="3590" y="435"/>
                </a:lnTo>
                <a:lnTo>
                  <a:pt x="3590" y="434"/>
                </a:lnTo>
                <a:lnTo>
                  <a:pt x="3591" y="434"/>
                </a:lnTo>
                <a:lnTo>
                  <a:pt x="3591" y="434"/>
                </a:lnTo>
                <a:lnTo>
                  <a:pt x="3591" y="432"/>
                </a:lnTo>
                <a:lnTo>
                  <a:pt x="3597" y="429"/>
                </a:lnTo>
                <a:lnTo>
                  <a:pt x="3599" y="429"/>
                </a:lnTo>
                <a:lnTo>
                  <a:pt x="3600" y="429"/>
                </a:lnTo>
                <a:lnTo>
                  <a:pt x="3601" y="427"/>
                </a:lnTo>
                <a:lnTo>
                  <a:pt x="3602" y="426"/>
                </a:lnTo>
                <a:lnTo>
                  <a:pt x="3606" y="425"/>
                </a:lnTo>
                <a:lnTo>
                  <a:pt x="3620" y="418"/>
                </a:lnTo>
                <a:lnTo>
                  <a:pt x="3621" y="416"/>
                </a:lnTo>
                <a:lnTo>
                  <a:pt x="3621" y="416"/>
                </a:lnTo>
                <a:lnTo>
                  <a:pt x="3621" y="416"/>
                </a:lnTo>
                <a:lnTo>
                  <a:pt x="3621" y="416"/>
                </a:lnTo>
                <a:lnTo>
                  <a:pt x="3622" y="416"/>
                </a:lnTo>
                <a:lnTo>
                  <a:pt x="3623" y="416"/>
                </a:lnTo>
                <a:lnTo>
                  <a:pt x="3623" y="416"/>
                </a:lnTo>
                <a:lnTo>
                  <a:pt x="3623" y="416"/>
                </a:lnTo>
                <a:lnTo>
                  <a:pt x="3624" y="415"/>
                </a:lnTo>
                <a:lnTo>
                  <a:pt x="3624" y="415"/>
                </a:lnTo>
                <a:lnTo>
                  <a:pt x="3624" y="415"/>
                </a:lnTo>
                <a:lnTo>
                  <a:pt x="3626" y="414"/>
                </a:lnTo>
                <a:lnTo>
                  <a:pt x="3626" y="413"/>
                </a:lnTo>
                <a:lnTo>
                  <a:pt x="3632" y="411"/>
                </a:lnTo>
                <a:lnTo>
                  <a:pt x="3633" y="410"/>
                </a:lnTo>
                <a:lnTo>
                  <a:pt x="3634" y="409"/>
                </a:lnTo>
                <a:lnTo>
                  <a:pt x="3636" y="409"/>
                </a:lnTo>
                <a:lnTo>
                  <a:pt x="3637" y="409"/>
                </a:lnTo>
                <a:lnTo>
                  <a:pt x="3655" y="402"/>
                </a:lnTo>
                <a:lnTo>
                  <a:pt x="3653" y="399"/>
                </a:lnTo>
                <a:lnTo>
                  <a:pt x="3654" y="399"/>
                </a:lnTo>
                <a:lnTo>
                  <a:pt x="3655" y="399"/>
                </a:lnTo>
                <a:lnTo>
                  <a:pt x="3656" y="398"/>
                </a:lnTo>
                <a:lnTo>
                  <a:pt x="3658" y="398"/>
                </a:lnTo>
                <a:lnTo>
                  <a:pt x="3660" y="395"/>
                </a:lnTo>
                <a:lnTo>
                  <a:pt x="3661" y="394"/>
                </a:lnTo>
                <a:lnTo>
                  <a:pt x="3663" y="393"/>
                </a:lnTo>
                <a:lnTo>
                  <a:pt x="3664" y="392"/>
                </a:lnTo>
                <a:lnTo>
                  <a:pt x="3664" y="391"/>
                </a:lnTo>
                <a:lnTo>
                  <a:pt x="3665" y="391"/>
                </a:lnTo>
                <a:lnTo>
                  <a:pt x="3665" y="389"/>
                </a:lnTo>
                <a:lnTo>
                  <a:pt x="3665" y="389"/>
                </a:lnTo>
                <a:lnTo>
                  <a:pt x="3665" y="388"/>
                </a:lnTo>
                <a:lnTo>
                  <a:pt x="3665" y="386"/>
                </a:lnTo>
                <a:lnTo>
                  <a:pt x="3667" y="377"/>
                </a:lnTo>
                <a:lnTo>
                  <a:pt x="3670" y="373"/>
                </a:lnTo>
                <a:lnTo>
                  <a:pt x="3670" y="367"/>
                </a:lnTo>
                <a:lnTo>
                  <a:pt x="3675" y="356"/>
                </a:lnTo>
                <a:lnTo>
                  <a:pt x="3675" y="345"/>
                </a:lnTo>
                <a:lnTo>
                  <a:pt x="3680" y="324"/>
                </a:lnTo>
                <a:lnTo>
                  <a:pt x="3680" y="321"/>
                </a:lnTo>
                <a:lnTo>
                  <a:pt x="3680" y="318"/>
                </a:lnTo>
                <a:lnTo>
                  <a:pt x="3681" y="316"/>
                </a:lnTo>
                <a:lnTo>
                  <a:pt x="3681" y="314"/>
                </a:lnTo>
                <a:lnTo>
                  <a:pt x="3681" y="312"/>
                </a:lnTo>
                <a:lnTo>
                  <a:pt x="3686" y="285"/>
                </a:lnTo>
                <a:lnTo>
                  <a:pt x="3686" y="282"/>
                </a:lnTo>
                <a:lnTo>
                  <a:pt x="3685" y="281"/>
                </a:lnTo>
                <a:lnTo>
                  <a:pt x="3683" y="280"/>
                </a:lnTo>
                <a:lnTo>
                  <a:pt x="3683" y="279"/>
                </a:lnTo>
                <a:lnTo>
                  <a:pt x="3683" y="276"/>
                </a:lnTo>
                <a:lnTo>
                  <a:pt x="3683" y="274"/>
                </a:lnTo>
                <a:lnTo>
                  <a:pt x="3683" y="270"/>
                </a:lnTo>
                <a:lnTo>
                  <a:pt x="3685" y="266"/>
                </a:lnTo>
                <a:lnTo>
                  <a:pt x="3686" y="263"/>
                </a:lnTo>
                <a:lnTo>
                  <a:pt x="3690" y="254"/>
                </a:lnTo>
                <a:lnTo>
                  <a:pt x="3691" y="254"/>
                </a:lnTo>
                <a:lnTo>
                  <a:pt x="3691" y="254"/>
                </a:lnTo>
                <a:lnTo>
                  <a:pt x="3691" y="254"/>
                </a:lnTo>
                <a:lnTo>
                  <a:pt x="3691" y="254"/>
                </a:lnTo>
                <a:lnTo>
                  <a:pt x="3692" y="254"/>
                </a:lnTo>
                <a:lnTo>
                  <a:pt x="3692" y="254"/>
                </a:lnTo>
                <a:lnTo>
                  <a:pt x="3692" y="254"/>
                </a:lnTo>
                <a:lnTo>
                  <a:pt x="3693" y="254"/>
                </a:lnTo>
                <a:lnTo>
                  <a:pt x="3693" y="254"/>
                </a:lnTo>
                <a:lnTo>
                  <a:pt x="3693" y="254"/>
                </a:lnTo>
                <a:lnTo>
                  <a:pt x="3695" y="253"/>
                </a:lnTo>
                <a:lnTo>
                  <a:pt x="3695" y="253"/>
                </a:lnTo>
                <a:lnTo>
                  <a:pt x="3697" y="252"/>
                </a:lnTo>
                <a:lnTo>
                  <a:pt x="3697" y="252"/>
                </a:lnTo>
                <a:lnTo>
                  <a:pt x="3698" y="250"/>
                </a:lnTo>
                <a:lnTo>
                  <a:pt x="3698" y="250"/>
                </a:lnTo>
                <a:lnTo>
                  <a:pt x="3699" y="249"/>
                </a:lnTo>
                <a:lnTo>
                  <a:pt x="3701" y="247"/>
                </a:lnTo>
                <a:lnTo>
                  <a:pt x="3701" y="246"/>
                </a:lnTo>
                <a:lnTo>
                  <a:pt x="3702" y="244"/>
                </a:lnTo>
                <a:lnTo>
                  <a:pt x="3704" y="244"/>
                </a:lnTo>
                <a:lnTo>
                  <a:pt x="3711" y="243"/>
                </a:lnTo>
                <a:lnTo>
                  <a:pt x="3712" y="243"/>
                </a:lnTo>
                <a:lnTo>
                  <a:pt x="3714" y="243"/>
                </a:lnTo>
                <a:lnTo>
                  <a:pt x="3718" y="243"/>
                </a:lnTo>
                <a:lnTo>
                  <a:pt x="3720" y="244"/>
                </a:lnTo>
                <a:lnTo>
                  <a:pt x="3722" y="244"/>
                </a:lnTo>
                <a:lnTo>
                  <a:pt x="3723" y="244"/>
                </a:lnTo>
                <a:lnTo>
                  <a:pt x="3724" y="246"/>
                </a:lnTo>
                <a:lnTo>
                  <a:pt x="3725" y="246"/>
                </a:lnTo>
                <a:lnTo>
                  <a:pt x="3728" y="247"/>
                </a:lnTo>
                <a:lnTo>
                  <a:pt x="3730" y="248"/>
                </a:lnTo>
                <a:lnTo>
                  <a:pt x="3731" y="249"/>
                </a:lnTo>
                <a:lnTo>
                  <a:pt x="3735" y="250"/>
                </a:lnTo>
                <a:lnTo>
                  <a:pt x="3743" y="259"/>
                </a:lnTo>
                <a:lnTo>
                  <a:pt x="3743" y="263"/>
                </a:lnTo>
                <a:lnTo>
                  <a:pt x="3745" y="260"/>
                </a:lnTo>
                <a:lnTo>
                  <a:pt x="3745" y="262"/>
                </a:lnTo>
                <a:lnTo>
                  <a:pt x="3746" y="264"/>
                </a:lnTo>
                <a:lnTo>
                  <a:pt x="3747" y="266"/>
                </a:lnTo>
                <a:lnTo>
                  <a:pt x="3749" y="269"/>
                </a:lnTo>
                <a:lnTo>
                  <a:pt x="3750" y="271"/>
                </a:lnTo>
                <a:lnTo>
                  <a:pt x="3750" y="273"/>
                </a:lnTo>
                <a:lnTo>
                  <a:pt x="3751" y="274"/>
                </a:lnTo>
                <a:lnTo>
                  <a:pt x="3751" y="276"/>
                </a:lnTo>
                <a:lnTo>
                  <a:pt x="3751" y="279"/>
                </a:lnTo>
                <a:lnTo>
                  <a:pt x="3751" y="281"/>
                </a:lnTo>
                <a:lnTo>
                  <a:pt x="3751" y="285"/>
                </a:lnTo>
                <a:lnTo>
                  <a:pt x="3751" y="292"/>
                </a:lnTo>
                <a:lnTo>
                  <a:pt x="3750" y="292"/>
                </a:lnTo>
                <a:lnTo>
                  <a:pt x="3749" y="292"/>
                </a:lnTo>
                <a:lnTo>
                  <a:pt x="3749" y="293"/>
                </a:lnTo>
                <a:lnTo>
                  <a:pt x="3749" y="295"/>
                </a:lnTo>
                <a:lnTo>
                  <a:pt x="3749" y="312"/>
                </a:lnTo>
                <a:lnTo>
                  <a:pt x="3747" y="316"/>
                </a:lnTo>
                <a:lnTo>
                  <a:pt x="3747" y="325"/>
                </a:lnTo>
                <a:lnTo>
                  <a:pt x="3746" y="329"/>
                </a:lnTo>
                <a:lnTo>
                  <a:pt x="3745" y="333"/>
                </a:lnTo>
                <a:lnTo>
                  <a:pt x="3745" y="338"/>
                </a:lnTo>
                <a:lnTo>
                  <a:pt x="3745" y="344"/>
                </a:lnTo>
                <a:lnTo>
                  <a:pt x="3743" y="357"/>
                </a:lnTo>
                <a:lnTo>
                  <a:pt x="3745" y="357"/>
                </a:lnTo>
                <a:lnTo>
                  <a:pt x="3756" y="351"/>
                </a:lnTo>
                <a:lnTo>
                  <a:pt x="3763" y="350"/>
                </a:lnTo>
                <a:lnTo>
                  <a:pt x="3790" y="350"/>
                </a:lnTo>
                <a:lnTo>
                  <a:pt x="3806" y="356"/>
                </a:lnTo>
                <a:lnTo>
                  <a:pt x="3810" y="357"/>
                </a:lnTo>
                <a:lnTo>
                  <a:pt x="3813" y="360"/>
                </a:lnTo>
                <a:lnTo>
                  <a:pt x="3821" y="361"/>
                </a:lnTo>
                <a:lnTo>
                  <a:pt x="3847" y="371"/>
                </a:lnTo>
                <a:lnTo>
                  <a:pt x="3856" y="380"/>
                </a:lnTo>
                <a:lnTo>
                  <a:pt x="3856" y="389"/>
                </a:lnTo>
                <a:lnTo>
                  <a:pt x="3854" y="391"/>
                </a:lnTo>
                <a:lnTo>
                  <a:pt x="3853" y="391"/>
                </a:lnTo>
                <a:lnTo>
                  <a:pt x="3851" y="392"/>
                </a:lnTo>
                <a:lnTo>
                  <a:pt x="3850" y="393"/>
                </a:lnTo>
                <a:lnTo>
                  <a:pt x="3848" y="393"/>
                </a:lnTo>
                <a:lnTo>
                  <a:pt x="3847" y="394"/>
                </a:lnTo>
                <a:lnTo>
                  <a:pt x="3846" y="395"/>
                </a:lnTo>
                <a:lnTo>
                  <a:pt x="3843" y="397"/>
                </a:lnTo>
                <a:lnTo>
                  <a:pt x="3842" y="399"/>
                </a:lnTo>
                <a:lnTo>
                  <a:pt x="3840" y="400"/>
                </a:lnTo>
                <a:lnTo>
                  <a:pt x="3837" y="403"/>
                </a:lnTo>
                <a:lnTo>
                  <a:pt x="3836" y="405"/>
                </a:lnTo>
                <a:lnTo>
                  <a:pt x="3835" y="405"/>
                </a:lnTo>
                <a:lnTo>
                  <a:pt x="3834" y="407"/>
                </a:lnTo>
                <a:lnTo>
                  <a:pt x="3834" y="408"/>
                </a:lnTo>
                <a:lnTo>
                  <a:pt x="3834" y="409"/>
                </a:lnTo>
                <a:lnTo>
                  <a:pt x="3829" y="413"/>
                </a:lnTo>
                <a:lnTo>
                  <a:pt x="3827" y="418"/>
                </a:lnTo>
                <a:lnTo>
                  <a:pt x="3813" y="419"/>
                </a:lnTo>
                <a:lnTo>
                  <a:pt x="3810" y="419"/>
                </a:lnTo>
                <a:lnTo>
                  <a:pt x="3810" y="421"/>
                </a:lnTo>
                <a:lnTo>
                  <a:pt x="3797" y="424"/>
                </a:lnTo>
                <a:lnTo>
                  <a:pt x="3794" y="424"/>
                </a:lnTo>
                <a:lnTo>
                  <a:pt x="3793" y="424"/>
                </a:lnTo>
                <a:lnTo>
                  <a:pt x="3792" y="425"/>
                </a:lnTo>
                <a:lnTo>
                  <a:pt x="3792" y="425"/>
                </a:lnTo>
                <a:lnTo>
                  <a:pt x="3790" y="425"/>
                </a:lnTo>
                <a:lnTo>
                  <a:pt x="3790" y="426"/>
                </a:lnTo>
                <a:lnTo>
                  <a:pt x="3788" y="426"/>
                </a:lnTo>
                <a:lnTo>
                  <a:pt x="3786" y="427"/>
                </a:lnTo>
                <a:lnTo>
                  <a:pt x="3783" y="429"/>
                </a:lnTo>
                <a:lnTo>
                  <a:pt x="3782" y="431"/>
                </a:lnTo>
                <a:lnTo>
                  <a:pt x="3781" y="431"/>
                </a:lnTo>
                <a:lnTo>
                  <a:pt x="3779" y="431"/>
                </a:lnTo>
                <a:lnTo>
                  <a:pt x="3779" y="432"/>
                </a:lnTo>
                <a:lnTo>
                  <a:pt x="3778" y="432"/>
                </a:lnTo>
                <a:lnTo>
                  <a:pt x="3754" y="443"/>
                </a:lnTo>
                <a:lnTo>
                  <a:pt x="3751" y="445"/>
                </a:lnTo>
                <a:lnTo>
                  <a:pt x="3747" y="445"/>
                </a:lnTo>
                <a:lnTo>
                  <a:pt x="3745" y="446"/>
                </a:lnTo>
                <a:lnTo>
                  <a:pt x="3741" y="446"/>
                </a:lnTo>
                <a:lnTo>
                  <a:pt x="3724" y="451"/>
                </a:lnTo>
                <a:lnTo>
                  <a:pt x="3724" y="457"/>
                </a:lnTo>
                <a:lnTo>
                  <a:pt x="3723" y="458"/>
                </a:lnTo>
                <a:lnTo>
                  <a:pt x="3720" y="468"/>
                </a:lnTo>
                <a:lnTo>
                  <a:pt x="3717" y="479"/>
                </a:lnTo>
                <a:lnTo>
                  <a:pt x="3717" y="483"/>
                </a:lnTo>
                <a:lnTo>
                  <a:pt x="3711" y="504"/>
                </a:lnTo>
                <a:lnTo>
                  <a:pt x="3711" y="505"/>
                </a:lnTo>
                <a:lnTo>
                  <a:pt x="3712" y="505"/>
                </a:lnTo>
                <a:lnTo>
                  <a:pt x="3713" y="506"/>
                </a:lnTo>
                <a:lnTo>
                  <a:pt x="3714" y="506"/>
                </a:lnTo>
                <a:lnTo>
                  <a:pt x="3715" y="506"/>
                </a:lnTo>
                <a:lnTo>
                  <a:pt x="3717" y="506"/>
                </a:lnTo>
                <a:lnTo>
                  <a:pt x="3718" y="506"/>
                </a:lnTo>
                <a:lnTo>
                  <a:pt x="3718" y="506"/>
                </a:lnTo>
                <a:lnTo>
                  <a:pt x="3719" y="507"/>
                </a:lnTo>
                <a:lnTo>
                  <a:pt x="3719" y="507"/>
                </a:lnTo>
                <a:lnTo>
                  <a:pt x="3719" y="507"/>
                </a:lnTo>
                <a:lnTo>
                  <a:pt x="3720" y="507"/>
                </a:lnTo>
                <a:lnTo>
                  <a:pt x="3722" y="508"/>
                </a:lnTo>
                <a:lnTo>
                  <a:pt x="3723" y="508"/>
                </a:lnTo>
                <a:lnTo>
                  <a:pt x="3724" y="508"/>
                </a:lnTo>
                <a:lnTo>
                  <a:pt x="3727" y="508"/>
                </a:lnTo>
                <a:lnTo>
                  <a:pt x="3729" y="510"/>
                </a:lnTo>
                <a:lnTo>
                  <a:pt x="3729" y="508"/>
                </a:lnTo>
                <a:lnTo>
                  <a:pt x="3731" y="508"/>
                </a:lnTo>
                <a:lnTo>
                  <a:pt x="3731" y="508"/>
                </a:lnTo>
                <a:lnTo>
                  <a:pt x="3733" y="508"/>
                </a:lnTo>
                <a:lnTo>
                  <a:pt x="3733" y="508"/>
                </a:lnTo>
                <a:lnTo>
                  <a:pt x="3733" y="510"/>
                </a:lnTo>
                <a:lnTo>
                  <a:pt x="3739" y="510"/>
                </a:lnTo>
                <a:lnTo>
                  <a:pt x="3745" y="513"/>
                </a:lnTo>
                <a:lnTo>
                  <a:pt x="3760" y="518"/>
                </a:lnTo>
                <a:lnTo>
                  <a:pt x="3778" y="526"/>
                </a:lnTo>
                <a:lnTo>
                  <a:pt x="3779" y="527"/>
                </a:lnTo>
                <a:lnTo>
                  <a:pt x="3781" y="528"/>
                </a:lnTo>
                <a:lnTo>
                  <a:pt x="3783" y="529"/>
                </a:lnTo>
                <a:lnTo>
                  <a:pt x="3786" y="531"/>
                </a:lnTo>
                <a:lnTo>
                  <a:pt x="3784" y="531"/>
                </a:lnTo>
                <a:lnTo>
                  <a:pt x="3786" y="531"/>
                </a:lnTo>
                <a:lnTo>
                  <a:pt x="3788" y="532"/>
                </a:lnTo>
                <a:lnTo>
                  <a:pt x="3790" y="533"/>
                </a:lnTo>
                <a:lnTo>
                  <a:pt x="3793" y="534"/>
                </a:lnTo>
                <a:lnTo>
                  <a:pt x="3795" y="537"/>
                </a:lnTo>
                <a:lnTo>
                  <a:pt x="3798" y="539"/>
                </a:lnTo>
                <a:lnTo>
                  <a:pt x="3802" y="543"/>
                </a:lnTo>
                <a:lnTo>
                  <a:pt x="3804" y="545"/>
                </a:lnTo>
                <a:lnTo>
                  <a:pt x="3822" y="560"/>
                </a:lnTo>
                <a:lnTo>
                  <a:pt x="3825" y="560"/>
                </a:lnTo>
                <a:lnTo>
                  <a:pt x="3826" y="561"/>
                </a:lnTo>
                <a:lnTo>
                  <a:pt x="3827" y="563"/>
                </a:lnTo>
                <a:lnTo>
                  <a:pt x="3829" y="564"/>
                </a:lnTo>
                <a:lnTo>
                  <a:pt x="3827" y="566"/>
                </a:lnTo>
                <a:lnTo>
                  <a:pt x="3834" y="570"/>
                </a:lnTo>
                <a:lnTo>
                  <a:pt x="3846" y="581"/>
                </a:lnTo>
                <a:lnTo>
                  <a:pt x="3846" y="582"/>
                </a:lnTo>
                <a:lnTo>
                  <a:pt x="3847" y="583"/>
                </a:lnTo>
                <a:lnTo>
                  <a:pt x="3848" y="585"/>
                </a:lnTo>
                <a:lnTo>
                  <a:pt x="3848" y="586"/>
                </a:lnTo>
                <a:lnTo>
                  <a:pt x="3848" y="586"/>
                </a:lnTo>
                <a:lnTo>
                  <a:pt x="3848" y="586"/>
                </a:lnTo>
                <a:lnTo>
                  <a:pt x="3848" y="586"/>
                </a:lnTo>
                <a:lnTo>
                  <a:pt x="3848" y="587"/>
                </a:lnTo>
                <a:lnTo>
                  <a:pt x="3848" y="587"/>
                </a:lnTo>
                <a:lnTo>
                  <a:pt x="3848" y="587"/>
                </a:lnTo>
                <a:lnTo>
                  <a:pt x="3850" y="587"/>
                </a:lnTo>
                <a:lnTo>
                  <a:pt x="3850" y="588"/>
                </a:lnTo>
                <a:lnTo>
                  <a:pt x="3850" y="588"/>
                </a:lnTo>
                <a:lnTo>
                  <a:pt x="3850" y="588"/>
                </a:lnTo>
                <a:lnTo>
                  <a:pt x="3850" y="588"/>
                </a:lnTo>
                <a:lnTo>
                  <a:pt x="3850" y="590"/>
                </a:lnTo>
                <a:lnTo>
                  <a:pt x="3850" y="590"/>
                </a:lnTo>
                <a:lnTo>
                  <a:pt x="3850" y="590"/>
                </a:lnTo>
                <a:lnTo>
                  <a:pt x="3858" y="607"/>
                </a:lnTo>
                <a:lnTo>
                  <a:pt x="3858" y="609"/>
                </a:lnTo>
                <a:close/>
                <a:moveTo>
                  <a:pt x="3184" y="291"/>
                </a:moveTo>
                <a:lnTo>
                  <a:pt x="3183" y="291"/>
                </a:lnTo>
                <a:lnTo>
                  <a:pt x="3183" y="292"/>
                </a:lnTo>
                <a:lnTo>
                  <a:pt x="3183" y="293"/>
                </a:lnTo>
                <a:lnTo>
                  <a:pt x="3183" y="293"/>
                </a:lnTo>
                <a:lnTo>
                  <a:pt x="3183" y="293"/>
                </a:lnTo>
                <a:lnTo>
                  <a:pt x="3183" y="293"/>
                </a:lnTo>
                <a:lnTo>
                  <a:pt x="3183" y="293"/>
                </a:lnTo>
                <a:lnTo>
                  <a:pt x="3183" y="293"/>
                </a:lnTo>
                <a:lnTo>
                  <a:pt x="3182" y="293"/>
                </a:lnTo>
                <a:lnTo>
                  <a:pt x="3182" y="293"/>
                </a:lnTo>
                <a:lnTo>
                  <a:pt x="3182" y="292"/>
                </a:lnTo>
                <a:lnTo>
                  <a:pt x="3182" y="292"/>
                </a:lnTo>
                <a:lnTo>
                  <a:pt x="3182" y="292"/>
                </a:lnTo>
                <a:lnTo>
                  <a:pt x="3180" y="291"/>
                </a:lnTo>
                <a:lnTo>
                  <a:pt x="3182" y="291"/>
                </a:lnTo>
                <a:lnTo>
                  <a:pt x="3183" y="291"/>
                </a:lnTo>
                <a:lnTo>
                  <a:pt x="3184" y="290"/>
                </a:lnTo>
                <a:lnTo>
                  <a:pt x="3184" y="290"/>
                </a:lnTo>
                <a:lnTo>
                  <a:pt x="3187" y="289"/>
                </a:lnTo>
                <a:lnTo>
                  <a:pt x="3188" y="287"/>
                </a:lnTo>
                <a:lnTo>
                  <a:pt x="3188" y="289"/>
                </a:lnTo>
                <a:lnTo>
                  <a:pt x="3189" y="290"/>
                </a:lnTo>
                <a:lnTo>
                  <a:pt x="3188" y="290"/>
                </a:lnTo>
                <a:lnTo>
                  <a:pt x="3187" y="290"/>
                </a:lnTo>
                <a:lnTo>
                  <a:pt x="3184" y="291"/>
                </a:lnTo>
                <a:close/>
                <a:moveTo>
                  <a:pt x="3259" y="354"/>
                </a:moveTo>
                <a:lnTo>
                  <a:pt x="3259" y="354"/>
                </a:lnTo>
                <a:lnTo>
                  <a:pt x="3259" y="354"/>
                </a:lnTo>
                <a:lnTo>
                  <a:pt x="3260" y="354"/>
                </a:lnTo>
                <a:lnTo>
                  <a:pt x="3259" y="355"/>
                </a:lnTo>
                <a:lnTo>
                  <a:pt x="3259" y="354"/>
                </a:lnTo>
                <a:close/>
                <a:moveTo>
                  <a:pt x="3209" y="424"/>
                </a:moveTo>
                <a:lnTo>
                  <a:pt x="3209" y="425"/>
                </a:lnTo>
                <a:lnTo>
                  <a:pt x="3209" y="425"/>
                </a:lnTo>
                <a:lnTo>
                  <a:pt x="3209" y="425"/>
                </a:lnTo>
                <a:lnTo>
                  <a:pt x="3209" y="425"/>
                </a:lnTo>
                <a:lnTo>
                  <a:pt x="3209" y="425"/>
                </a:lnTo>
                <a:lnTo>
                  <a:pt x="3208" y="425"/>
                </a:lnTo>
                <a:lnTo>
                  <a:pt x="3208" y="424"/>
                </a:lnTo>
                <a:lnTo>
                  <a:pt x="3206" y="424"/>
                </a:lnTo>
                <a:lnTo>
                  <a:pt x="3206" y="424"/>
                </a:lnTo>
                <a:lnTo>
                  <a:pt x="3206" y="423"/>
                </a:lnTo>
                <a:lnTo>
                  <a:pt x="3206" y="423"/>
                </a:lnTo>
                <a:lnTo>
                  <a:pt x="3208" y="423"/>
                </a:lnTo>
                <a:lnTo>
                  <a:pt x="3208" y="423"/>
                </a:lnTo>
                <a:lnTo>
                  <a:pt x="3209" y="424"/>
                </a:lnTo>
                <a:lnTo>
                  <a:pt x="3209" y="424"/>
                </a:lnTo>
                <a:lnTo>
                  <a:pt x="3209" y="424"/>
                </a:lnTo>
                <a:lnTo>
                  <a:pt x="3209" y="424"/>
                </a:lnTo>
                <a:close/>
                <a:moveTo>
                  <a:pt x="3029" y="730"/>
                </a:moveTo>
                <a:lnTo>
                  <a:pt x="3029" y="728"/>
                </a:lnTo>
                <a:lnTo>
                  <a:pt x="3029" y="728"/>
                </a:lnTo>
                <a:lnTo>
                  <a:pt x="3029" y="727"/>
                </a:lnTo>
                <a:lnTo>
                  <a:pt x="3029" y="727"/>
                </a:lnTo>
                <a:lnTo>
                  <a:pt x="3030" y="727"/>
                </a:lnTo>
                <a:lnTo>
                  <a:pt x="3032" y="727"/>
                </a:lnTo>
                <a:lnTo>
                  <a:pt x="3033" y="730"/>
                </a:lnTo>
                <a:lnTo>
                  <a:pt x="3030" y="730"/>
                </a:lnTo>
                <a:lnTo>
                  <a:pt x="3029" y="730"/>
                </a:lnTo>
                <a:close/>
                <a:moveTo>
                  <a:pt x="1128" y="547"/>
                </a:moveTo>
                <a:lnTo>
                  <a:pt x="1127" y="533"/>
                </a:lnTo>
                <a:lnTo>
                  <a:pt x="1125" y="518"/>
                </a:lnTo>
                <a:lnTo>
                  <a:pt x="1124" y="504"/>
                </a:lnTo>
                <a:lnTo>
                  <a:pt x="1123" y="490"/>
                </a:lnTo>
                <a:lnTo>
                  <a:pt x="1120" y="475"/>
                </a:lnTo>
                <a:lnTo>
                  <a:pt x="1118" y="462"/>
                </a:lnTo>
                <a:lnTo>
                  <a:pt x="1115" y="448"/>
                </a:lnTo>
                <a:lnTo>
                  <a:pt x="1112" y="435"/>
                </a:lnTo>
                <a:lnTo>
                  <a:pt x="1108" y="421"/>
                </a:lnTo>
                <a:lnTo>
                  <a:pt x="1106" y="408"/>
                </a:lnTo>
                <a:lnTo>
                  <a:pt x="1101" y="394"/>
                </a:lnTo>
                <a:lnTo>
                  <a:pt x="1097" y="382"/>
                </a:lnTo>
                <a:lnTo>
                  <a:pt x="1092" y="368"/>
                </a:lnTo>
                <a:lnTo>
                  <a:pt x="1087" y="356"/>
                </a:lnTo>
                <a:lnTo>
                  <a:pt x="1081" y="343"/>
                </a:lnTo>
                <a:lnTo>
                  <a:pt x="1076" y="330"/>
                </a:lnTo>
                <a:lnTo>
                  <a:pt x="1070" y="318"/>
                </a:lnTo>
                <a:lnTo>
                  <a:pt x="1064" y="306"/>
                </a:lnTo>
                <a:lnTo>
                  <a:pt x="1056" y="293"/>
                </a:lnTo>
                <a:lnTo>
                  <a:pt x="1050" y="282"/>
                </a:lnTo>
                <a:lnTo>
                  <a:pt x="1043" y="270"/>
                </a:lnTo>
                <a:lnTo>
                  <a:pt x="1034" y="259"/>
                </a:lnTo>
                <a:lnTo>
                  <a:pt x="1027" y="247"/>
                </a:lnTo>
                <a:lnTo>
                  <a:pt x="1018" y="236"/>
                </a:lnTo>
                <a:lnTo>
                  <a:pt x="1010" y="225"/>
                </a:lnTo>
                <a:lnTo>
                  <a:pt x="1001" y="212"/>
                </a:lnTo>
                <a:lnTo>
                  <a:pt x="991" y="201"/>
                </a:lnTo>
                <a:lnTo>
                  <a:pt x="983" y="192"/>
                </a:lnTo>
                <a:lnTo>
                  <a:pt x="973" y="180"/>
                </a:lnTo>
                <a:lnTo>
                  <a:pt x="963" y="169"/>
                </a:lnTo>
                <a:lnTo>
                  <a:pt x="952" y="160"/>
                </a:lnTo>
                <a:lnTo>
                  <a:pt x="947" y="153"/>
                </a:lnTo>
                <a:lnTo>
                  <a:pt x="941" y="149"/>
                </a:lnTo>
                <a:lnTo>
                  <a:pt x="931" y="139"/>
                </a:lnTo>
                <a:lnTo>
                  <a:pt x="925" y="135"/>
                </a:lnTo>
                <a:lnTo>
                  <a:pt x="920" y="130"/>
                </a:lnTo>
                <a:lnTo>
                  <a:pt x="909" y="120"/>
                </a:lnTo>
                <a:lnTo>
                  <a:pt x="903" y="117"/>
                </a:lnTo>
                <a:lnTo>
                  <a:pt x="898" y="112"/>
                </a:lnTo>
                <a:lnTo>
                  <a:pt x="887" y="103"/>
                </a:lnTo>
                <a:lnTo>
                  <a:pt x="881" y="99"/>
                </a:lnTo>
                <a:lnTo>
                  <a:pt x="876" y="96"/>
                </a:lnTo>
                <a:lnTo>
                  <a:pt x="863" y="87"/>
                </a:lnTo>
                <a:lnTo>
                  <a:pt x="857" y="83"/>
                </a:lnTo>
                <a:lnTo>
                  <a:pt x="852" y="80"/>
                </a:lnTo>
                <a:lnTo>
                  <a:pt x="840" y="74"/>
                </a:lnTo>
                <a:lnTo>
                  <a:pt x="829" y="66"/>
                </a:lnTo>
                <a:lnTo>
                  <a:pt x="817" y="60"/>
                </a:lnTo>
                <a:lnTo>
                  <a:pt x="810" y="56"/>
                </a:lnTo>
                <a:lnTo>
                  <a:pt x="804" y="54"/>
                </a:lnTo>
                <a:lnTo>
                  <a:pt x="792" y="48"/>
                </a:lnTo>
                <a:lnTo>
                  <a:pt x="780" y="43"/>
                </a:lnTo>
                <a:lnTo>
                  <a:pt x="767" y="37"/>
                </a:lnTo>
                <a:lnTo>
                  <a:pt x="760" y="34"/>
                </a:lnTo>
                <a:lnTo>
                  <a:pt x="754" y="32"/>
                </a:lnTo>
                <a:lnTo>
                  <a:pt x="742" y="28"/>
                </a:lnTo>
                <a:lnTo>
                  <a:pt x="728" y="23"/>
                </a:lnTo>
                <a:lnTo>
                  <a:pt x="716" y="20"/>
                </a:lnTo>
                <a:lnTo>
                  <a:pt x="702" y="16"/>
                </a:lnTo>
                <a:lnTo>
                  <a:pt x="689" y="13"/>
                </a:lnTo>
                <a:lnTo>
                  <a:pt x="675" y="11"/>
                </a:lnTo>
                <a:lnTo>
                  <a:pt x="662" y="8"/>
                </a:lnTo>
                <a:lnTo>
                  <a:pt x="648" y="6"/>
                </a:lnTo>
                <a:lnTo>
                  <a:pt x="635" y="4"/>
                </a:lnTo>
                <a:lnTo>
                  <a:pt x="620" y="2"/>
                </a:lnTo>
                <a:lnTo>
                  <a:pt x="606" y="1"/>
                </a:lnTo>
                <a:lnTo>
                  <a:pt x="592" y="1"/>
                </a:lnTo>
                <a:lnTo>
                  <a:pt x="578" y="0"/>
                </a:lnTo>
                <a:lnTo>
                  <a:pt x="563" y="0"/>
                </a:lnTo>
                <a:lnTo>
                  <a:pt x="549" y="0"/>
                </a:lnTo>
                <a:lnTo>
                  <a:pt x="534" y="1"/>
                </a:lnTo>
                <a:lnTo>
                  <a:pt x="520" y="1"/>
                </a:lnTo>
                <a:lnTo>
                  <a:pt x="506" y="2"/>
                </a:lnTo>
                <a:lnTo>
                  <a:pt x="492" y="4"/>
                </a:lnTo>
                <a:lnTo>
                  <a:pt x="478" y="6"/>
                </a:lnTo>
                <a:lnTo>
                  <a:pt x="464" y="8"/>
                </a:lnTo>
                <a:lnTo>
                  <a:pt x="450" y="11"/>
                </a:lnTo>
                <a:lnTo>
                  <a:pt x="437" y="13"/>
                </a:lnTo>
                <a:lnTo>
                  <a:pt x="424" y="16"/>
                </a:lnTo>
                <a:lnTo>
                  <a:pt x="411" y="20"/>
                </a:lnTo>
                <a:lnTo>
                  <a:pt x="397" y="23"/>
                </a:lnTo>
                <a:lnTo>
                  <a:pt x="385" y="28"/>
                </a:lnTo>
                <a:lnTo>
                  <a:pt x="371" y="32"/>
                </a:lnTo>
                <a:lnTo>
                  <a:pt x="359" y="37"/>
                </a:lnTo>
                <a:lnTo>
                  <a:pt x="347" y="43"/>
                </a:lnTo>
                <a:lnTo>
                  <a:pt x="335" y="48"/>
                </a:lnTo>
                <a:lnTo>
                  <a:pt x="322" y="54"/>
                </a:lnTo>
                <a:lnTo>
                  <a:pt x="310" y="60"/>
                </a:lnTo>
                <a:lnTo>
                  <a:pt x="298" y="66"/>
                </a:lnTo>
                <a:lnTo>
                  <a:pt x="285" y="74"/>
                </a:lnTo>
                <a:lnTo>
                  <a:pt x="274" y="80"/>
                </a:lnTo>
                <a:lnTo>
                  <a:pt x="262" y="87"/>
                </a:lnTo>
                <a:lnTo>
                  <a:pt x="251" y="96"/>
                </a:lnTo>
                <a:lnTo>
                  <a:pt x="240" y="103"/>
                </a:lnTo>
                <a:lnTo>
                  <a:pt x="229" y="112"/>
                </a:lnTo>
                <a:lnTo>
                  <a:pt x="218" y="120"/>
                </a:lnTo>
                <a:lnTo>
                  <a:pt x="207" y="130"/>
                </a:lnTo>
                <a:lnTo>
                  <a:pt x="196" y="139"/>
                </a:lnTo>
                <a:lnTo>
                  <a:pt x="185" y="149"/>
                </a:lnTo>
                <a:lnTo>
                  <a:pt x="175" y="160"/>
                </a:lnTo>
                <a:lnTo>
                  <a:pt x="164" y="169"/>
                </a:lnTo>
                <a:lnTo>
                  <a:pt x="154" y="180"/>
                </a:lnTo>
                <a:lnTo>
                  <a:pt x="144" y="190"/>
                </a:lnTo>
                <a:lnTo>
                  <a:pt x="134" y="201"/>
                </a:lnTo>
                <a:lnTo>
                  <a:pt x="125" y="212"/>
                </a:lnTo>
                <a:lnTo>
                  <a:pt x="117" y="223"/>
                </a:lnTo>
                <a:lnTo>
                  <a:pt x="108" y="235"/>
                </a:lnTo>
                <a:lnTo>
                  <a:pt x="100" y="246"/>
                </a:lnTo>
                <a:lnTo>
                  <a:pt x="92" y="258"/>
                </a:lnTo>
                <a:lnTo>
                  <a:pt x="85" y="269"/>
                </a:lnTo>
                <a:lnTo>
                  <a:pt x="78" y="281"/>
                </a:lnTo>
                <a:lnTo>
                  <a:pt x="70" y="293"/>
                </a:lnTo>
                <a:lnTo>
                  <a:pt x="64" y="306"/>
                </a:lnTo>
                <a:lnTo>
                  <a:pt x="58" y="317"/>
                </a:lnTo>
                <a:lnTo>
                  <a:pt x="52" y="330"/>
                </a:lnTo>
                <a:lnTo>
                  <a:pt x="46" y="343"/>
                </a:lnTo>
                <a:lnTo>
                  <a:pt x="41" y="355"/>
                </a:lnTo>
                <a:lnTo>
                  <a:pt x="36" y="367"/>
                </a:lnTo>
                <a:lnTo>
                  <a:pt x="31" y="381"/>
                </a:lnTo>
                <a:lnTo>
                  <a:pt x="27" y="393"/>
                </a:lnTo>
                <a:lnTo>
                  <a:pt x="23" y="407"/>
                </a:lnTo>
                <a:lnTo>
                  <a:pt x="18" y="420"/>
                </a:lnTo>
                <a:lnTo>
                  <a:pt x="16" y="434"/>
                </a:lnTo>
                <a:lnTo>
                  <a:pt x="12" y="447"/>
                </a:lnTo>
                <a:lnTo>
                  <a:pt x="10" y="462"/>
                </a:lnTo>
                <a:lnTo>
                  <a:pt x="7" y="475"/>
                </a:lnTo>
                <a:lnTo>
                  <a:pt x="5" y="489"/>
                </a:lnTo>
                <a:lnTo>
                  <a:pt x="4" y="504"/>
                </a:lnTo>
                <a:lnTo>
                  <a:pt x="3" y="518"/>
                </a:lnTo>
                <a:lnTo>
                  <a:pt x="1" y="532"/>
                </a:lnTo>
                <a:lnTo>
                  <a:pt x="0" y="547"/>
                </a:lnTo>
                <a:lnTo>
                  <a:pt x="0" y="561"/>
                </a:lnTo>
                <a:lnTo>
                  <a:pt x="0" y="577"/>
                </a:lnTo>
                <a:lnTo>
                  <a:pt x="0" y="592"/>
                </a:lnTo>
                <a:lnTo>
                  <a:pt x="0" y="607"/>
                </a:lnTo>
                <a:lnTo>
                  <a:pt x="1" y="620"/>
                </a:lnTo>
                <a:lnTo>
                  <a:pt x="3" y="635"/>
                </a:lnTo>
                <a:lnTo>
                  <a:pt x="4" y="650"/>
                </a:lnTo>
                <a:lnTo>
                  <a:pt x="5" y="664"/>
                </a:lnTo>
                <a:lnTo>
                  <a:pt x="7" y="678"/>
                </a:lnTo>
                <a:lnTo>
                  <a:pt x="9" y="685"/>
                </a:lnTo>
                <a:lnTo>
                  <a:pt x="10" y="692"/>
                </a:lnTo>
                <a:lnTo>
                  <a:pt x="12" y="706"/>
                </a:lnTo>
                <a:lnTo>
                  <a:pt x="16" y="720"/>
                </a:lnTo>
                <a:lnTo>
                  <a:pt x="17" y="726"/>
                </a:lnTo>
                <a:lnTo>
                  <a:pt x="18" y="733"/>
                </a:lnTo>
                <a:lnTo>
                  <a:pt x="23" y="747"/>
                </a:lnTo>
                <a:lnTo>
                  <a:pt x="27" y="759"/>
                </a:lnTo>
                <a:lnTo>
                  <a:pt x="31" y="773"/>
                </a:lnTo>
                <a:lnTo>
                  <a:pt x="36" y="785"/>
                </a:lnTo>
                <a:lnTo>
                  <a:pt x="41" y="798"/>
                </a:lnTo>
                <a:lnTo>
                  <a:pt x="46" y="811"/>
                </a:lnTo>
                <a:lnTo>
                  <a:pt x="52" y="823"/>
                </a:lnTo>
                <a:lnTo>
                  <a:pt x="58" y="835"/>
                </a:lnTo>
                <a:lnTo>
                  <a:pt x="64" y="848"/>
                </a:lnTo>
                <a:lnTo>
                  <a:pt x="70" y="860"/>
                </a:lnTo>
                <a:lnTo>
                  <a:pt x="78" y="872"/>
                </a:lnTo>
                <a:lnTo>
                  <a:pt x="85" y="884"/>
                </a:lnTo>
                <a:lnTo>
                  <a:pt x="92" y="895"/>
                </a:lnTo>
                <a:lnTo>
                  <a:pt x="100" y="908"/>
                </a:lnTo>
                <a:lnTo>
                  <a:pt x="108" y="919"/>
                </a:lnTo>
                <a:lnTo>
                  <a:pt x="117" y="930"/>
                </a:lnTo>
                <a:lnTo>
                  <a:pt x="125" y="941"/>
                </a:lnTo>
                <a:lnTo>
                  <a:pt x="134" y="952"/>
                </a:lnTo>
                <a:lnTo>
                  <a:pt x="139" y="957"/>
                </a:lnTo>
                <a:lnTo>
                  <a:pt x="144" y="963"/>
                </a:lnTo>
                <a:lnTo>
                  <a:pt x="154" y="974"/>
                </a:lnTo>
                <a:lnTo>
                  <a:pt x="164" y="984"/>
                </a:lnTo>
                <a:lnTo>
                  <a:pt x="175" y="994"/>
                </a:lnTo>
                <a:lnTo>
                  <a:pt x="185" y="1005"/>
                </a:lnTo>
                <a:lnTo>
                  <a:pt x="196" y="1013"/>
                </a:lnTo>
                <a:lnTo>
                  <a:pt x="207" y="1023"/>
                </a:lnTo>
                <a:lnTo>
                  <a:pt x="218" y="1032"/>
                </a:lnTo>
                <a:lnTo>
                  <a:pt x="229" y="1040"/>
                </a:lnTo>
                <a:lnTo>
                  <a:pt x="240" y="1049"/>
                </a:lnTo>
                <a:lnTo>
                  <a:pt x="251" y="1058"/>
                </a:lnTo>
                <a:lnTo>
                  <a:pt x="262" y="1065"/>
                </a:lnTo>
                <a:lnTo>
                  <a:pt x="274" y="1072"/>
                </a:lnTo>
                <a:lnTo>
                  <a:pt x="285" y="1079"/>
                </a:lnTo>
                <a:lnTo>
                  <a:pt x="298" y="1086"/>
                </a:lnTo>
                <a:lnTo>
                  <a:pt x="310" y="1092"/>
                </a:lnTo>
                <a:lnTo>
                  <a:pt x="322" y="1098"/>
                </a:lnTo>
                <a:lnTo>
                  <a:pt x="335" y="1104"/>
                </a:lnTo>
                <a:lnTo>
                  <a:pt x="347" y="1109"/>
                </a:lnTo>
                <a:lnTo>
                  <a:pt x="359" y="1114"/>
                </a:lnTo>
                <a:lnTo>
                  <a:pt x="371" y="1119"/>
                </a:lnTo>
                <a:lnTo>
                  <a:pt x="385" y="1124"/>
                </a:lnTo>
                <a:lnTo>
                  <a:pt x="397" y="1128"/>
                </a:lnTo>
                <a:lnTo>
                  <a:pt x="411" y="1131"/>
                </a:lnTo>
                <a:lnTo>
                  <a:pt x="424" y="1135"/>
                </a:lnTo>
                <a:lnTo>
                  <a:pt x="437" y="1138"/>
                </a:lnTo>
                <a:lnTo>
                  <a:pt x="450" y="1141"/>
                </a:lnTo>
                <a:lnTo>
                  <a:pt x="464" y="1142"/>
                </a:lnTo>
                <a:lnTo>
                  <a:pt x="478" y="1145"/>
                </a:lnTo>
                <a:lnTo>
                  <a:pt x="492" y="1147"/>
                </a:lnTo>
                <a:lnTo>
                  <a:pt x="506" y="1149"/>
                </a:lnTo>
                <a:lnTo>
                  <a:pt x="520" y="1150"/>
                </a:lnTo>
                <a:lnTo>
                  <a:pt x="534" y="1151"/>
                </a:lnTo>
                <a:lnTo>
                  <a:pt x="549" y="1151"/>
                </a:lnTo>
                <a:lnTo>
                  <a:pt x="563" y="1151"/>
                </a:lnTo>
                <a:lnTo>
                  <a:pt x="567" y="1151"/>
                </a:lnTo>
                <a:lnTo>
                  <a:pt x="571" y="1151"/>
                </a:lnTo>
                <a:lnTo>
                  <a:pt x="578" y="1151"/>
                </a:lnTo>
                <a:lnTo>
                  <a:pt x="584" y="1151"/>
                </a:lnTo>
                <a:lnTo>
                  <a:pt x="592" y="1151"/>
                </a:lnTo>
                <a:lnTo>
                  <a:pt x="606" y="1150"/>
                </a:lnTo>
                <a:lnTo>
                  <a:pt x="620" y="1149"/>
                </a:lnTo>
                <a:lnTo>
                  <a:pt x="635" y="1147"/>
                </a:lnTo>
                <a:lnTo>
                  <a:pt x="648" y="1145"/>
                </a:lnTo>
                <a:lnTo>
                  <a:pt x="662" y="1142"/>
                </a:lnTo>
                <a:lnTo>
                  <a:pt x="675" y="1141"/>
                </a:lnTo>
                <a:lnTo>
                  <a:pt x="689" y="1138"/>
                </a:lnTo>
                <a:lnTo>
                  <a:pt x="702" y="1135"/>
                </a:lnTo>
                <a:lnTo>
                  <a:pt x="716" y="1131"/>
                </a:lnTo>
                <a:lnTo>
                  <a:pt x="728" y="1128"/>
                </a:lnTo>
                <a:lnTo>
                  <a:pt x="742" y="1124"/>
                </a:lnTo>
                <a:lnTo>
                  <a:pt x="754" y="1119"/>
                </a:lnTo>
                <a:lnTo>
                  <a:pt x="760" y="1117"/>
                </a:lnTo>
                <a:lnTo>
                  <a:pt x="767" y="1114"/>
                </a:lnTo>
                <a:lnTo>
                  <a:pt x="770" y="1113"/>
                </a:lnTo>
                <a:lnTo>
                  <a:pt x="774" y="1112"/>
                </a:lnTo>
                <a:lnTo>
                  <a:pt x="780" y="1109"/>
                </a:lnTo>
                <a:lnTo>
                  <a:pt x="792" y="1104"/>
                </a:lnTo>
                <a:lnTo>
                  <a:pt x="804" y="1098"/>
                </a:lnTo>
                <a:lnTo>
                  <a:pt x="807" y="1097"/>
                </a:lnTo>
                <a:lnTo>
                  <a:pt x="810" y="1096"/>
                </a:lnTo>
                <a:lnTo>
                  <a:pt x="817" y="1092"/>
                </a:lnTo>
                <a:lnTo>
                  <a:pt x="823" y="1088"/>
                </a:lnTo>
                <a:lnTo>
                  <a:pt x="829" y="1086"/>
                </a:lnTo>
                <a:lnTo>
                  <a:pt x="840" y="1079"/>
                </a:lnTo>
                <a:lnTo>
                  <a:pt x="846" y="1076"/>
                </a:lnTo>
                <a:lnTo>
                  <a:pt x="852" y="1072"/>
                </a:lnTo>
                <a:lnTo>
                  <a:pt x="857" y="1069"/>
                </a:lnTo>
                <a:lnTo>
                  <a:pt x="863" y="1065"/>
                </a:lnTo>
                <a:lnTo>
                  <a:pt x="867" y="1063"/>
                </a:lnTo>
                <a:lnTo>
                  <a:pt x="870" y="1061"/>
                </a:lnTo>
                <a:lnTo>
                  <a:pt x="876" y="1058"/>
                </a:lnTo>
                <a:lnTo>
                  <a:pt x="881" y="1053"/>
                </a:lnTo>
                <a:lnTo>
                  <a:pt x="887" y="1049"/>
                </a:lnTo>
                <a:lnTo>
                  <a:pt x="892" y="1045"/>
                </a:lnTo>
                <a:lnTo>
                  <a:pt x="895" y="1043"/>
                </a:lnTo>
                <a:lnTo>
                  <a:pt x="898" y="1040"/>
                </a:lnTo>
                <a:lnTo>
                  <a:pt x="900" y="1038"/>
                </a:lnTo>
                <a:lnTo>
                  <a:pt x="903" y="1037"/>
                </a:lnTo>
                <a:lnTo>
                  <a:pt x="909" y="1032"/>
                </a:lnTo>
                <a:lnTo>
                  <a:pt x="911" y="1029"/>
                </a:lnTo>
                <a:lnTo>
                  <a:pt x="914" y="1028"/>
                </a:lnTo>
                <a:lnTo>
                  <a:pt x="920" y="1023"/>
                </a:lnTo>
                <a:lnTo>
                  <a:pt x="925" y="1018"/>
                </a:lnTo>
                <a:lnTo>
                  <a:pt x="927" y="1016"/>
                </a:lnTo>
                <a:lnTo>
                  <a:pt x="931" y="1013"/>
                </a:lnTo>
                <a:lnTo>
                  <a:pt x="936" y="1009"/>
                </a:lnTo>
                <a:lnTo>
                  <a:pt x="938" y="1006"/>
                </a:lnTo>
                <a:lnTo>
                  <a:pt x="941" y="1005"/>
                </a:lnTo>
                <a:lnTo>
                  <a:pt x="947" y="1000"/>
                </a:lnTo>
                <a:lnTo>
                  <a:pt x="952" y="994"/>
                </a:lnTo>
                <a:lnTo>
                  <a:pt x="963" y="984"/>
                </a:lnTo>
                <a:lnTo>
                  <a:pt x="968" y="979"/>
                </a:lnTo>
                <a:lnTo>
                  <a:pt x="973" y="973"/>
                </a:lnTo>
                <a:lnTo>
                  <a:pt x="975" y="970"/>
                </a:lnTo>
                <a:lnTo>
                  <a:pt x="978" y="968"/>
                </a:lnTo>
                <a:lnTo>
                  <a:pt x="983" y="963"/>
                </a:lnTo>
                <a:lnTo>
                  <a:pt x="991" y="952"/>
                </a:lnTo>
                <a:lnTo>
                  <a:pt x="1001" y="941"/>
                </a:lnTo>
                <a:lnTo>
                  <a:pt x="1004" y="937"/>
                </a:lnTo>
                <a:lnTo>
                  <a:pt x="1006" y="935"/>
                </a:lnTo>
                <a:lnTo>
                  <a:pt x="1010" y="930"/>
                </a:lnTo>
                <a:lnTo>
                  <a:pt x="1012" y="926"/>
                </a:lnTo>
                <a:lnTo>
                  <a:pt x="1015" y="924"/>
                </a:lnTo>
                <a:lnTo>
                  <a:pt x="1018" y="918"/>
                </a:lnTo>
                <a:lnTo>
                  <a:pt x="1027" y="907"/>
                </a:lnTo>
                <a:lnTo>
                  <a:pt x="1034" y="895"/>
                </a:lnTo>
                <a:lnTo>
                  <a:pt x="1037" y="892"/>
                </a:lnTo>
                <a:lnTo>
                  <a:pt x="1039" y="889"/>
                </a:lnTo>
                <a:lnTo>
                  <a:pt x="1043" y="883"/>
                </a:lnTo>
                <a:lnTo>
                  <a:pt x="1047" y="877"/>
                </a:lnTo>
                <a:lnTo>
                  <a:pt x="1050" y="871"/>
                </a:lnTo>
                <a:lnTo>
                  <a:pt x="1056" y="859"/>
                </a:lnTo>
                <a:lnTo>
                  <a:pt x="1064" y="848"/>
                </a:lnTo>
                <a:lnTo>
                  <a:pt x="1070" y="835"/>
                </a:lnTo>
                <a:lnTo>
                  <a:pt x="1076" y="823"/>
                </a:lnTo>
                <a:lnTo>
                  <a:pt x="1081" y="809"/>
                </a:lnTo>
                <a:lnTo>
                  <a:pt x="1087" y="797"/>
                </a:lnTo>
                <a:lnTo>
                  <a:pt x="1088" y="793"/>
                </a:lnTo>
                <a:lnTo>
                  <a:pt x="1090" y="791"/>
                </a:lnTo>
                <a:lnTo>
                  <a:pt x="1092" y="785"/>
                </a:lnTo>
                <a:lnTo>
                  <a:pt x="1093" y="781"/>
                </a:lnTo>
                <a:lnTo>
                  <a:pt x="1095" y="778"/>
                </a:lnTo>
                <a:lnTo>
                  <a:pt x="1097" y="771"/>
                </a:lnTo>
                <a:lnTo>
                  <a:pt x="1101" y="758"/>
                </a:lnTo>
                <a:lnTo>
                  <a:pt x="1106" y="746"/>
                </a:lnTo>
                <a:lnTo>
                  <a:pt x="1108" y="732"/>
                </a:lnTo>
                <a:lnTo>
                  <a:pt x="1112" y="719"/>
                </a:lnTo>
                <a:lnTo>
                  <a:pt x="1115" y="705"/>
                </a:lnTo>
                <a:lnTo>
                  <a:pt x="1118" y="692"/>
                </a:lnTo>
                <a:lnTo>
                  <a:pt x="1119" y="684"/>
                </a:lnTo>
                <a:lnTo>
                  <a:pt x="1120" y="677"/>
                </a:lnTo>
                <a:lnTo>
                  <a:pt x="1120" y="674"/>
                </a:lnTo>
                <a:lnTo>
                  <a:pt x="1122" y="671"/>
                </a:lnTo>
                <a:lnTo>
                  <a:pt x="1123" y="663"/>
                </a:lnTo>
                <a:lnTo>
                  <a:pt x="1124" y="650"/>
                </a:lnTo>
                <a:lnTo>
                  <a:pt x="1125" y="635"/>
                </a:lnTo>
                <a:lnTo>
                  <a:pt x="1127" y="620"/>
                </a:lnTo>
                <a:lnTo>
                  <a:pt x="1128" y="606"/>
                </a:lnTo>
                <a:lnTo>
                  <a:pt x="1128" y="592"/>
                </a:lnTo>
                <a:lnTo>
                  <a:pt x="1129" y="577"/>
                </a:lnTo>
                <a:lnTo>
                  <a:pt x="1128" y="561"/>
                </a:lnTo>
                <a:lnTo>
                  <a:pt x="1128" y="547"/>
                </a:lnTo>
                <a:close/>
                <a:moveTo>
                  <a:pt x="1112" y="591"/>
                </a:moveTo>
                <a:lnTo>
                  <a:pt x="1112" y="606"/>
                </a:lnTo>
                <a:lnTo>
                  <a:pt x="1111" y="620"/>
                </a:lnTo>
                <a:lnTo>
                  <a:pt x="1109" y="634"/>
                </a:lnTo>
                <a:lnTo>
                  <a:pt x="1108" y="647"/>
                </a:lnTo>
                <a:lnTo>
                  <a:pt x="1107" y="662"/>
                </a:lnTo>
                <a:lnTo>
                  <a:pt x="1106" y="668"/>
                </a:lnTo>
                <a:lnTo>
                  <a:pt x="1104" y="676"/>
                </a:lnTo>
                <a:lnTo>
                  <a:pt x="1102" y="689"/>
                </a:lnTo>
                <a:lnTo>
                  <a:pt x="1099" y="703"/>
                </a:lnTo>
                <a:lnTo>
                  <a:pt x="1098" y="706"/>
                </a:lnTo>
                <a:lnTo>
                  <a:pt x="1098" y="709"/>
                </a:lnTo>
                <a:lnTo>
                  <a:pt x="1097" y="716"/>
                </a:lnTo>
                <a:lnTo>
                  <a:pt x="1093" y="728"/>
                </a:lnTo>
                <a:lnTo>
                  <a:pt x="1090" y="742"/>
                </a:lnTo>
                <a:lnTo>
                  <a:pt x="1086" y="754"/>
                </a:lnTo>
                <a:lnTo>
                  <a:pt x="1085" y="758"/>
                </a:lnTo>
                <a:lnTo>
                  <a:pt x="1084" y="762"/>
                </a:lnTo>
                <a:lnTo>
                  <a:pt x="1081" y="768"/>
                </a:lnTo>
                <a:lnTo>
                  <a:pt x="1077" y="780"/>
                </a:lnTo>
                <a:lnTo>
                  <a:pt x="1072" y="792"/>
                </a:lnTo>
                <a:lnTo>
                  <a:pt x="1071" y="796"/>
                </a:lnTo>
                <a:lnTo>
                  <a:pt x="1070" y="798"/>
                </a:lnTo>
                <a:lnTo>
                  <a:pt x="1066" y="805"/>
                </a:lnTo>
                <a:lnTo>
                  <a:pt x="1064" y="811"/>
                </a:lnTo>
                <a:lnTo>
                  <a:pt x="1061" y="817"/>
                </a:lnTo>
                <a:lnTo>
                  <a:pt x="1055" y="829"/>
                </a:lnTo>
                <a:lnTo>
                  <a:pt x="1053" y="835"/>
                </a:lnTo>
                <a:lnTo>
                  <a:pt x="1052" y="838"/>
                </a:lnTo>
                <a:lnTo>
                  <a:pt x="1049" y="840"/>
                </a:lnTo>
                <a:lnTo>
                  <a:pt x="1047" y="846"/>
                </a:lnTo>
                <a:lnTo>
                  <a:pt x="1043" y="852"/>
                </a:lnTo>
                <a:lnTo>
                  <a:pt x="1039" y="859"/>
                </a:lnTo>
                <a:lnTo>
                  <a:pt x="1037" y="864"/>
                </a:lnTo>
                <a:lnTo>
                  <a:pt x="1029" y="876"/>
                </a:lnTo>
                <a:lnTo>
                  <a:pt x="1026" y="881"/>
                </a:lnTo>
                <a:lnTo>
                  <a:pt x="1022" y="887"/>
                </a:lnTo>
                <a:lnTo>
                  <a:pt x="1018" y="892"/>
                </a:lnTo>
                <a:lnTo>
                  <a:pt x="1015" y="898"/>
                </a:lnTo>
                <a:lnTo>
                  <a:pt x="1012" y="900"/>
                </a:lnTo>
                <a:lnTo>
                  <a:pt x="1010" y="903"/>
                </a:lnTo>
                <a:lnTo>
                  <a:pt x="1006" y="909"/>
                </a:lnTo>
                <a:lnTo>
                  <a:pt x="1002" y="914"/>
                </a:lnTo>
                <a:lnTo>
                  <a:pt x="997" y="920"/>
                </a:lnTo>
                <a:lnTo>
                  <a:pt x="994" y="925"/>
                </a:lnTo>
                <a:lnTo>
                  <a:pt x="989" y="931"/>
                </a:lnTo>
                <a:lnTo>
                  <a:pt x="986" y="934"/>
                </a:lnTo>
                <a:lnTo>
                  <a:pt x="985" y="936"/>
                </a:lnTo>
                <a:lnTo>
                  <a:pt x="980" y="941"/>
                </a:lnTo>
                <a:lnTo>
                  <a:pt x="978" y="943"/>
                </a:lnTo>
                <a:lnTo>
                  <a:pt x="975" y="946"/>
                </a:lnTo>
                <a:lnTo>
                  <a:pt x="972" y="952"/>
                </a:lnTo>
                <a:lnTo>
                  <a:pt x="967" y="957"/>
                </a:lnTo>
                <a:lnTo>
                  <a:pt x="962" y="962"/>
                </a:lnTo>
                <a:lnTo>
                  <a:pt x="957" y="967"/>
                </a:lnTo>
                <a:lnTo>
                  <a:pt x="952" y="973"/>
                </a:lnTo>
                <a:lnTo>
                  <a:pt x="942" y="983"/>
                </a:lnTo>
                <a:lnTo>
                  <a:pt x="936" y="988"/>
                </a:lnTo>
                <a:lnTo>
                  <a:pt x="931" y="993"/>
                </a:lnTo>
                <a:lnTo>
                  <a:pt x="926" y="996"/>
                </a:lnTo>
                <a:lnTo>
                  <a:pt x="924" y="999"/>
                </a:lnTo>
                <a:lnTo>
                  <a:pt x="921" y="1001"/>
                </a:lnTo>
                <a:lnTo>
                  <a:pt x="915" y="1006"/>
                </a:lnTo>
                <a:lnTo>
                  <a:pt x="913" y="1009"/>
                </a:lnTo>
                <a:lnTo>
                  <a:pt x="910" y="1011"/>
                </a:lnTo>
                <a:lnTo>
                  <a:pt x="905" y="1015"/>
                </a:lnTo>
                <a:lnTo>
                  <a:pt x="899" y="1020"/>
                </a:lnTo>
                <a:lnTo>
                  <a:pt x="894" y="1023"/>
                </a:lnTo>
                <a:lnTo>
                  <a:pt x="889" y="1028"/>
                </a:lnTo>
                <a:lnTo>
                  <a:pt x="883" y="1032"/>
                </a:lnTo>
                <a:lnTo>
                  <a:pt x="881" y="1034"/>
                </a:lnTo>
                <a:lnTo>
                  <a:pt x="878" y="1036"/>
                </a:lnTo>
                <a:lnTo>
                  <a:pt x="867" y="1044"/>
                </a:lnTo>
                <a:lnTo>
                  <a:pt x="865" y="1045"/>
                </a:lnTo>
                <a:lnTo>
                  <a:pt x="861" y="1048"/>
                </a:lnTo>
                <a:lnTo>
                  <a:pt x="856" y="1052"/>
                </a:lnTo>
                <a:lnTo>
                  <a:pt x="852" y="1053"/>
                </a:lnTo>
                <a:lnTo>
                  <a:pt x="850" y="1055"/>
                </a:lnTo>
                <a:lnTo>
                  <a:pt x="845" y="1059"/>
                </a:lnTo>
                <a:lnTo>
                  <a:pt x="833" y="1065"/>
                </a:lnTo>
                <a:lnTo>
                  <a:pt x="822" y="1072"/>
                </a:lnTo>
                <a:lnTo>
                  <a:pt x="809" y="1079"/>
                </a:lnTo>
                <a:lnTo>
                  <a:pt x="798" y="1085"/>
                </a:lnTo>
                <a:lnTo>
                  <a:pt x="786" y="1090"/>
                </a:lnTo>
                <a:lnTo>
                  <a:pt x="774" y="1095"/>
                </a:lnTo>
                <a:lnTo>
                  <a:pt x="761" y="1099"/>
                </a:lnTo>
                <a:lnTo>
                  <a:pt x="749" y="1104"/>
                </a:lnTo>
                <a:lnTo>
                  <a:pt x="737" y="1109"/>
                </a:lnTo>
                <a:lnTo>
                  <a:pt x="724" y="1113"/>
                </a:lnTo>
                <a:lnTo>
                  <a:pt x="712" y="1117"/>
                </a:lnTo>
                <a:lnTo>
                  <a:pt x="699" y="1120"/>
                </a:lnTo>
                <a:lnTo>
                  <a:pt x="695" y="1120"/>
                </a:lnTo>
                <a:lnTo>
                  <a:pt x="692" y="1122"/>
                </a:lnTo>
                <a:lnTo>
                  <a:pt x="686" y="1123"/>
                </a:lnTo>
                <a:lnTo>
                  <a:pt x="679" y="1124"/>
                </a:lnTo>
                <a:lnTo>
                  <a:pt x="673" y="1125"/>
                </a:lnTo>
                <a:lnTo>
                  <a:pt x="659" y="1128"/>
                </a:lnTo>
                <a:lnTo>
                  <a:pt x="646" y="1130"/>
                </a:lnTo>
                <a:lnTo>
                  <a:pt x="640" y="1131"/>
                </a:lnTo>
                <a:lnTo>
                  <a:pt x="632" y="1131"/>
                </a:lnTo>
                <a:lnTo>
                  <a:pt x="630" y="1133"/>
                </a:lnTo>
                <a:lnTo>
                  <a:pt x="626" y="1133"/>
                </a:lnTo>
                <a:lnTo>
                  <a:pt x="619" y="1134"/>
                </a:lnTo>
                <a:lnTo>
                  <a:pt x="613" y="1134"/>
                </a:lnTo>
                <a:lnTo>
                  <a:pt x="605" y="1135"/>
                </a:lnTo>
                <a:lnTo>
                  <a:pt x="598" y="1135"/>
                </a:lnTo>
                <a:lnTo>
                  <a:pt x="592" y="1135"/>
                </a:lnTo>
                <a:lnTo>
                  <a:pt x="588" y="1135"/>
                </a:lnTo>
                <a:lnTo>
                  <a:pt x="584" y="1135"/>
                </a:lnTo>
                <a:lnTo>
                  <a:pt x="577" y="1136"/>
                </a:lnTo>
                <a:lnTo>
                  <a:pt x="573" y="1136"/>
                </a:lnTo>
                <a:lnTo>
                  <a:pt x="571" y="1136"/>
                </a:lnTo>
                <a:lnTo>
                  <a:pt x="563" y="1136"/>
                </a:lnTo>
                <a:lnTo>
                  <a:pt x="549" y="1136"/>
                </a:lnTo>
                <a:lnTo>
                  <a:pt x="535" y="1135"/>
                </a:lnTo>
                <a:lnTo>
                  <a:pt x="522" y="1135"/>
                </a:lnTo>
                <a:lnTo>
                  <a:pt x="508" y="1134"/>
                </a:lnTo>
                <a:lnTo>
                  <a:pt x="494" y="1131"/>
                </a:lnTo>
                <a:lnTo>
                  <a:pt x="481" y="1130"/>
                </a:lnTo>
                <a:lnTo>
                  <a:pt x="467" y="1128"/>
                </a:lnTo>
                <a:lnTo>
                  <a:pt x="454" y="1125"/>
                </a:lnTo>
                <a:lnTo>
                  <a:pt x="442" y="1123"/>
                </a:lnTo>
                <a:lnTo>
                  <a:pt x="428" y="1120"/>
                </a:lnTo>
                <a:lnTo>
                  <a:pt x="416" y="1117"/>
                </a:lnTo>
                <a:lnTo>
                  <a:pt x="402" y="1113"/>
                </a:lnTo>
                <a:lnTo>
                  <a:pt x="390" y="1109"/>
                </a:lnTo>
                <a:lnTo>
                  <a:pt x="378" y="1104"/>
                </a:lnTo>
                <a:lnTo>
                  <a:pt x="365" y="1099"/>
                </a:lnTo>
                <a:lnTo>
                  <a:pt x="353" y="1095"/>
                </a:lnTo>
                <a:lnTo>
                  <a:pt x="341" y="1090"/>
                </a:lnTo>
                <a:lnTo>
                  <a:pt x="328" y="1085"/>
                </a:lnTo>
                <a:lnTo>
                  <a:pt x="317" y="1079"/>
                </a:lnTo>
                <a:lnTo>
                  <a:pt x="305" y="1072"/>
                </a:lnTo>
                <a:lnTo>
                  <a:pt x="294" y="1065"/>
                </a:lnTo>
                <a:lnTo>
                  <a:pt x="283" y="1059"/>
                </a:lnTo>
                <a:lnTo>
                  <a:pt x="271" y="1052"/>
                </a:lnTo>
                <a:lnTo>
                  <a:pt x="260" y="1044"/>
                </a:lnTo>
                <a:lnTo>
                  <a:pt x="248" y="1036"/>
                </a:lnTo>
                <a:lnTo>
                  <a:pt x="237" y="1028"/>
                </a:lnTo>
                <a:lnTo>
                  <a:pt x="228" y="1020"/>
                </a:lnTo>
                <a:lnTo>
                  <a:pt x="217" y="1011"/>
                </a:lnTo>
                <a:lnTo>
                  <a:pt x="205" y="1001"/>
                </a:lnTo>
                <a:lnTo>
                  <a:pt x="196" y="993"/>
                </a:lnTo>
                <a:lnTo>
                  <a:pt x="185" y="983"/>
                </a:lnTo>
                <a:lnTo>
                  <a:pt x="175" y="973"/>
                </a:lnTo>
                <a:lnTo>
                  <a:pt x="165" y="962"/>
                </a:lnTo>
                <a:lnTo>
                  <a:pt x="155" y="952"/>
                </a:lnTo>
                <a:lnTo>
                  <a:pt x="146" y="941"/>
                </a:lnTo>
                <a:lnTo>
                  <a:pt x="138" y="930"/>
                </a:lnTo>
                <a:lnTo>
                  <a:pt x="129" y="919"/>
                </a:lnTo>
                <a:lnTo>
                  <a:pt x="121" y="909"/>
                </a:lnTo>
                <a:lnTo>
                  <a:pt x="112" y="898"/>
                </a:lnTo>
                <a:lnTo>
                  <a:pt x="105" y="887"/>
                </a:lnTo>
                <a:lnTo>
                  <a:pt x="97" y="875"/>
                </a:lnTo>
                <a:lnTo>
                  <a:pt x="90" y="864"/>
                </a:lnTo>
                <a:lnTo>
                  <a:pt x="84" y="851"/>
                </a:lnTo>
                <a:lnTo>
                  <a:pt x="78" y="840"/>
                </a:lnTo>
                <a:lnTo>
                  <a:pt x="71" y="828"/>
                </a:lnTo>
                <a:lnTo>
                  <a:pt x="65" y="816"/>
                </a:lnTo>
                <a:lnTo>
                  <a:pt x="59" y="803"/>
                </a:lnTo>
                <a:lnTo>
                  <a:pt x="54" y="792"/>
                </a:lnTo>
                <a:lnTo>
                  <a:pt x="49" y="779"/>
                </a:lnTo>
                <a:lnTo>
                  <a:pt x="46" y="766"/>
                </a:lnTo>
                <a:lnTo>
                  <a:pt x="41" y="754"/>
                </a:lnTo>
                <a:lnTo>
                  <a:pt x="37" y="741"/>
                </a:lnTo>
                <a:lnTo>
                  <a:pt x="33" y="728"/>
                </a:lnTo>
                <a:lnTo>
                  <a:pt x="30" y="715"/>
                </a:lnTo>
                <a:lnTo>
                  <a:pt x="27" y="701"/>
                </a:lnTo>
                <a:lnTo>
                  <a:pt x="25" y="688"/>
                </a:lnTo>
                <a:lnTo>
                  <a:pt x="22" y="674"/>
                </a:lnTo>
                <a:lnTo>
                  <a:pt x="20" y="661"/>
                </a:lnTo>
                <a:lnTo>
                  <a:pt x="18" y="647"/>
                </a:lnTo>
                <a:lnTo>
                  <a:pt x="17" y="634"/>
                </a:lnTo>
                <a:lnTo>
                  <a:pt x="16" y="619"/>
                </a:lnTo>
                <a:lnTo>
                  <a:pt x="15" y="606"/>
                </a:lnTo>
                <a:lnTo>
                  <a:pt x="15" y="591"/>
                </a:lnTo>
                <a:lnTo>
                  <a:pt x="15" y="583"/>
                </a:lnTo>
                <a:lnTo>
                  <a:pt x="15" y="577"/>
                </a:lnTo>
                <a:lnTo>
                  <a:pt x="15" y="563"/>
                </a:lnTo>
                <a:lnTo>
                  <a:pt x="15" y="548"/>
                </a:lnTo>
                <a:lnTo>
                  <a:pt x="16" y="533"/>
                </a:lnTo>
                <a:lnTo>
                  <a:pt x="17" y="520"/>
                </a:lnTo>
                <a:lnTo>
                  <a:pt x="18" y="506"/>
                </a:lnTo>
                <a:lnTo>
                  <a:pt x="20" y="491"/>
                </a:lnTo>
                <a:lnTo>
                  <a:pt x="22" y="478"/>
                </a:lnTo>
                <a:lnTo>
                  <a:pt x="25" y="464"/>
                </a:lnTo>
                <a:lnTo>
                  <a:pt x="27" y="451"/>
                </a:lnTo>
                <a:lnTo>
                  <a:pt x="30" y="438"/>
                </a:lnTo>
                <a:lnTo>
                  <a:pt x="33" y="425"/>
                </a:lnTo>
                <a:lnTo>
                  <a:pt x="37" y="413"/>
                </a:lnTo>
                <a:lnTo>
                  <a:pt x="41" y="399"/>
                </a:lnTo>
                <a:lnTo>
                  <a:pt x="46" y="387"/>
                </a:lnTo>
                <a:lnTo>
                  <a:pt x="49" y="375"/>
                </a:lnTo>
                <a:lnTo>
                  <a:pt x="54" y="362"/>
                </a:lnTo>
                <a:lnTo>
                  <a:pt x="59" y="349"/>
                </a:lnTo>
                <a:lnTo>
                  <a:pt x="65" y="337"/>
                </a:lnTo>
                <a:lnTo>
                  <a:pt x="71" y="325"/>
                </a:lnTo>
                <a:lnTo>
                  <a:pt x="78" y="313"/>
                </a:lnTo>
                <a:lnTo>
                  <a:pt x="84" y="301"/>
                </a:lnTo>
                <a:lnTo>
                  <a:pt x="90" y="290"/>
                </a:lnTo>
                <a:lnTo>
                  <a:pt x="97" y="279"/>
                </a:lnTo>
                <a:lnTo>
                  <a:pt x="105" y="268"/>
                </a:lnTo>
                <a:lnTo>
                  <a:pt x="112" y="255"/>
                </a:lnTo>
                <a:lnTo>
                  <a:pt x="121" y="244"/>
                </a:lnTo>
                <a:lnTo>
                  <a:pt x="129" y="233"/>
                </a:lnTo>
                <a:lnTo>
                  <a:pt x="138" y="223"/>
                </a:lnTo>
                <a:lnTo>
                  <a:pt x="146" y="212"/>
                </a:lnTo>
                <a:lnTo>
                  <a:pt x="155" y="201"/>
                </a:lnTo>
                <a:lnTo>
                  <a:pt x="165" y="192"/>
                </a:lnTo>
                <a:lnTo>
                  <a:pt x="175" y="180"/>
                </a:lnTo>
                <a:lnTo>
                  <a:pt x="185" y="171"/>
                </a:lnTo>
                <a:lnTo>
                  <a:pt x="196" y="161"/>
                </a:lnTo>
                <a:lnTo>
                  <a:pt x="205" y="152"/>
                </a:lnTo>
                <a:lnTo>
                  <a:pt x="217" y="142"/>
                </a:lnTo>
                <a:lnTo>
                  <a:pt x="228" y="134"/>
                </a:lnTo>
                <a:lnTo>
                  <a:pt x="237" y="125"/>
                </a:lnTo>
                <a:lnTo>
                  <a:pt x="248" y="117"/>
                </a:lnTo>
                <a:lnTo>
                  <a:pt x="260" y="109"/>
                </a:lnTo>
                <a:lnTo>
                  <a:pt x="271" y="102"/>
                </a:lnTo>
                <a:lnTo>
                  <a:pt x="283" y="94"/>
                </a:lnTo>
                <a:lnTo>
                  <a:pt x="294" y="87"/>
                </a:lnTo>
                <a:lnTo>
                  <a:pt x="305" y="81"/>
                </a:lnTo>
                <a:lnTo>
                  <a:pt x="317" y="75"/>
                </a:lnTo>
                <a:lnTo>
                  <a:pt x="328" y="69"/>
                </a:lnTo>
                <a:lnTo>
                  <a:pt x="341" y="64"/>
                </a:lnTo>
                <a:lnTo>
                  <a:pt x="353" y="58"/>
                </a:lnTo>
                <a:lnTo>
                  <a:pt x="365" y="53"/>
                </a:lnTo>
                <a:lnTo>
                  <a:pt x="378" y="49"/>
                </a:lnTo>
                <a:lnTo>
                  <a:pt x="390" y="44"/>
                </a:lnTo>
                <a:lnTo>
                  <a:pt x="402" y="40"/>
                </a:lnTo>
                <a:lnTo>
                  <a:pt x="416" y="37"/>
                </a:lnTo>
                <a:lnTo>
                  <a:pt x="428" y="33"/>
                </a:lnTo>
                <a:lnTo>
                  <a:pt x="442" y="31"/>
                </a:lnTo>
                <a:lnTo>
                  <a:pt x="454" y="27"/>
                </a:lnTo>
                <a:lnTo>
                  <a:pt x="467" y="24"/>
                </a:lnTo>
                <a:lnTo>
                  <a:pt x="481" y="23"/>
                </a:lnTo>
                <a:lnTo>
                  <a:pt x="494" y="21"/>
                </a:lnTo>
                <a:lnTo>
                  <a:pt x="508" y="20"/>
                </a:lnTo>
                <a:lnTo>
                  <a:pt x="522" y="18"/>
                </a:lnTo>
                <a:lnTo>
                  <a:pt x="535" y="18"/>
                </a:lnTo>
                <a:lnTo>
                  <a:pt x="549" y="17"/>
                </a:lnTo>
                <a:lnTo>
                  <a:pt x="563" y="17"/>
                </a:lnTo>
                <a:lnTo>
                  <a:pt x="577" y="17"/>
                </a:lnTo>
                <a:lnTo>
                  <a:pt x="592" y="18"/>
                </a:lnTo>
                <a:lnTo>
                  <a:pt x="598" y="18"/>
                </a:lnTo>
                <a:lnTo>
                  <a:pt x="605" y="18"/>
                </a:lnTo>
                <a:lnTo>
                  <a:pt x="619" y="20"/>
                </a:lnTo>
                <a:lnTo>
                  <a:pt x="626" y="21"/>
                </a:lnTo>
                <a:lnTo>
                  <a:pt x="632" y="21"/>
                </a:lnTo>
                <a:lnTo>
                  <a:pt x="646" y="23"/>
                </a:lnTo>
                <a:lnTo>
                  <a:pt x="659" y="24"/>
                </a:lnTo>
                <a:lnTo>
                  <a:pt x="673" y="27"/>
                </a:lnTo>
                <a:lnTo>
                  <a:pt x="686" y="31"/>
                </a:lnTo>
                <a:lnTo>
                  <a:pt x="699" y="33"/>
                </a:lnTo>
                <a:lnTo>
                  <a:pt x="712" y="37"/>
                </a:lnTo>
                <a:lnTo>
                  <a:pt x="724" y="40"/>
                </a:lnTo>
                <a:lnTo>
                  <a:pt x="737" y="44"/>
                </a:lnTo>
                <a:lnTo>
                  <a:pt x="749" y="49"/>
                </a:lnTo>
                <a:lnTo>
                  <a:pt x="761" y="53"/>
                </a:lnTo>
                <a:lnTo>
                  <a:pt x="774" y="58"/>
                </a:lnTo>
                <a:lnTo>
                  <a:pt x="786" y="64"/>
                </a:lnTo>
                <a:lnTo>
                  <a:pt x="798" y="69"/>
                </a:lnTo>
                <a:lnTo>
                  <a:pt x="809" y="75"/>
                </a:lnTo>
                <a:lnTo>
                  <a:pt x="822" y="81"/>
                </a:lnTo>
                <a:lnTo>
                  <a:pt x="833" y="87"/>
                </a:lnTo>
                <a:lnTo>
                  <a:pt x="845" y="94"/>
                </a:lnTo>
                <a:lnTo>
                  <a:pt x="850" y="98"/>
                </a:lnTo>
                <a:lnTo>
                  <a:pt x="856" y="102"/>
                </a:lnTo>
                <a:lnTo>
                  <a:pt x="867" y="109"/>
                </a:lnTo>
                <a:lnTo>
                  <a:pt x="878" y="117"/>
                </a:lnTo>
                <a:lnTo>
                  <a:pt x="889" y="125"/>
                </a:lnTo>
                <a:lnTo>
                  <a:pt x="899" y="134"/>
                </a:lnTo>
                <a:lnTo>
                  <a:pt x="910" y="142"/>
                </a:lnTo>
                <a:lnTo>
                  <a:pt x="915" y="147"/>
                </a:lnTo>
                <a:lnTo>
                  <a:pt x="921" y="152"/>
                </a:lnTo>
                <a:lnTo>
                  <a:pt x="931" y="161"/>
                </a:lnTo>
                <a:lnTo>
                  <a:pt x="942" y="171"/>
                </a:lnTo>
                <a:lnTo>
                  <a:pt x="952" y="180"/>
                </a:lnTo>
                <a:lnTo>
                  <a:pt x="962" y="192"/>
                </a:lnTo>
                <a:lnTo>
                  <a:pt x="972" y="201"/>
                </a:lnTo>
                <a:lnTo>
                  <a:pt x="980" y="211"/>
                </a:lnTo>
                <a:lnTo>
                  <a:pt x="989" y="222"/>
                </a:lnTo>
                <a:lnTo>
                  <a:pt x="997" y="233"/>
                </a:lnTo>
                <a:lnTo>
                  <a:pt x="1006" y="244"/>
                </a:lnTo>
                <a:lnTo>
                  <a:pt x="1015" y="255"/>
                </a:lnTo>
                <a:lnTo>
                  <a:pt x="1022" y="266"/>
                </a:lnTo>
                <a:lnTo>
                  <a:pt x="1029" y="278"/>
                </a:lnTo>
                <a:lnTo>
                  <a:pt x="1037" y="289"/>
                </a:lnTo>
                <a:lnTo>
                  <a:pt x="1043" y="301"/>
                </a:lnTo>
                <a:lnTo>
                  <a:pt x="1049" y="312"/>
                </a:lnTo>
                <a:lnTo>
                  <a:pt x="1055" y="324"/>
                </a:lnTo>
                <a:lnTo>
                  <a:pt x="1061" y="337"/>
                </a:lnTo>
                <a:lnTo>
                  <a:pt x="1066" y="349"/>
                </a:lnTo>
                <a:lnTo>
                  <a:pt x="1072" y="361"/>
                </a:lnTo>
                <a:lnTo>
                  <a:pt x="1077" y="373"/>
                </a:lnTo>
                <a:lnTo>
                  <a:pt x="1081" y="386"/>
                </a:lnTo>
                <a:lnTo>
                  <a:pt x="1086" y="398"/>
                </a:lnTo>
                <a:lnTo>
                  <a:pt x="1090" y="411"/>
                </a:lnTo>
                <a:lnTo>
                  <a:pt x="1093" y="424"/>
                </a:lnTo>
                <a:lnTo>
                  <a:pt x="1097" y="437"/>
                </a:lnTo>
                <a:lnTo>
                  <a:pt x="1099" y="451"/>
                </a:lnTo>
                <a:lnTo>
                  <a:pt x="1102" y="464"/>
                </a:lnTo>
                <a:lnTo>
                  <a:pt x="1104" y="478"/>
                </a:lnTo>
                <a:lnTo>
                  <a:pt x="1107" y="491"/>
                </a:lnTo>
                <a:lnTo>
                  <a:pt x="1108" y="505"/>
                </a:lnTo>
                <a:lnTo>
                  <a:pt x="1109" y="520"/>
                </a:lnTo>
                <a:lnTo>
                  <a:pt x="1111" y="533"/>
                </a:lnTo>
                <a:lnTo>
                  <a:pt x="1112" y="548"/>
                </a:lnTo>
                <a:lnTo>
                  <a:pt x="1112" y="563"/>
                </a:lnTo>
                <a:lnTo>
                  <a:pt x="1112" y="577"/>
                </a:lnTo>
                <a:lnTo>
                  <a:pt x="1112" y="591"/>
                </a:lnTo>
                <a:close/>
                <a:moveTo>
                  <a:pt x="927" y="215"/>
                </a:moveTo>
                <a:lnTo>
                  <a:pt x="911" y="196"/>
                </a:lnTo>
                <a:lnTo>
                  <a:pt x="922" y="185"/>
                </a:lnTo>
                <a:lnTo>
                  <a:pt x="936" y="200"/>
                </a:lnTo>
                <a:lnTo>
                  <a:pt x="938" y="190"/>
                </a:lnTo>
                <a:lnTo>
                  <a:pt x="956" y="210"/>
                </a:lnTo>
                <a:lnTo>
                  <a:pt x="953" y="221"/>
                </a:lnTo>
                <a:lnTo>
                  <a:pt x="963" y="232"/>
                </a:lnTo>
                <a:lnTo>
                  <a:pt x="964" y="219"/>
                </a:lnTo>
                <a:lnTo>
                  <a:pt x="984" y="243"/>
                </a:lnTo>
                <a:lnTo>
                  <a:pt x="984" y="257"/>
                </a:lnTo>
                <a:lnTo>
                  <a:pt x="994" y="270"/>
                </a:lnTo>
                <a:lnTo>
                  <a:pt x="1001" y="265"/>
                </a:lnTo>
                <a:lnTo>
                  <a:pt x="1020" y="287"/>
                </a:lnTo>
                <a:lnTo>
                  <a:pt x="1010" y="293"/>
                </a:lnTo>
                <a:lnTo>
                  <a:pt x="1020" y="307"/>
                </a:lnTo>
                <a:lnTo>
                  <a:pt x="1006" y="316"/>
                </a:lnTo>
                <a:lnTo>
                  <a:pt x="991" y="295"/>
                </a:lnTo>
                <a:lnTo>
                  <a:pt x="997" y="290"/>
                </a:lnTo>
                <a:lnTo>
                  <a:pt x="932" y="210"/>
                </a:lnTo>
                <a:lnTo>
                  <a:pt x="927" y="215"/>
                </a:lnTo>
                <a:close/>
                <a:moveTo>
                  <a:pt x="1018" y="451"/>
                </a:moveTo>
                <a:lnTo>
                  <a:pt x="1020" y="448"/>
                </a:lnTo>
                <a:lnTo>
                  <a:pt x="1022" y="445"/>
                </a:lnTo>
                <a:lnTo>
                  <a:pt x="1024" y="442"/>
                </a:lnTo>
                <a:lnTo>
                  <a:pt x="1028" y="440"/>
                </a:lnTo>
                <a:lnTo>
                  <a:pt x="1032" y="447"/>
                </a:lnTo>
                <a:lnTo>
                  <a:pt x="1029" y="450"/>
                </a:lnTo>
                <a:lnTo>
                  <a:pt x="1027" y="451"/>
                </a:lnTo>
                <a:lnTo>
                  <a:pt x="1026" y="452"/>
                </a:lnTo>
                <a:lnTo>
                  <a:pt x="1024" y="454"/>
                </a:lnTo>
                <a:lnTo>
                  <a:pt x="1023" y="457"/>
                </a:lnTo>
                <a:lnTo>
                  <a:pt x="1023" y="459"/>
                </a:lnTo>
                <a:lnTo>
                  <a:pt x="1023" y="462"/>
                </a:lnTo>
                <a:lnTo>
                  <a:pt x="1024" y="464"/>
                </a:lnTo>
                <a:lnTo>
                  <a:pt x="1024" y="466"/>
                </a:lnTo>
                <a:lnTo>
                  <a:pt x="1024" y="467"/>
                </a:lnTo>
                <a:lnTo>
                  <a:pt x="1026" y="468"/>
                </a:lnTo>
                <a:lnTo>
                  <a:pt x="1026" y="469"/>
                </a:lnTo>
                <a:lnTo>
                  <a:pt x="1027" y="470"/>
                </a:lnTo>
                <a:lnTo>
                  <a:pt x="1027" y="472"/>
                </a:lnTo>
                <a:lnTo>
                  <a:pt x="1028" y="473"/>
                </a:lnTo>
                <a:lnTo>
                  <a:pt x="1031" y="474"/>
                </a:lnTo>
                <a:lnTo>
                  <a:pt x="1031" y="474"/>
                </a:lnTo>
                <a:lnTo>
                  <a:pt x="1032" y="475"/>
                </a:lnTo>
                <a:lnTo>
                  <a:pt x="1033" y="475"/>
                </a:lnTo>
                <a:lnTo>
                  <a:pt x="1033" y="475"/>
                </a:lnTo>
                <a:lnTo>
                  <a:pt x="1034" y="475"/>
                </a:lnTo>
                <a:lnTo>
                  <a:pt x="1036" y="475"/>
                </a:lnTo>
                <a:lnTo>
                  <a:pt x="1037" y="475"/>
                </a:lnTo>
                <a:lnTo>
                  <a:pt x="1038" y="475"/>
                </a:lnTo>
                <a:lnTo>
                  <a:pt x="1039" y="475"/>
                </a:lnTo>
                <a:lnTo>
                  <a:pt x="1040" y="474"/>
                </a:lnTo>
                <a:lnTo>
                  <a:pt x="1042" y="474"/>
                </a:lnTo>
                <a:lnTo>
                  <a:pt x="1043" y="473"/>
                </a:lnTo>
                <a:lnTo>
                  <a:pt x="1043" y="472"/>
                </a:lnTo>
                <a:lnTo>
                  <a:pt x="1044" y="470"/>
                </a:lnTo>
                <a:lnTo>
                  <a:pt x="1045" y="468"/>
                </a:lnTo>
                <a:lnTo>
                  <a:pt x="1045" y="464"/>
                </a:lnTo>
                <a:lnTo>
                  <a:pt x="1047" y="462"/>
                </a:lnTo>
                <a:lnTo>
                  <a:pt x="1047" y="459"/>
                </a:lnTo>
                <a:lnTo>
                  <a:pt x="1047" y="454"/>
                </a:lnTo>
                <a:lnTo>
                  <a:pt x="1047" y="453"/>
                </a:lnTo>
                <a:lnTo>
                  <a:pt x="1047" y="451"/>
                </a:lnTo>
                <a:lnTo>
                  <a:pt x="1047" y="448"/>
                </a:lnTo>
                <a:lnTo>
                  <a:pt x="1048" y="446"/>
                </a:lnTo>
                <a:lnTo>
                  <a:pt x="1048" y="443"/>
                </a:lnTo>
                <a:lnTo>
                  <a:pt x="1049" y="441"/>
                </a:lnTo>
                <a:lnTo>
                  <a:pt x="1050" y="438"/>
                </a:lnTo>
                <a:lnTo>
                  <a:pt x="1052" y="436"/>
                </a:lnTo>
                <a:lnTo>
                  <a:pt x="1061" y="430"/>
                </a:lnTo>
                <a:lnTo>
                  <a:pt x="1063" y="430"/>
                </a:lnTo>
                <a:lnTo>
                  <a:pt x="1065" y="430"/>
                </a:lnTo>
                <a:lnTo>
                  <a:pt x="1069" y="430"/>
                </a:lnTo>
                <a:lnTo>
                  <a:pt x="1071" y="431"/>
                </a:lnTo>
                <a:lnTo>
                  <a:pt x="1072" y="431"/>
                </a:lnTo>
                <a:lnTo>
                  <a:pt x="1075" y="432"/>
                </a:lnTo>
                <a:lnTo>
                  <a:pt x="1077" y="434"/>
                </a:lnTo>
                <a:lnTo>
                  <a:pt x="1079" y="436"/>
                </a:lnTo>
                <a:lnTo>
                  <a:pt x="1081" y="437"/>
                </a:lnTo>
                <a:lnTo>
                  <a:pt x="1082" y="440"/>
                </a:lnTo>
                <a:lnTo>
                  <a:pt x="1084" y="442"/>
                </a:lnTo>
                <a:lnTo>
                  <a:pt x="1085" y="446"/>
                </a:lnTo>
                <a:lnTo>
                  <a:pt x="1086" y="450"/>
                </a:lnTo>
                <a:lnTo>
                  <a:pt x="1085" y="468"/>
                </a:lnTo>
                <a:lnTo>
                  <a:pt x="1084" y="470"/>
                </a:lnTo>
                <a:lnTo>
                  <a:pt x="1082" y="472"/>
                </a:lnTo>
                <a:lnTo>
                  <a:pt x="1081" y="473"/>
                </a:lnTo>
                <a:lnTo>
                  <a:pt x="1080" y="474"/>
                </a:lnTo>
                <a:lnTo>
                  <a:pt x="1079" y="475"/>
                </a:lnTo>
                <a:lnTo>
                  <a:pt x="1077" y="477"/>
                </a:lnTo>
                <a:lnTo>
                  <a:pt x="1075" y="478"/>
                </a:lnTo>
                <a:lnTo>
                  <a:pt x="1070" y="470"/>
                </a:lnTo>
                <a:lnTo>
                  <a:pt x="1072" y="469"/>
                </a:lnTo>
                <a:lnTo>
                  <a:pt x="1074" y="468"/>
                </a:lnTo>
                <a:lnTo>
                  <a:pt x="1076" y="466"/>
                </a:lnTo>
                <a:lnTo>
                  <a:pt x="1079" y="463"/>
                </a:lnTo>
                <a:lnTo>
                  <a:pt x="1080" y="462"/>
                </a:lnTo>
                <a:lnTo>
                  <a:pt x="1080" y="461"/>
                </a:lnTo>
                <a:lnTo>
                  <a:pt x="1080" y="459"/>
                </a:lnTo>
                <a:lnTo>
                  <a:pt x="1080" y="458"/>
                </a:lnTo>
                <a:lnTo>
                  <a:pt x="1080" y="456"/>
                </a:lnTo>
                <a:lnTo>
                  <a:pt x="1080" y="456"/>
                </a:lnTo>
                <a:lnTo>
                  <a:pt x="1080" y="454"/>
                </a:lnTo>
                <a:lnTo>
                  <a:pt x="1080" y="453"/>
                </a:lnTo>
                <a:lnTo>
                  <a:pt x="1079" y="451"/>
                </a:lnTo>
                <a:lnTo>
                  <a:pt x="1079" y="448"/>
                </a:lnTo>
                <a:lnTo>
                  <a:pt x="1077" y="446"/>
                </a:lnTo>
                <a:lnTo>
                  <a:pt x="1075" y="442"/>
                </a:lnTo>
                <a:lnTo>
                  <a:pt x="1074" y="440"/>
                </a:lnTo>
                <a:lnTo>
                  <a:pt x="1071" y="438"/>
                </a:lnTo>
                <a:lnTo>
                  <a:pt x="1070" y="438"/>
                </a:lnTo>
                <a:lnTo>
                  <a:pt x="1068" y="437"/>
                </a:lnTo>
                <a:lnTo>
                  <a:pt x="1065" y="438"/>
                </a:lnTo>
                <a:lnTo>
                  <a:pt x="1063" y="438"/>
                </a:lnTo>
                <a:lnTo>
                  <a:pt x="1061" y="440"/>
                </a:lnTo>
                <a:lnTo>
                  <a:pt x="1058" y="443"/>
                </a:lnTo>
                <a:lnTo>
                  <a:pt x="1054" y="457"/>
                </a:lnTo>
                <a:lnTo>
                  <a:pt x="1054" y="461"/>
                </a:lnTo>
                <a:lnTo>
                  <a:pt x="1054" y="464"/>
                </a:lnTo>
                <a:lnTo>
                  <a:pt x="1053" y="469"/>
                </a:lnTo>
                <a:lnTo>
                  <a:pt x="1052" y="473"/>
                </a:lnTo>
                <a:lnTo>
                  <a:pt x="1050" y="478"/>
                </a:lnTo>
                <a:lnTo>
                  <a:pt x="1049" y="479"/>
                </a:lnTo>
                <a:lnTo>
                  <a:pt x="1048" y="480"/>
                </a:lnTo>
                <a:lnTo>
                  <a:pt x="1044" y="483"/>
                </a:lnTo>
                <a:lnTo>
                  <a:pt x="1042" y="483"/>
                </a:lnTo>
                <a:lnTo>
                  <a:pt x="1040" y="484"/>
                </a:lnTo>
                <a:lnTo>
                  <a:pt x="1039" y="484"/>
                </a:lnTo>
                <a:lnTo>
                  <a:pt x="1038" y="484"/>
                </a:lnTo>
                <a:lnTo>
                  <a:pt x="1037" y="484"/>
                </a:lnTo>
                <a:lnTo>
                  <a:pt x="1034" y="484"/>
                </a:lnTo>
                <a:lnTo>
                  <a:pt x="1033" y="484"/>
                </a:lnTo>
                <a:lnTo>
                  <a:pt x="1029" y="483"/>
                </a:lnTo>
                <a:lnTo>
                  <a:pt x="1029" y="483"/>
                </a:lnTo>
                <a:lnTo>
                  <a:pt x="1029" y="483"/>
                </a:lnTo>
                <a:lnTo>
                  <a:pt x="1029" y="483"/>
                </a:lnTo>
                <a:lnTo>
                  <a:pt x="1028" y="483"/>
                </a:lnTo>
                <a:lnTo>
                  <a:pt x="1026" y="481"/>
                </a:lnTo>
                <a:lnTo>
                  <a:pt x="1017" y="467"/>
                </a:lnTo>
                <a:lnTo>
                  <a:pt x="1016" y="462"/>
                </a:lnTo>
                <a:lnTo>
                  <a:pt x="1016" y="458"/>
                </a:lnTo>
                <a:lnTo>
                  <a:pt x="1017" y="454"/>
                </a:lnTo>
                <a:lnTo>
                  <a:pt x="1018" y="451"/>
                </a:lnTo>
                <a:close/>
                <a:moveTo>
                  <a:pt x="1093" y="497"/>
                </a:moveTo>
                <a:lnTo>
                  <a:pt x="1097" y="540"/>
                </a:lnTo>
                <a:lnTo>
                  <a:pt x="1028" y="547"/>
                </a:lnTo>
                <a:lnTo>
                  <a:pt x="1026" y="501"/>
                </a:lnTo>
                <a:lnTo>
                  <a:pt x="1033" y="501"/>
                </a:lnTo>
                <a:lnTo>
                  <a:pt x="1036" y="537"/>
                </a:lnTo>
                <a:lnTo>
                  <a:pt x="1058" y="534"/>
                </a:lnTo>
                <a:lnTo>
                  <a:pt x="1055" y="508"/>
                </a:lnTo>
                <a:lnTo>
                  <a:pt x="1061" y="508"/>
                </a:lnTo>
                <a:lnTo>
                  <a:pt x="1063" y="534"/>
                </a:lnTo>
                <a:lnTo>
                  <a:pt x="1091" y="533"/>
                </a:lnTo>
                <a:lnTo>
                  <a:pt x="1086" y="497"/>
                </a:lnTo>
                <a:lnTo>
                  <a:pt x="1093" y="497"/>
                </a:lnTo>
                <a:close/>
                <a:moveTo>
                  <a:pt x="1097" y="582"/>
                </a:moveTo>
                <a:lnTo>
                  <a:pt x="1097" y="585"/>
                </a:lnTo>
                <a:lnTo>
                  <a:pt x="1097" y="586"/>
                </a:lnTo>
                <a:lnTo>
                  <a:pt x="1097" y="586"/>
                </a:lnTo>
                <a:lnTo>
                  <a:pt x="1097" y="588"/>
                </a:lnTo>
                <a:lnTo>
                  <a:pt x="1097" y="590"/>
                </a:lnTo>
                <a:lnTo>
                  <a:pt x="1097" y="591"/>
                </a:lnTo>
                <a:lnTo>
                  <a:pt x="1097" y="592"/>
                </a:lnTo>
                <a:lnTo>
                  <a:pt x="1096" y="594"/>
                </a:lnTo>
                <a:lnTo>
                  <a:pt x="1095" y="596"/>
                </a:lnTo>
                <a:lnTo>
                  <a:pt x="1095" y="598"/>
                </a:lnTo>
                <a:lnTo>
                  <a:pt x="1093" y="601"/>
                </a:lnTo>
                <a:lnTo>
                  <a:pt x="1092" y="601"/>
                </a:lnTo>
                <a:lnTo>
                  <a:pt x="1092" y="601"/>
                </a:lnTo>
                <a:lnTo>
                  <a:pt x="1092" y="602"/>
                </a:lnTo>
                <a:lnTo>
                  <a:pt x="1092" y="602"/>
                </a:lnTo>
                <a:lnTo>
                  <a:pt x="1091" y="603"/>
                </a:lnTo>
                <a:lnTo>
                  <a:pt x="1090" y="604"/>
                </a:lnTo>
                <a:lnTo>
                  <a:pt x="1088" y="606"/>
                </a:lnTo>
                <a:lnTo>
                  <a:pt x="1086" y="607"/>
                </a:lnTo>
                <a:lnTo>
                  <a:pt x="1063" y="614"/>
                </a:lnTo>
                <a:lnTo>
                  <a:pt x="1058" y="614"/>
                </a:lnTo>
                <a:lnTo>
                  <a:pt x="1053" y="613"/>
                </a:lnTo>
                <a:lnTo>
                  <a:pt x="1049" y="612"/>
                </a:lnTo>
                <a:lnTo>
                  <a:pt x="1047" y="610"/>
                </a:lnTo>
                <a:lnTo>
                  <a:pt x="1045" y="610"/>
                </a:lnTo>
                <a:lnTo>
                  <a:pt x="1042" y="608"/>
                </a:lnTo>
                <a:lnTo>
                  <a:pt x="1040" y="608"/>
                </a:lnTo>
                <a:lnTo>
                  <a:pt x="1039" y="607"/>
                </a:lnTo>
                <a:lnTo>
                  <a:pt x="1038" y="606"/>
                </a:lnTo>
                <a:lnTo>
                  <a:pt x="1037" y="606"/>
                </a:lnTo>
                <a:lnTo>
                  <a:pt x="1036" y="603"/>
                </a:lnTo>
                <a:lnTo>
                  <a:pt x="1028" y="585"/>
                </a:lnTo>
                <a:lnTo>
                  <a:pt x="1033" y="565"/>
                </a:lnTo>
                <a:lnTo>
                  <a:pt x="1038" y="563"/>
                </a:lnTo>
                <a:lnTo>
                  <a:pt x="1039" y="561"/>
                </a:lnTo>
                <a:lnTo>
                  <a:pt x="1042" y="560"/>
                </a:lnTo>
                <a:lnTo>
                  <a:pt x="1045" y="559"/>
                </a:lnTo>
                <a:lnTo>
                  <a:pt x="1047" y="558"/>
                </a:lnTo>
                <a:lnTo>
                  <a:pt x="1048" y="558"/>
                </a:lnTo>
                <a:lnTo>
                  <a:pt x="1050" y="567"/>
                </a:lnTo>
                <a:lnTo>
                  <a:pt x="1047" y="569"/>
                </a:lnTo>
                <a:lnTo>
                  <a:pt x="1043" y="570"/>
                </a:lnTo>
                <a:lnTo>
                  <a:pt x="1040" y="571"/>
                </a:lnTo>
                <a:lnTo>
                  <a:pt x="1038" y="574"/>
                </a:lnTo>
                <a:lnTo>
                  <a:pt x="1036" y="576"/>
                </a:lnTo>
                <a:lnTo>
                  <a:pt x="1034" y="578"/>
                </a:lnTo>
                <a:lnTo>
                  <a:pt x="1034" y="580"/>
                </a:lnTo>
                <a:lnTo>
                  <a:pt x="1034" y="581"/>
                </a:lnTo>
                <a:lnTo>
                  <a:pt x="1033" y="585"/>
                </a:lnTo>
                <a:lnTo>
                  <a:pt x="1043" y="599"/>
                </a:lnTo>
                <a:lnTo>
                  <a:pt x="1045" y="601"/>
                </a:lnTo>
                <a:lnTo>
                  <a:pt x="1048" y="602"/>
                </a:lnTo>
                <a:lnTo>
                  <a:pt x="1050" y="603"/>
                </a:lnTo>
                <a:lnTo>
                  <a:pt x="1052" y="603"/>
                </a:lnTo>
                <a:lnTo>
                  <a:pt x="1052" y="603"/>
                </a:lnTo>
                <a:lnTo>
                  <a:pt x="1053" y="604"/>
                </a:lnTo>
                <a:lnTo>
                  <a:pt x="1055" y="604"/>
                </a:lnTo>
                <a:lnTo>
                  <a:pt x="1058" y="606"/>
                </a:lnTo>
                <a:lnTo>
                  <a:pt x="1060" y="606"/>
                </a:lnTo>
                <a:lnTo>
                  <a:pt x="1063" y="606"/>
                </a:lnTo>
                <a:lnTo>
                  <a:pt x="1085" y="599"/>
                </a:lnTo>
                <a:lnTo>
                  <a:pt x="1086" y="597"/>
                </a:lnTo>
                <a:lnTo>
                  <a:pt x="1087" y="594"/>
                </a:lnTo>
                <a:lnTo>
                  <a:pt x="1088" y="593"/>
                </a:lnTo>
                <a:lnTo>
                  <a:pt x="1090" y="591"/>
                </a:lnTo>
                <a:lnTo>
                  <a:pt x="1091" y="590"/>
                </a:lnTo>
                <a:lnTo>
                  <a:pt x="1092" y="587"/>
                </a:lnTo>
                <a:lnTo>
                  <a:pt x="1092" y="586"/>
                </a:lnTo>
                <a:lnTo>
                  <a:pt x="1092" y="585"/>
                </a:lnTo>
                <a:lnTo>
                  <a:pt x="1092" y="581"/>
                </a:lnTo>
                <a:lnTo>
                  <a:pt x="1092" y="580"/>
                </a:lnTo>
                <a:lnTo>
                  <a:pt x="1091" y="578"/>
                </a:lnTo>
                <a:lnTo>
                  <a:pt x="1090" y="576"/>
                </a:lnTo>
                <a:lnTo>
                  <a:pt x="1088" y="574"/>
                </a:lnTo>
                <a:lnTo>
                  <a:pt x="1086" y="571"/>
                </a:lnTo>
                <a:lnTo>
                  <a:pt x="1084" y="570"/>
                </a:lnTo>
                <a:lnTo>
                  <a:pt x="1081" y="569"/>
                </a:lnTo>
                <a:lnTo>
                  <a:pt x="1077" y="567"/>
                </a:lnTo>
                <a:lnTo>
                  <a:pt x="1079" y="558"/>
                </a:lnTo>
                <a:lnTo>
                  <a:pt x="1084" y="560"/>
                </a:lnTo>
                <a:lnTo>
                  <a:pt x="1087" y="563"/>
                </a:lnTo>
                <a:lnTo>
                  <a:pt x="1090" y="565"/>
                </a:lnTo>
                <a:lnTo>
                  <a:pt x="1091" y="566"/>
                </a:lnTo>
                <a:lnTo>
                  <a:pt x="1093" y="569"/>
                </a:lnTo>
                <a:lnTo>
                  <a:pt x="1093" y="570"/>
                </a:lnTo>
                <a:lnTo>
                  <a:pt x="1095" y="571"/>
                </a:lnTo>
                <a:lnTo>
                  <a:pt x="1096" y="576"/>
                </a:lnTo>
                <a:lnTo>
                  <a:pt x="1097" y="577"/>
                </a:lnTo>
                <a:lnTo>
                  <a:pt x="1097" y="580"/>
                </a:lnTo>
                <a:lnTo>
                  <a:pt x="1097" y="582"/>
                </a:lnTo>
                <a:close/>
                <a:moveTo>
                  <a:pt x="1024" y="624"/>
                </a:moveTo>
                <a:lnTo>
                  <a:pt x="1092" y="631"/>
                </a:lnTo>
                <a:lnTo>
                  <a:pt x="1092" y="644"/>
                </a:lnTo>
                <a:lnTo>
                  <a:pt x="1048" y="661"/>
                </a:lnTo>
                <a:lnTo>
                  <a:pt x="1047" y="661"/>
                </a:lnTo>
                <a:lnTo>
                  <a:pt x="1044" y="662"/>
                </a:lnTo>
                <a:lnTo>
                  <a:pt x="1039" y="663"/>
                </a:lnTo>
                <a:lnTo>
                  <a:pt x="1037" y="664"/>
                </a:lnTo>
                <a:lnTo>
                  <a:pt x="1034" y="666"/>
                </a:lnTo>
                <a:lnTo>
                  <a:pt x="1031" y="667"/>
                </a:lnTo>
                <a:lnTo>
                  <a:pt x="1028" y="668"/>
                </a:lnTo>
                <a:lnTo>
                  <a:pt x="1028" y="671"/>
                </a:lnTo>
                <a:lnTo>
                  <a:pt x="1039" y="671"/>
                </a:lnTo>
                <a:lnTo>
                  <a:pt x="1040" y="671"/>
                </a:lnTo>
                <a:lnTo>
                  <a:pt x="1044" y="671"/>
                </a:lnTo>
                <a:lnTo>
                  <a:pt x="1047" y="671"/>
                </a:lnTo>
                <a:lnTo>
                  <a:pt x="1050" y="672"/>
                </a:lnTo>
                <a:lnTo>
                  <a:pt x="1088" y="676"/>
                </a:lnTo>
                <a:lnTo>
                  <a:pt x="1086" y="683"/>
                </a:lnTo>
                <a:lnTo>
                  <a:pt x="1020" y="676"/>
                </a:lnTo>
                <a:lnTo>
                  <a:pt x="1021" y="662"/>
                </a:lnTo>
                <a:lnTo>
                  <a:pt x="1084" y="640"/>
                </a:lnTo>
                <a:lnTo>
                  <a:pt x="1084" y="637"/>
                </a:lnTo>
                <a:lnTo>
                  <a:pt x="1076" y="637"/>
                </a:lnTo>
                <a:lnTo>
                  <a:pt x="1071" y="637"/>
                </a:lnTo>
                <a:lnTo>
                  <a:pt x="1068" y="636"/>
                </a:lnTo>
                <a:lnTo>
                  <a:pt x="1065" y="636"/>
                </a:lnTo>
                <a:lnTo>
                  <a:pt x="1061" y="636"/>
                </a:lnTo>
                <a:lnTo>
                  <a:pt x="1024" y="631"/>
                </a:lnTo>
                <a:lnTo>
                  <a:pt x="1024" y="624"/>
                </a:lnTo>
                <a:close/>
                <a:moveTo>
                  <a:pt x="1075" y="703"/>
                </a:moveTo>
                <a:lnTo>
                  <a:pt x="1084" y="703"/>
                </a:lnTo>
                <a:lnTo>
                  <a:pt x="1074" y="748"/>
                </a:lnTo>
                <a:lnTo>
                  <a:pt x="1006" y="731"/>
                </a:lnTo>
                <a:lnTo>
                  <a:pt x="1017" y="687"/>
                </a:lnTo>
                <a:lnTo>
                  <a:pt x="1023" y="689"/>
                </a:lnTo>
                <a:lnTo>
                  <a:pt x="1016" y="726"/>
                </a:lnTo>
                <a:lnTo>
                  <a:pt x="1036" y="730"/>
                </a:lnTo>
                <a:lnTo>
                  <a:pt x="1043" y="703"/>
                </a:lnTo>
                <a:lnTo>
                  <a:pt x="1048" y="705"/>
                </a:lnTo>
                <a:lnTo>
                  <a:pt x="1043" y="731"/>
                </a:lnTo>
                <a:lnTo>
                  <a:pt x="1069" y="738"/>
                </a:lnTo>
                <a:lnTo>
                  <a:pt x="1075" y="703"/>
                </a:lnTo>
                <a:close/>
                <a:moveTo>
                  <a:pt x="999" y="746"/>
                </a:moveTo>
                <a:lnTo>
                  <a:pt x="1061" y="770"/>
                </a:lnTo>
                <a:lnTo>
                  <a:pt x="1059" y="780"/>
                </a:lnTo>
                <a:lnTo>
                  <a:pt x="996" y="754"/>
                </a:lnTo>
                <a:lnTo>
                  <a:pt x="999" y="746"/>
                </a:lnTo>
                <a:close/>
                <a:moveTo>
                  <a:pt x="1045" y="806"/>
                </a:moveTo>
                <a:lnTo>
                  <a:pt x="1047" y="809"/>
                </a:lnTo>
                <a:lnTo>
                  <a:pt x="1047" y="812"/>
                </a:lnTo>
                <a:lnTo>
                  <a:pt x="1045" y="813"/>
                </a:lnTo>
                <a:lnTo>
                  <a:pt x="1045" y="816"/>
                </a:lnTo>
                <a:lnTo>
                  <a:pt x="1044" y="818"/>
                </a:lnTo>
                <a:lnTo>
                  <a:pt x="1044" y="821"/>
                </a:lnTo>
                <a:lnTo>
                  <a:pt x="1043" y="822"/>
                </a:lnTo>
                <a:lnTo>
                  <a:pt x="1042" y="824"/>
                </a:lnTo>
                <a:lnTo>
                  <a:pt x="1040" y="824"/>
                </a:lnTo>
                <a:lnTo>
                  <a:pt x="1040" y="825"/>
                </a:lnTo>
                <a:lnTo>
                  <a:pt x="1039" y="827"/>
                </a:lnTo>
                <a:lnTo>
                  <a:pt x="1039" y="827"/>
                </a:lnTo>
                <a:lnTo>
                  <a:pt x="1038" y="828"/>
                </a:lnTo>
                <a:lnTo>
                  <a:pt x="1037" y="830"/>
                </a:lnTo>
                <a:lnTo>
                  <a:pt x="1036" y="832"/>
                </a:lnTo>
                <a:lnTo>
                  <a:pt x="1034" y="833"/>
                </a:lnTo>
                <a:lnTo>
                  <a:pt x="1033" y="833"/>
                </a:lnTo>
                <a:lnTo>
                  <a:pt x="1032" y="834"/>
                </a:lnTo>
                <a:lnTo>
                  <a:pt x="1028" y="835"/>
                </a:lnTo>
                <a:lnTo>
                  <a:pt x="1028" y="835"/>
                </a:lnTo>
                <a:lnTo>
                  <a:pt x="1027" y="836"/>
                </a:lnTo>
                <a:lnTo>
                  <a:pt x="1026" y="836"/>
                </a:lnTo>
                <a:lnTo>
                  <a:pt x="1024" y="836"/>
                </a:lnTo>
                <a:lnTo>
                  <a:pt x="1024" y="836"/>
                </a:lnTo>
                <a:lnTo>
                  <a:pt x="1023" y="838"/>
                </a:lnTo>
                <a:lnTo>
                  <a:pt x="997" y="832"/>
                </a:lnTo>
                <a:lnTo>
                  <a:pt x="979" y="811"/>
                </a:lnTo>
                <a:lnTo>
                  <a:pt x="978" y="808"/>
                </a:lnTo>
                <a:lnTo>
                  <a:pt x="977" y="806"/>
                </a:lnTo>
                <a:lnTo>
                  <a:pt x="977" y="805"/>
                </a:lnTo>
                <a:lnTo>
                  <a:pt x="977" y="802"/>
                </a:lnTo>
                <a:lnTo>
                  <a:pt x="977" y="800"/>
                </a:lnTo>
                <a:lnTo>
                  <a:pt x="977" y="796"/>
                </a:lnTo>
                <a:lnTo>
                  <a:pt x="977" y="793"/>
                </a:lnTo>
                <a:lnTo>
                  <a:pt x="978" y="791"/>
                </a:lnTo>
                <a:lnTo>
                  <a:pt x="979" y="789"/>
                </a:lnTo>
                <a:lnTo>
                  <a:pt x="994" y="776"/>
                </a:lnTo>
                <a:lnTo>
                  <a:pt x="997" y="775"/>
                </a:lnTo>
                <a:lnTo>
                  <a:pt x="1002" y="775"/>
                </a:lnTo>
                <a:lnTo>
                  <a:pt x="1005" y="775"/>
                </a:lnTo>
                <a:lnTo>
                  <a:pt x="1006" y="775"/>
                </a:lnTo>
                <a:lnTo>
                  <a:pt x="1008" y="775"/>
                </a:lnTo>
                <a:lnTo>
                  <a:pt x="1006" y="785"/>
                </a:lnTo>
                <a:lnTo>
                  <a:pt x="1004" y="782"/>
                </a:lnTo>
                <a:lnTo>
                  <a:pt x="1000" y="782"/>
                </a:lnTo>
                <a:lnTo>
                  <a:pt x="997" y="782"/>
                </a:lnTo>
                <a:lnTo>
                  <a:pt x="995" y="784"/>
                </a:lnTo>
                <a:lnTo>
                  <a:pt x="992" y="784"/>
                </a:lnTo>
                <a:lnTo>
                  <a:pt x="990" y="786"/>
                </a:lnTo>
                <a:lnTo>
                  <a:pt x="988" y="789"/>
                </a:lnTo>
                <a:lnTo>
                  <a:pt x="986" y="791"/>
                </a:lnTo>
                <a:lnTo>
                  <a:pt x="985" y="793"/>
                </a:lnTo>
                <a:lnTo>
                  <a:pt x="984" y="796"/>
                </a:lnTo>
                <a:lnTo>
                  <a:pt x="984" y="798"/>
                </a:lnTo>
                <a:lnTo>
                  <a:pt x="984" y="801"/>
                </a:lnTo>
                <a:lnTo>
                  <a:pt x="984" y="803"/>
                </a:lnTo>
                <a:lnTo>
                  <a:pt x="984" y="805"/>
                </a:lnTo>
                <a:lnTo>
                  <a:pt x="984" y="806"/>
                </a:lnTo>
                <a:lnTo>
                  <a:pt x="985" y="807"/>
                </a:lnTo>
                <a:lnTo>
                  <a:pt x="986" y="809"/>
                </a:lnTo>
                <a:lnTo>
                  <a:pt x="1002" y="824"/>
                </a:lnTo>
                <a:lnTo>
                  <a:pt x="1024" y="830"/>
                </a:lnTo>
                <a:lnTo>
                  <a:pt x="1024" y="829"/>
                </a:lnTo>
                <a:lnTo>
                  <a:pt x="1026" y="829"/>
                </a:lnTo>
                <a:lnTo>
                  <a:pt x="1027" y="828"/>
                </a:lnTo>
                <a:lnTo>
                  <a:pt x="1028" y="828"/>
                </a:lnTo>
                <a:lnTo>
                  <a:pt x="1029" y="827"/>
                </a:lnTo>
                <a:lnTo>
                  <a:pt x="1031" y="825"/>
                </a:lnTo>
                <a:lnTo>
                  <a:pt x="1033" y="824"/>
                </a:lnTo>
                <a:lnTo>
                  <a:pt x="1034" y="822"/>
                </a:lnTo>
                <a:lnTo>
                  <a:pt x="1036" y="821"/>
                </a:lnTo>
                <a:lnTo>
                  <a:pt x="1037" y="817"/>
                </a:lnTo>
                <a:lnTo>
                  <a:pt x="1037" y="816"/>
                </a:lnTo>
                <a:lnTo>
                  <a:pt x="1038" y="813"/>
                </a:lnTo>
                <a:lnTo>
                  <a:pt x="1038" y="812"/>
                </a:lnTo>
                <a:lnTo>
                  <a:pt x="1038" y="811"/>
                </a:lnTo>
                <a:lnTo>
                  <a:pt x="1038" y="807"/>
                </a:lnTo>
                <a:lnTo>
                  <a:pt x="1037" y="805"/>
                </a:lnTo>
                <a:lnTo>
                  <a:pt x="1036" y="802"/>
                </a:lnTo>
                <a:lnTo>
                  <a:pt x="1034" y="801"/>
                </a:lnTo>
                <a:lnTo>
                  <a:pt x="1033" y="798"/>
                </a:lnTo>
                <a:lnTo>
                  <a:pt x="1032" y="797"/>
                </a:lnTo>
                <a:lnTo>
                  <a:pt x="1031" y="796"/>
                </a:lnTo>
                <a:lnTo>
                  <a:pt x="1037" y="790"/>
                </a:lnTo>
                <a:lnTo>
                  <a:pt x="1039" y="791"/>
                </a:lnTo>
                <a:lnTo>
                  <a:pt x="1040" y="793"/>
                </a:lnTo>
                <a:lnTo>
                  <a:pt x="1042" y="795"/>
                </a:lnTo>
                <a:lnTo>
                  <a:pt x="1043" y="797"/>
                </a:lnTo>
                <a:lnTo>
                  <a:pt x="1044" y="800"/>
                </a:lnTo>
                <a:lnTo>
                  <a:pt x="1045" y="801"/>
                </a:lnTo>
                <a:lnTo>
                  <a:pt x="1045" y="806"/>
                </a:lnTo>
                <a:close/>
                <a:moveTo>
                  <a:pt x="1010" y="865"/>
                </a:moveTo>
                <a:lnTo>
                  <a:pt x="1010" y="868"/>
                </a:lnTo>
                <a:lnTo>
                  <a:pt x="1006" y="886"/>
                </a:lnTo>
                <a:lnTo>
                  <a:pt x="991" y="897"/>
                </a:lnTo>
                <a:lnTo>
                  <a:pt x="990" y="897"/>
                </a:lnTo>
                <a:lnTo>
                  <a:pt x="990" y="897"/>
                </a:lnTo>
                <a:lnTo>
                  <a:pt x="988" y="897"/>
                </a:lnTo>
                <a:lnTo>
                  <a:pt x="986" y="898"/>
                </a:lnTo>
                <a:lnTo>
                  <a:pt x="986" y="897"/>
                </a:lnTo>
                <a:lnTo>
                  <a:pt x="985" y="897"/>
                </a:lnTo>
                <a:lnTo>
                  <a:pt x="985" y="897"/>
                </a:lnTo>
                <a:lnTo>
                  <a:pt x="984" y="897"/>
                </a:lnTo>
                <a:lnTo>
                  <a:pt x="984" y="897"/>
                </a:lnTo>
                <a:lnTo>
                  <a:pt x="983" y="897"/>
                </a:lnTo>
                <a:lnTo>
                  <a:pt x="981" y="897"/>
                </a:lnTo>
                <a:lnTo>
                  <a:pt x="981" y="897"/>
                </a:lnTo>
                <a:lnTo>
                  <a:pt x="981" y="897"/>
                </a:lnTo>
                <a:lnTo>
                  <a:pt x="979" y="897"/>
                </a:lnTo>
                <a:lnTo>
                  <a:pt x="980" y="889"/>
                </a:lnTo>
                <a:lnTo>
                  <a:pt x="981" y="889"/>
                </a:lnTo>
                <a:lnTo>
                  <a:pt x="983" y="889"/>
                </a:lnTo>
                <a:lnTo>
                  <a:pt x="984" y="889"/>
                </a:lnTo>
                <a:lnTo>
                  <a:pt x="985" y="889"/>
                </a:lnTo>
                <a:lnTo>
                  <a:pt x="988" y="889"/>
                </a:lnTo>
                <a:lnTo>
                  <a:pt x="990" y="889"/>
                </a:lnTo>
                <a:lnTo>
                  <a:pt x="991" y="889"/>
                </a:lnTo>
                <a:lnTo>
                  <a:pt x="994" y="888"/>
                </a:lnTo>
                <a:lnTo>
                  <a:pt x="996" y="886"/>
                </a:lnTo>
                <a:lnTo>
                  <a:pt x="999" y="884"/>
                </a:lnTo>
                <a:lnTo>
                  <a:pt x="1001" y="881"/>
                </a:lnTo>
                <a:lnTo>
                  <a:pt x="1001" y="881"/>
                </a:lnTo>
                <a:lnTo>
                  <a:pt x="1001" y="879"/>
                </a:lnTo>
                <a:lnTo>
                  <a:pt x="1002" y="876"/>
                </a:lnTo>
                <a:lnTo>
                  <a:pt x="1004" y="872"/>
                </a:lnTo>
                <a:lnTo>
                  <a:pt x="1005" y="868"/>
                </a:lnTo>
                <a:lnTo>
                  <a:pt x="999" y="862"/>
                </a:lnTo>
                <a:lnTo>
                  <a:pt x="997" y="861"/>
                </a:lnTo>
                <a:lnTo>
                  <a:pt x="997" y="861"/>
                </a:lnTo>
                <a:lnTo>
                  <a:pt x="996" y="860"/>
                </a:lnTo>
                <a:lnTo>
                  <a:pt x="995" y="860"/>
                </a:lnTo>
                <a:lnTo>
                  <a:pt x="994" y="860"/>
                </a:lnTo>
                <a:lnTo>
                  <a:pt x="992" y="860"/>
                </a:lnTo>
                <a:lnTo>
                  <a:pt x="991" y="860"/>
                </a:lnTo>
                <a:lnTo>
                  <a:pt x="990" y="861"/>
                </a:lnTo>
                <a:lnTo>
                  <a:pt x="989" y="860"/>
                </a:lnTo>
                <a:lnTo>
                  <a:pt x="988" y="861"/>
                </a:lnTo>
                <a:lnTo>
                  <a:pt x="986" y="861"/>
                </a:lnTo>
                <a:lnTo>
                  <a:pt x="985" y="862"/>
                </a:lnTo>
                <a:lnTo>
                  <a:pt x="984" y="862"/>
                </a:lnTo>
                <a:lnTo>
                  <a:pt x="983" y="864"/>
                </a:lnTo>
                <a:lnTo>
                  <a:pt x="980" y="865"/>
                </a:lnTo>
                <a:lnTo>
                  <a:pt x="979" y="866"/>
                </a:lnTo>
                <a:lnTo>
                  <a:pt x="977" y="868"/>
                </a:lnTo>
                <a:lnTo>
                  <a:pt x="961" y="877"/>
                </a:lnTo>
                <a:lnTo>
                  <a:pt x="959" y="878"/>
                </a:lnTo>
                <a:lnTo>
                  <a:pt x="959" y="878"/>
                </a:lnTo>
                <a:lnTo>
                  <a:pt x="959" y="878"/>
                </a:lnTo>
                <a:lnTo>
                  <a:pt x="958" y="878"/>
                </a:lnTo>
                <a:lnTo>
                  <a:pt x="958" y="878"/>
                </a:lnTo>
                <a:lnTo>
                  <a:pt x="958" y="878"/>
                </a:lnTo>
                <a:lnTo>
                  <a:pt x="958" y="878"/>
                </a:lnTo>
                <a:lnTo>
                  <a:pt x="958" y="878"/>
                </a:lnTo>
                <a:lnTo>
                  <a:pt x="957" y="878"/>
                </a:lnTo>
                <a:lnTo>
                  <a:pt x="957" y="877"/>
                </a:lnTo>
                <a:lnTo>
                  <a:pt x="956" y="877"/>
                </a:lnTo>
                <a:lnTo>
                  <a:pt x="956" y="877"/>
                </a:lnTo>
                <a:lnTo>
                  <a:pt x="954" y="877"/>
                </a:lnTo>
                <a:lnTo>
                  <a:pt x="953" y="876"/>
                </a:lnTo>
                <a:lnTo>
                  <a:pt x="952" y="875"/>
                </a:lnTo>
                <a:lnTo>
                  <a:pt x="949" y="873"/>
                </a:lnTo>
                <a:lnTo>
                  <a:pt x="948" y="873"/>
                </a:lnTo>
                <a:lnTo>
                  <a:pt x="946" y="872"/>
                </a:lnTo>
                <a:lnTo>
                  <a:pt x="945" y="871"/>
                </a:lnTo>
                <a:lnTo>
                  <a:pt x="945" y="870"/>
                </a:lnTo>
                <a:lnTo>
                  <a:pt x="943" y="868"/>
                </a:lnTo>
                <a:lnTo>
                  <a:pt x="943" y="866"/>
                </a:lnTo>
                <a:lnTo>
                  <a:pt x="942" y="865"/>
                </a:lnTo>
                <a:lnTo>
                  <a:pt x="942" y="862"/>
                </a:lnTo>
                <a:lnTo>
                  <a:pt x="946" y="845"/>
                </a:lnTo>
                <a:lnTo>
                  <a:pt x="949" y="841"/>
                </a:lnTo>
                <a:lnTo>
                  <a:pt x="952" y="839"/>
                </a:lnTo>
                <a:lnTo>
                  <a:pt x="954" y="836"/>
                </a:lnTo>
                <a:lnTo>
                  <a:pt x="958" y="835"/>
                </a:lnTo>
                <a:lnTo>
                  <a:pt x="962" y="834"/>
                </a:lnTo>
                <a:lnTo>
                  <a:pt x="964" y="834"/>
                </a:lnTo>
                <a:lnTo>
                  <a:pt x="968" y="834"/>
                </a:lnTo>
                <a:lnTo>
                  <a:pt x="972" y="835"/>
                </a:lnTo>
                <a:lnTo>
                  <a:pt x="970" y="844"/>
                </a:lnTo>
                <a:lnTo>
                  <a:pt x="967" y="843"/>
                </a:lnTo>
                <a:lnTo>
                  <a:pt x="964" y="843"/>
                </a:lnTo>
                <a:lnTo>
                  <a:pt x="962" y="843"/>
                </a:lnTo>
                <a:lnTo>
                  <a:pt x="959" y="843"/>
                </a:lnTo>
                <a:lnTo>
                  <a:pt x="957" y="844"/>
                </a:lnTo>
                <a:lnTo>
                  <a:pt x="954" y="845"/>
                </a:lnTo>
                <a:lnTo>
                  <a:pt x="953" y="846"/>
                </a:lnTo>
                <a:lnTo>
                  <a:pt x="952" y="849"/>
                </a:lnTo>
                <a:lnTo>
                  <a:pt x="951" y="851"/>
                </a:lnTo>
                <a:lnTo>
                  <a:pt x="951" y="854"/>
                </a:lnTo>
                <a:lnTo>
                  <a:pt x="949" y="856"/>
                </a:lnTo>
                <a:lnTo>
                  <a:pt x="949" y="861"/>
                </a:lnTo>
                <a:lnTo>
                  <a:pt x="949" y="861"/>
                </a:lnTo>
                <a:lnTo>
                  <a:pt x="951" y="864"/>
                </a:lnTo>
                <a:lnTo>
                  <a:pt x="952" y="865"/>
                </a:lnTo>
                <a:lnTo>
                  <a:pt x="953" y="868"/>
                </a:lnTo>
                <a:lnTo>
                  <a:pt x="956" y="868"/>
                </a:lnTo>
                <a:lnTo>
                  <a:pt x="958" y="870"/>
                </a:lnTo>
                <a:lnTo>
                  <a:pt x="959" y="870"/>
                </a:lnTo>
                <a:lnTo>
                  <a:pt x="963" y="870"/>
                </a:lnTo>
                <a:lnTo>
                  <a:pt x="964" y="868"/>
                </a:lnTo>
                <a:lnTo>
                  <a:pt x="967" y="867"/>
                </a:lnTo>
                <a:lnTo>
                  <a:pt x="969" y="865"/>
                </a:lnTo>
                <a:lnTo>
                  <a:pt x="972" y="862"/>
                </a:lnTo>
                <a:lnTo>
                  <a:pt x="991" y="851"/>
                </a:lnTo>
                <a:lnTo>
                  <a:pt x="992" y="850"/>
                </a:lnTo>
                <a:lnTo>
                  <a:pt x="992" y="850"/>
                </a:lnTo>
                <a:lnTo>
                  <a:pt x="994" y="850"/>
                </a:lnTo>
                <a:lnTo>
                  <a:pt x="995" y="851"/>
                </a:lnTo>
                <a:lnTo>
                  <a:pt x="996" y="851"/>
                </a:lnTo>
                <a:lnTo>
                  <a:pt x="999" y="852"/>
                </a:lnTo>
                <a:lnTo>
                  <a:pt x="1000" y="852"/>
                </a:lnTo>
                <a:lnTo>
                  <a:pt x="1002" y="855"/>
                </a:lnTo>
                <a:lnTo>
                  <a:pt x="1004" y="855"/>
                </a:lnTo>
                <a:lnTo>
                  <a:pt x="1004" y="855"/>
                </a:lnTo>
                <a:lnTo>
                  <a:pt x="1006" y="856"/>
                </a:lnTo>
                <a:lnTo>
                  <a:pt x="1007" y="857"/>
                </a:lnTo>
                <a:lnTo>
                  <a:pt x="1008" y="859"/>
                </a:lnTo>
                <a:lnTo>
                  <a:pt x="1008" y="861"/>
                </a:lnTo>
                <a:lnTo>
                  <a:pt x="1010" y="862"/>
                </a:lnTo>
                <a:lnTo>
                  <a:pt x="1010" y="864"/>
                </a:lnTo>
                <a:lnTo>
                  <a:pt x="1010" y="865"/>
                </a:lnTo>
                <a:close/>
                <a:moveTo>
                  <a:pt x="181" y="284"/>
                </a:moveTo>
                <a:lnTo>
                  <a:pt x="196" y="295"/>
                </a:lnTo>
                <a:lnTo>
                  <a:pt x="208" y="276"/>
                </a:lnTo>
                <a:lnTo>
                  <a:pt x="196" y="265"/>
                </a:lnTo>
                <a:lnTo>
                  <a:pt x="237" y="215"/>
                </a:lnTo>
                <a:lnTo>
                  <a:pt x="204" y="187"/>
                </a:lnTo>
                <a:lnTo>
                  <a:pt x="160" y="238"/>
                </a:lnTo>
                <a:lnTo>
                  <a:pt x="149" y="231"/>
                </a:lnTo>
                <a:lnTo>
                  <a:pt x="135" y="248"/>
                </a:lnTo>
                <a:lnTo>
                  <a:pt x="145" y="257"/>
                </a:lnTo>
                <a:lnTo>
                  <a:pt x="107" y="305"/>
                </a:lnTo>
                <a:lnTo>
                  <a:pt x="144" y="333"/>
                </a:lnTo>
                <a:lnTo>
                  <a:pt x="181" y="284"/>
                </a:lnTo>
                <a:close/>
                <a:moveTo>
                  <a:pt x="197" y="211"/>
                </a:moveTo>
                <a:lnTo>
                  <a:pt x="213" y="225"/>
                </a:lnTo>
                <a:lnTo>
                  <a:pt x="186" y="259"/>
                </a:lnTo>
                <a:lnTo>
                  <a:pt x="167" y="243"/>
                </a:lnTo>
                <a:lnTo>
                  <a:pt x="197" y="211"/>
                </a:lnTo>
                <a:close/>
                <a:moveTo>
                  <a:pt x="155" y="263"/>
                </a:moveTo>
                <a:lnTo>
                  <a:pt x="171" y="276"/>
                </a:lnTo>
                <a:lnTo>
                  <a:pt x="149" y="307"/>
                </a:lnTo>
                <a:lnTo>
                  <a:pt x="133" y="291"/>
                </a:lnTo>
                <a:lnTo>
                  <a:pt x="155" y="263"/>
                </a:lnTo>
                <a:close/>
                <a:moveTo>
                  <a:pt x="400" y="82"/>
                </a:moveTo>
                <a:lnTo>
                  <a:pt x="397" y="72"/>
                </a:lnTo>
                <a:lnTo>
                  <a:pt x="412" y="71"/>
                </a:lnTo>
                <a:lnTo>
                  <a:pt x="408" y="51"/>
                </a:lnTo>
                <a:lnTo>
                  <a:pt x="434" y="48"/>
                </a:lnTo>
                <a:lnTo>
                  <a:pt x="438" y="67"/>
                </a:lnTo>
                <a:lnTo>
                  <a:pt x="446" y="67"/>
                </a:lnTo>
                <a:lnTo>
                  <a:pt x="446" y="75"/>
                </a:lnTo>
                <a:lnTo>
                  <a:pt x="438" y="76"/>
                </a:lnTo>
                <a:lnTo>
                  <a:pt x="443" y="110"/>
                </a:lnTo>
                <a:lnTo>
                  <a:pt x="454" y="107"/>
                </a:lnTo>
                <a:lnTo>
                  <a:pt x="455" y="117"/>
                </a:lnTo>
                <a:lnTo>
                  <a:pt x="411" y="124"/>
                </a:lnTo>
                <a:lnTo>
                  <a:pt x="408" y="117"/>
                </a:lnTo>
                <a:lnTo>
                  <a:pt x="417" y="114"/>
                </a:lnTo>
                <a:lnTo>
                  <a:pt x="415" y="80"/>
                </a:lnTo>
                <a:lnTo>
                  <a:pt x="400" y="82"/>
                </a:lnTo>
                <a:close/>
                <a:moveTo>
                  <a:pt x="390" y="134"/>
                </a:moveTo>
                <a:lnTo>
                  <a:pt x="355" y="69"/>
                </a:lnTo>
                <a:lnTo>
                  <a:pt x="288" y="109"/>
                </a:lnTo>
                <a:lnTo>
                  <a:pt x="224" y="152"/>
                </a:lnTo>
                <a:lnTo>
                  <a:pt x="272" y="211"/>
                </a:lnTo>
                <a:lnTo>
                  <a:pt x="390" y="134"/>
                </a:lnTo>
                <a:close/>
                <a:moveTo>
                  <a:pt x="339" y="90"/>
                </a:moveTo>
                <a:lnTo>
                  <a:pt x="367" y="134"/>
                </a:lnTo>
                <a:lnTo>
                  <a:pt x="322" y="160"/>
                </a:lnTo>
                <a:lnTo>
                  <a:pt x="283" y="189"/>
                </a:lnTo>
                <a:lnTo>
                  <a:pt x="252" y="145"/>
                </a:lnTo>
                <a:lnTo>
                  <a:pt x="339" y="90"/>
                </a:lnTo>
                <a:close/>
                <a:moveTo>
                  <a:pt x="284" y="179"/>
                </a:moveTo>
                <a:lnTo>
                  <a:pt x="357" y="134"/>
                </a:lnTo>
                <a:lnTo>
                  <a:pt x="354" y="126"/>
                </a:lnTo>
                <a:lnTo>
                  <a:pt x="344" y="131"/>
                </a:lnTo>
                <a:lnTo>
                  <a:pt x="341" y="126"/>
                </a:lnTo>
                <a:lnTo>
                  <a:pt x="351" y="120"/>
                </a:lnTo>
                <a:lnTo>
                  <a:pt x="344" y="113"/>
                </a:lnTo>
                <a:lnTo>
                  <a:pt x="322" y="126"/>
                </a:lnTo>
                <a:lnTo>
                  <a:pt x="319" y="120"/>
                </a:lnTo>
                <a:lnTo>
                  <a:pt x="341" y="107"/>
                </a:lnTo>
                <a:lnTo>
                  <a:pt x="337" y="99"/>
                </a:lnTo>
                <a:lnTo>
                  <a:pt x="262" y="149"/>
                </a:lnTo>
                <a:lnTo>
                  <a:pt x="266" y="155"/>
                </a:lnTo>
                <a:lnTo>
                  <a:pt x="290" y="139"/>
                </a:lnTo>
                <a:lnTo>
                  <a:pt x="294" y="145"/>
                </a:lnTo>
                <a:lnTo>
                  <a:pt x="272" y="160"/>
                </a:lnTo>
                <a:lnTo>
                  <a:pt x="276" y="166"/>
                </a:lnTo>
                <a:lnTo>
                  <a:pt x="299" y="152"/>
                </a:lnTo>
                <a:lnTo>
                  <a:pt x="305" y="158"/>
                </a:lnTo>
                <a:lnTo>
                  <a:pt x="280" y="173"/>
                </a:lnTo>
                <a:lnTo>
                  <a:pt x="284" y="179"/>
                </a:lnTo>
                <a:close/>
                <a:moveTo>
                  <a:pt x="336" y="130"/>
                </a:moveTo>
                <a:lnTo>
                  <a:pt x="339" y="135"/>
                </a:lnTo>
                <a:lnTo>
                  <a:pt x="332" y="141"/>
                </a:lnTo>
                <a:lnTo>
                  <a:pt x="328" y="134"/>
                </a:lnTo>
                <a:lnTo>
                  <a:pt x="336" y="130"/>
                </a:lnTo>
                <a:close/>
                <a:moveTo>
                  <a:pt x="464" y="72"/>
                </a:moveTo>
                <a:lnTo>
                  <a:pt x="458" y="72"/>
                </a:lnTo>
                <a:lnTo>
                  <a:pt x="458" y="65"/>
                </a:lnTo>
                <a:lnTo>
                  <a:pt x="461" y="65"/>
                </a:lnTo>
                <a:lnTo>
                  <a:pt x="461" y="51"/>
                </a:lnTo>
                <a:lnTo>
                  <a:pt x="485" y="51"/>
                </a:lnTo>
                <a:lnTo>
                  <a:pt x="487" y="61"/>
                </a:lnTo>
                <a:lnTo>
                  <a:pt x="499" y="59"/>
                </a:lnTo>
                <a:lnTo>
                  <a:pt x="498" y="34"/>
                </a:lnTo>
                <a:lnTo>
                  <a:pt x="522" y="34"/>
                </a:lnTo>
                <a:lnTo>
                  <a:pt x="522" y="55"/>
                </a:lnTo>
                <a:lnTo>
                  <a:pt x="560" y="50"/>
                </a:lnTo>
                <a:lnTo>
                  <a:pt x="560" y="80"/>
                </a:lnTo>
                <a:lnTo>
                  <a:pt x="534" y="80"/>
                </a:lnTo>
                <a:lnTo>
                  <a:pt x="533" y="71"/>
                </a:lnTo>
                <a:lnTo>
                  <a:pt x="538" y="71"/>
                </a:lnTo>
                <a:lnTo>
                  <a:pt x="538" y="61"/>
                </a:lnTo>
                <a:lnTo>
                  <a:pt x="522" y="63"/>
                </a:lnTo>
                <a:lnTo>
                  <a:pt x="523" y="83"/>
                </a:lnTo>
                <a:lnTo>
                  <a:pt x="499" y="86"/>
                </a:lnTo>
                <a:lnTo>
                  <a:pt x="499" y="67"/>
                </a:lnTo>
                <a:lnTo>
                  <a:pt x="487" y="69"/>
                </a:lnTo>
                <a:lnTo>
                  <a:pt x="488" y="99"/>
                </a:lnTo>
                <a:lnTo>
                  <a:pt x="538" y="99"/>
                </a:lnTo>
                <a:lnTo>
                  <a:pt x="538" y="88"/>
                </a:lnTo>
                <a:lnTo>
                  <a:pt x="563" y="88"/>
                </a:lnTo>
                <a:lnTo>
                  <a:pt x="563" y="107"/>
                </a:lnTo>
                <a:lnTo>
                  <a:pt x="465" y="110"/>
                </a:lnTo>
                <a:lnTo>
                  <a:pt x="464" y="72"/>
                </a:lnTo>
                <a:close/>
                <a:moveTo>
                  <a:pt x="584" y="101"/>
                </a:moveTo>
                <a:lnTo>
                  <a:pt x="582" y="101"/>
                </a:lnTo>
                <a:lnTo>
                  <a:pt x="593" y="90"/>
                </a:lnTo>
                <a:lnTo>
                  <a:pt x="597" y="67"/>
                </a:lnTo>
                <a:lnTo>
                  <a:pt x="597" y="37"/>
                </a:lnTo>
                <a:lnTo>
                  <a:pt x="665" y="44"/>
                </a:lnTo>
                <a:lnTo>
                  <a:pt x="737" y="63"/>
                </a:lnTo>
                <a:lnTo>
                  <a:pt x="734" y="71"/>
                </a:lnTo>
                <a:lnTo>
                  <a:pt x="680" y="58"/>
                </a:lnTo>
                <a:lnTo>
                  <a:pt x="678" y="65"/>
                </a:lnTo>
                <a:lnTo>
                  <a:pt x="731" y="75"/>
                </a:lnTo>
                <a:lnTo>
                  <a:pt x="729" y="82"/>
                </a:lnTo>
                <a:lnTo>
                  <a:pt x="678" y="71"/>
                </a:lnTo>
                <a:lnTo>
                  <a:pt x="676" y="76"/>
                </a:lnTo>
                <a:lnTo>
                  <a:pt x="721" y="88"/>
                </a:lnTo>
                <a:lnTo>
                  <a:pt x="716" y="107"/>
                </a:lnTo>
                <a:lnTo>
                  <a:pt x="696" y="103"/>
                </a:lnTo>
                <a:lnTo>
                  <a:pt x="699" y="90"/>
                </a:lnTo>
                <a:lnTo>
                  <a:pt x="676" y="86"/>
                </a:lnTo>
                <a:lnTo>
                  <a:pt x="678" y="91"/>
                </a:lnTo>
                <a:lnTo>
                  <a:pt x="679" y="94"/>
                </a:lnTo>
                <a:lnTo>
                  <a:pt x="680" y="98"/>
                </a:lnTo>
                <a:lnTo>
                  <a:pt x="683" y="102"/>
                </a:lnTo>
                <a:lnTo>
                  <a:pt x="684" y="106"/>
                </a:lnTo>
                <a:lnTo>
                  <a:pt x="685" y="107"/>
                </a:lnTo>
                <a:lnTo>
                  <a:pt x="686" y="108"/>
                </a:lnTo>
                <a:lnTo>
                  <a:pt x="690" y="110"/>
                </a:lnTo>
                <a:lnTo>
                  <a:pt x="692" y="113"/>
                </a:lnTo>
                <a:lnTo>
                  <a:pt x="721" y="124"/>
                </a:lnTo>
                <a:lnTo>
                  <a:pt x="718" y="130"/>
                </a:lnTo>
                <a:lnTo>
                  <a:pt x="695" y="121"/>
                </a:lnTo>
                <a:lnTo>
                  <a:pt x="691" y="120"/>
                </a:lnTo>
                <a:lnTo>
                  <a:pt x="689" y="120"/>
                </a:lnTo>
                <a:lnTo>
                  <a:pt x="684" y="118"/>
                </a:lnTo>
                <a:lnTo>
                  <a:pt x="681" y="117"/>
                </a:lnTo>
                <a:lnTo>
                  <a:pt x="679" y="115"/>
                </a:lnTo>
                <a:lnTo>
                  <a:pt x="675" y="113"/>
                </a:lnTo>
                <a:lnTo>
                  <a:pt x="673" y="112"/>
                </a:lnTo>
                <a:lnTo>
                  <a:pt x="672" y="110"/>
                </a:lnTo>
                <a:lnTo>
                  <a:pt x="670" y="109"/>
                </a:lnTo>
                <a:lnTo>
                  <a:pt x="668" y="108"/>
                </a:lnTo>
                <a:lnTo>
                  <a:pt x="667" y="106"/>
                </a:lnTo>
                <a:lnTo>
                  <a:pt x="665" y="104"/>
                </a:lnTo>
                <a:lnTo>
                  <a:pt x="664" y="101"/>
                </a:lnTo>
                <a:lnTo>
                  <a:pt x="636" y="109"/>
                </a:lnTo>
                <a:lnTo>
                  <a:pt x="605" y="109"/>
                </a:lnTo>
                <a:lnTo>
                  <a:pt x="605" y="106"/>
                </a:lnTo>
                <a:lnTo>
                  <a:pt x="627" y="99"/>
                </a:lnTo>
                <a:lnTo>
                  <a:pt x="629" y="98"/>
                </a:lnTo>
                <a:lnTo>
                  <a:pt x="630" y="98"/>
                </a:lnTo>
                <a:lnTo>
                  <a:pt x="633" y="98"/>
                </a:lnTo>
                <a:lnTo>
                  <a:pt x="636" y="97"/>
                </a:lnTo>
                <a:lnTo>
                  <a:pt x="636" y="97"/>
                </a:lnTo>
                <a:lnTo>
                  <a:pt x="637" y="97"/>
                </a:lnTo>
                <a:lnTo>
                  <a:pt x="637" y="97"/>
                </a:lnTo>
                <a:lnTo>
                  <a:pt x="638" y="97"/>
                </a:lnTo>
                <a:lnTo>
                  <a:pt x="640" y="96"/>
                </a:lnTo>
                <a:lnTo>
                  <a:pt x="640" y="96"/>
                </a:lnTo>
                <a:lnTo>
                  <a:pt x="641" y="96"/>
                </a:lnTo>
                <a:lnTo>
                  <a:pt x="641" y="96"/>
                </a:lnTo>
                <a:lnTo>
                  <a:pt x="643" y="94"/>
                </a:lnTo>
                <a:lnTo>
                  <a:pt x="645" y="94"/>
                </a:lnTo>
                <a:lnTo>
                  <a:pt x="646" y="93"/>
                </a:lnTo>
                <a:lnTo>
                  <a:pt x="647" y="93"/>
                </a:lnTo>
                <a:lnTo>
                  <a:pt x="648" y="92"/>
                </a:lnTo>
                <a:lnTo>
                  <a:pt x="649" y="91"/>
                </a:lnTo>
                <a:lnTo>
                  <a:pt x="649" y="91"/>
                </a:lnTo>
                <a:lnTo>
                  <a:pt x="651" y="91"/>
                </a:lnTo>
                <a:lnTo>
                  <a:pt x="652" y="90"/>
                </a:lnTo>
                <a:lnTo>
                  <a:pt x="652" y="88"/>
                </a:lnTo>
                <a:lnTo>
                  <a:pt x="653" y="88"/>
                </a:lnTo>
                <a:lnTo>
                  <a:pt x="653" y="87"/>
                </a:lnTo>
                <a:lnTo>
                  <a:pt x="654" y="87"/>
                </a:lnTo>
                <a:lnTo>
                  <a:pt x="654" y="85"/>
                </a:lnTo>
                <a:lnTo>
                  <a:pt x="656" y="83"/>
                </a:lnTo>
                <a:lnTo>
                  <a:pt x="656" y="82"/>
                </a:lnTo>
                <a:lnTo>
                  <a:pt x="656" y="82"/>
                </a:lnTo>
                <a:lnTo>
                  <a:pt x="656" y="82"/>
                </a:lnTo>
                <a:lnTo>
                  <a:pt x="657" y="82"/>
                </a:lnTo>
                <a:lnTo>
                  <a:pt x="640" y="80"/>
                </a:lnTo>
                <a:lnTo>
                  <a:pt x="640" y="90"/>
                </a:lnTo>
                <a:lnTo>
                  <a:pt x="620" y="90"/>
                </a:lnTo>
                <a:lnTo>
                  <a:pt x="620" y="71"/>
                </a:lnTo>
                <a:lnTo>
                  <a:pt x="658" y="72"/>
                </a:lnTo>
                <a:lnTo>
                  <a:pt x="658" y="67"/>
                </a:lnTo>
                <a:lnTo>
                  <a:pt x="620" y="63"/>
                </a:lnTo>
                <a:lnTo>
                  <a:pt x="620" y="55"/>
                </a:lnTo>
                <a:lnTo>
                  <a:pt x="658" y="59"/>
                </a:lnTo>
                <a:lnTo>
                  <a:pt x="660" y="51"/>
                </a:lnTo>
                <a:lnTo>
                  <a:pt x="614" y="47"/>
                </a:lnTo>
                <a:lnTo>
                  <a:pt x="610" y="88"/>
                </a:lnTo>
                <a:lnTo>
                  <a:pt x="610" y="90"/>
                </a:lnTo>
                <a:lnTo>
                  <a:pt x="609" y="91"/>
                </a:lnTo>
                <a:lnTo>
                  <a:pt x="608" y="92"/>
                </a:lnTo>
                <a:lnTo>
                  <a:pt x="606" y="93"/>
                </a:lnTo>
                <a:lnTo>
                  <a:pt x="605" y="93"/>
                </a:lnTo>
                <a:lnTo>
                  <a:pt x="604" y="94"/>
                </a:lnTo>
                <a:lnTo>
                  <a:pt x="603" y="96"/>
                </a:lnTo>
                <a:lnTo>
                  <a:pt x="603" y="96"/>
                </a:lnTo>
                <a:lnTo>
                  <a:pt x="600" y="97"/>
                </a:lnTo>
                <a:lnTo>
                  <a:pt x="599" y="97"/>
                </a:lnTo>
                <a:lnTo>
                  <a:pt x="597" y="98"/>
                </a:lnTo>
                <a:lnTo>
                  <a:pt x="594" y="99"/>
                </a:lnTo>
                <a:lnTo>
                  <a:pt x="592" y="99"/>
                </a:lnTo>
                <a:lnTo>
                  <a:pt x="589" y="99"/>
                </a:lnTo>
                <a:lnTo>
                  <a:pt x="587" y="101"/>
                </a:lnTo>
                <a:lnTo>
                  <a:pt x="584" y="101"/>
                </a:lnTo>
                <a:close/>
                <a:moveTo>
                  <a:pt x="742" y="133"/>
                </a:moveTo>
                <a:lnTo>
                  <a:pt x="742" y="133"/>
                </a:lnTo>
                <a:lnTo>
                  <a:pt x="742" y="131"/>
                </a:lnTo>
                <a:lnTo>
                  <a:pt x="781" y="135"/>
                </a:lnTo>
                <a:lnTo>
                  <a:pt x="815" y="131"/>
                </a:lnTo>
                <a:lnTo>
                  <a:pt x="763" y="101"/>
                </a:lnTo>
                <a:lnTo>
                  <a:pt x="766" y="92"/>
                </a:lnTo>
                <a:lnTo>
                  <a:pt x="820" y="124"/>
                </a:lnTo>
                <a:lnTo>
                  <a:pt x="831" y="106"/>
                </a:lnTo>
                <a:lnTo>
                  <a:pt x="854" y="120"/>
                </a:lnTo>
                <a:lnTo>
                  <a:pt x="842" y="137"/>
                </a:lnTo>
                <a:lnTo>
                  <a:pt x="889" y="172"/>
                </a:lnTo>
                <a:lnTo>
                  <a:pt x="885" y="179"/>
                </a:lnTo>
                <a:lnTo>
                  <a:pt x="836" y="147"/>
                </a:lnTo>
                <a:lnTo>
                  <a:pt x="850" y="173"/>
                </a:lnTo>
                <a:lnTo>
                  <a:pt x="851" y="177"/>
                </a:lnTo>
                <a:lnTo>
                  <a:pt x="852" y="178"/>
                </a:lnTo>
                <a:lnTo>
                  <a:pt x="854" y="179"/>
                </a:lnTo>
                <a:lnTo>
                  <a:pt x="856" y="182"/>
                </a:lnTo>
                <a:lnTo>
                  <a:pt x="857" y="184"/>
                </a:lnTo>
                <a:lnTo>
                  <a:pt x="861" y="189"/>
                </a:lnTo>
                <a:lnTo>
                  <a:pt x="862" y="192"/>
                </a:lnTo>
                <a:lnTo>
                  <a:pt x="862" y="193"/>
                </a:lnTo>
                <a:lnTo>
                  <a:pt x="863" y="193"/>
                </a:lnTo>
                <a:lnTo>
                  <a:pt x="863" y="193"/>
                </a:lnTo>
                <a:lnTo>
                  <a:pt x="863" y="194"/>
                </a:lnTo>
                <a:lnTo>
                  <a:pt x="877" y="210"/>
                </a:lnTo>
                <a:lnTo>
                  <a:pt x="870" y="215"/>
                </a:lnTo>
                <a:lnTo>
                  <a:pt x="846" y="190"/>
                </a:lnTo>
                <a:lnTo>
                  <a:pt x="842" y="187"/>
                </a:lnTo>
                <a:lnTo>
                  <a:pt x="839" y="183"/>
                </a:lnTo>
                <a:lnTo>
                  <a:pt x="835" y="178"/>
                </a:lnTo>
                <a:lnTo>
                  <a:pt x="833" y="173"/>
                </a:lnTo>
                <a:lnTo>
                  <a:pt x="829" y="168"/>
                </a:lnTo>
                <a:lnTo>
                  <a:pt x="826" y="162"/>
                </a:lnTo>
                <a:lnTo>
                  <a:pt x="823" y="156"/>
                </a:lnTo>
                <a:lnTo>
                  <a:pt x="820" y="149"/>
                </a:lnTo>
                <a:lnTo>
                  <a:pt x="782" y="149"/>
                </a:lnTo>
                <a:lnTo>
                  <a:pt x="777" y="147"/>
                </a:lnTo>
                <a:lnTo>
                  <a:pt x="772" y="146"/>
                </a:lnTo>
                <a:lnTo>
                  <a:pt x="767" y="145"/>
                </a:lnTo>
                <a:lnTo>
                  <a:pt x="764" y="144"/>
                </a:lnTo>
                <a:lnTo>
                  <a:pt x="760" y="142"/>
                </a:lnTo>
                <a:lnTo>
                  <a:pt x="756" y="141"/>
                </a:lnTo>
                <a:lnTo>
                  <a:pt x="754" y="140"/>
                </a:lnTo>
                <a:lnTo>
                  <a:pt x="752" y="139"/>
                </a:lnTo>
                <a:lnTo>
                  <a:pt x="749" y="137"/>
                </a:lnTo>
                <a:lnTo>
                  <a:pt x="747" y="136"/>
                </a:lnTo>
                <a:lnTo>
                  <a:pt x="745" y="135"/>
                </a:lnTo>
                <a:lnTo>
                  <a:pt x="744" y="135"/>
                </a:lnTo>
                <a:lnTo>
                  <a:pt x="743" y="134"/>
                </a:lnTo>
                <a:lnTo>
                  <a:pt x="742" y="133"/>
                </a:lnTo>
                <a:close/>
                <a:moveTo>
                  <a:pt x="933" y="265"/>
                </a:moveTo>
                <a:lnTo>
                  <a:pt x="893" y="219"/>
                </a:lnTo>
                <a:lnTo>
                  <a:pt x="899" y="214"/>
                </a:lnTo>
                <a:lnTo>
                  <a:pt x="938" y="259"/>
                </a:lnTo>
                <a:lnTo>
                  <a:pt x="953" y="259"/>
                </a:lnTo>
                <a:lnTo>
                  <a:pt x="927" y="228"/>
                </a:lnTo>
                <a:lnTo>
                  <a:pt x="933" y="222"/>
                </a:lnTo>
                <a:lnTo>
                  <a:pt x="948" y="238"/>
                </a:lnTo>
                <a:lnTo>
                  <a:pt x="984" y="286"/>
                </a:lnTo>
                <a:lnTo>
                  <a:pt x="959" y="284"/>
                </a:lnTo>
                <a:lnTo>
                  <a:pt x="991" y="328"/>
                </a:lnTo>
                <a:lnTo>
                  <a:pt x="986" y="333"/>
                </a:lnTo>
                <a:lnTo>
                  <a:pt x="953" y="290"/>
                </a:lnTo>
                <a:lnTo>
                  <a:pt x="941" y="298"/>
                </a:lnTo>
                <a:lnTo>
                  <a:pt x="899" y="249"/>
                </a:lnTo>
                <a:lnTo>
                  <a:pt x="906" y="243"/>
                </a:lnTo>
                <a:lnTo>
                  <a:pt x="927" y="269"/>
                </a:lnTo>
                <a:lnTo>
                  <a:pt x="933" y="265"/>
                </a:lnTo>
                <a:close/>
                <a:moveTo>
                  <a:pt x="410" y="1037"/>
                </a:moveTo>
                <a:lnTo>
                  <a:pt x="411" y="1042"/>
                </a:lnTo>
                <a:lnTo>
                  <a:pt x="401" y="1039"/>
                </a:lnTo>
                <a:lnTo>
                  <a:pt x="401" y="1037"/>
                </a:lnTo>
                <a:lnTo>
                  <a:pt x="401" y="1034"/>
                </a:lnTo>
                <a:lnTo>
                  <a:pt x="400" y="1032"/>
                </a:lnTo>
                <a:lnTo>
                  <a:pt x="399" y="1029"/>
                </a:lnTo>
                <a:lnTo>
                  <a:pt x="397" y="1027"/>
                </a:lnTo>
                <a:lnTo>
                  <a:pt x="396" y="1026"/>
                </a:lnTo>
                <a:lnTo>
                  <a:pt x="394" y="1023"/>
                </a:lnTo>
                <a:lnTo>
                  <a:pt x="392" y="1022"/>
                </a:lnTo>
                <a:lnTo>
                  <a:pt x="381" y="1022"/>
                </a:lnTo>
                <a:lnTo>
                  <a:pt x="375" y="1028"/>
                </a:lnTo>
                <a:lnTo>
                  <a:pt x="375" y="1029"/>
                </a:lnTo>
                <a:lnTo>
                  <a:pt x="374" y="1032"/>
                </a:lnTo>
                <a:lnTo>
                  <a:pt x="375" y="1034"/>
                </a:lnTo>
                <a:lnTo>
                  <a:pt x="375" y="1037"/>
                </a:lnTo>
                <a:lnTo>
                  <a:pt x="378" y="1040"/>
                </a:lnTo>
                <a:lnTo>
                  <a:pt x="379" y="1043"/>
                </a:lnTo>
                <a:lnTo>
                  <a:pt x="381" y="1045"/>
                </a:lnTo>
                <a:lnTo>
                  <a:pt x="385" y="1047"/>
                </a:lnTo>
                <a:lnTo>
                  <a:pt x="386" y="1049"/>
                </a:lnTo>
                <a:lnTo>
                  <a:pt x="390" y="1052"/>
                </a:lnTo>
                <a:lnTo>
                  <a:pt x="394" y="1055"/>
                </a:lnTo>
                <a:lnTo>
                  <a:pt x="396" y="1058"/>
                </a:lnTo>
                <a:lnTo>
                  <a:pt x="400" y="1063"/>
                </a:lnTo>
                <a:lnTo>
                  <a:pt x="399" y="1065"/>
                </a:lnTo>
                <a:lnTo>
                  <a:pt x="399" y="1069"/>
                </a:lnTo>
                <a:lnTo>
                  <a:pt x="397" y="1072"/>
                </a:lnTo>
                <a:lnTo>
                  <a:pt x="397" y="1072"/>
                </a:lnTo>
                <a:lnTo>
                  <a:pt x="397" y="1074"/>
                </a:lnTo>
                <a:lnTo>
                  <a:pt x="397" y="1075"/>
                </a:lnTo>
                <a:lnTo>
                  <a:pt x="386" y="1087"/>
                </a:lnTo>
                <a:lnTo>
                  <a:pt x="370" y="1085"/>
                </a:lnTo>
                <a:lnTo>
                  <a:pt x="355" y="1074"/>
                </a:lnTo>
                <a:lnTo>
                  <a:pt x="354" y="1070"/>
                </a:lnTo>
                <a:lnTo>
                  <a:pt x="353" y="1066"/>
                </a:lnTo>
                <a:lnTo>
                  <a:pt x="352" y="1063"/>
                </a:lnTo>
                <a:lnTo>
                  <a:pt x="352" y="1060"/>
                </a:lnTo>
                <a:lnTo>
                  <a:pt x="360" y="1060"/>
                </a:lnTo>
                <a:lnTo>
                  <a:pt x="360" y="1063"/>
                </a:lnTo>
                <a:lnTo>
                  <a:pt x="362" y="1065"/>
                </a:lnTo>
                <a:lnTo>
                  <a:pt x="362" y="1067"/>
                </a:lnTo>
                <a:lnTo>
                  <a:pt x="363" y="1071"/>
                </a:lnTo>
                <a:lnTo>
                  <a:pt x="364" y="1074"/>
                </a:lnTo>
                <a:lnTo>
                  <a:pt x="365" y="1075"/>
                </a:lnTo>
                <a:lnTo>
                  <a:pt x="369" y="1077"/>
                </a:lnTo>
                <a:lnTo>
                  <a:pt x="371" y="1079"/>
                </a:lnTo>
                <a:lnTo>
                  <a:pt x="375" y="1080"/>
                </a:lnTo>
                <a:lnTo>
                  <a:pt x="378" y="1080"/>
                </a:lnTo>
                <a:lnTo>
                  <a:pt x="381" y="1080"/>
                </a:lnTo>
                <a:lnTo>
                  <a:pt x="385" y="1079"/>
                </a:lnTo>
                <a:lnTo>
                  <a:pt x="385" y="1079"/>
                </a:lnTo>
                <a:lnTo>
                  <a:pt x="385" y="1079"/>
                </a:lnTo>
                <a:lnTo>
                  <a:pt x="386" y="1077"/>
                </a:lnTo>
                <a:lnTo>
                  <a:pt x="387" y="1077"/>
                </a:lnTo>
                <a:lnTo>
                  <a:pt x="389" y="1076"/>
                </a:lnTo>
                <a:lnTo>
                  <a:pt x="390" y="1074"/>
                </a:lnTo>
                <a:lnTo>
                  <a:pt x="391" y="1071"/>
                </a:lnTo>
                <a:lnTo>
                  <a:pt x="391" y="1071"/>
                </a:lnTo>
                <a:lnTo>
                  <a:pt x="391" y="1070"/>
                </a:lnTo>
                <a:lnTo>
                  <a:pt x="391" y="1069"/>
                </a:lnTo>
                <a:lnTo>
                  <a:pt x="391" y="1066"/>
                </a:lnTo>
                <a:lnTo>
                  <a:pt x="390" y="1065"/>
                </a:lnTo>
                <a:lnTo>
                  <a:pt x="390" y="1064"/>
                </a:lnTo>
                <a:lnTo>
                  <a:pt x="389" y="1063"/>
                </a:lnTo>
                <a:lnTo>
                  <a:pt x="389" y="1061"/>
                </a:lnTo>
                <a:lnTo>
                  <a:pt x="386" y="1059"/>
                </a:lnTo>
                <a:lnTo>
                  <a:pt x="384" y="1056"/>
                </a:lnTo>
                <a:lnTo>
                  <a:pt x="381" y="1054"/>
                </a:lnTo>
                <a:lnTo>
                  <a:pt x="367" y="1037"/>
                </a:lnTo>
                <a:lnTo>
                  <a:pt x="368" y="1026"/>
                </a:lnTo>
                <a:lnTo>
                  <a:pt x="379" y="1015"/>
                </a:lnTo>
                <a:lnTo>
                  <a:pt x="384" y="1015"/>
                </a:lnTo>
                <a:lnTo>
                  <a:pt x="387" y="1015"/>
                </a:lnTo>
                <a:lnTo>
                  <a:pt x="391" y="1016"/>
                </a:lnTo>
                <a:lnTo>
                  <a:pt x="394" y="1016"/>
                </a:lnTo>
                <a:lnTo>
                  <a:pt x="396" y="1017"/>
                </a:lnTo>
                <a:lnTo>
                  <a:pt x="397" y="1018"/>
                </a:lnTo>
                <a:lnTo>
                  <a:pt x="400" y="1018"/>
                </a:lnTo>
                <a:lnTo>
                  <a:pt x="401" y="1020"/>
                </a:lnTo>
                <a:lnTo>
                  <a:pt x="402" y="1021"/>
                </a:lnTo>
                <a:lnTo>
                  <a:pt x="403" y="1022"/>
                </a:lnTo>
                <a:lnTo>
                  <a:pt x="405" y="1023"/>
                </a:lnTo>
                <a:lnTo>
                  <a:pt x="406" y="1026"/>
                </a:lnTo>
                <a:lnTo>
                  <a:pt x="407" y="1027"/>
                </a:lnTo>
                <a:lnTo>
                  <a:pt x="407" y="1028"/>
                </a:lnTo>
                <a:lnTo>
                  <a:pt x="408" y="1031"/>
                </a:lnTo>
                <a:lnTo>
                  <a:pt x="410" y="1032"/>
                </a:lnTo>
                <a:lnTo>
                  <a:pt x="410" y="1037"/>
                </a:lnTo>
                <a:close/>
                <a:moveTo>
                  <a:pt x="428" y="1033"/>
                </a:moveTo>
                <a:lnTo>
                  <a:pt x="438" y="1036"/>
                </a:lnTo>
                <a:lnTo>
                  <a:pt x="419" y="1104"/>
                </a:lnTo>
                <a:lnTo>
                  <a:pt x="412" y="1102"/>
                </a:lnTo>
                <a:lnTo>
                  <a:pt x="428" y="1033"/>
                </a:lnTo>
                <a:close/>
                <a:moveTo>
                  <a:pt x="262" y="974"/>
                </a:moveTo>
                <a:lnTo>
                  <a:pt x="284" y="991"/>
                </a:lnTo>
                <a:lnTo>
                  <a:pt x="280" y="997"/>
                </a:lnTo>
                <a:lnTo>
                  <a:pt x="260" y="980"/>
                </a:lnTo>
                <a:lnTo>
                  <a:pt x="245" y="1004"/>
                </a:lnTo>
                <a:lnTo>
                  <a:pt x="272" y="1024"/>
                </a:lnTo>
                <a:lnTo>
                  <a:pt x="268" y="1029"/>
                </a:lnTo>
                <a:lnTo>
                  <a:pt x="234" y="1004"/>
                </a:lnTo>
                <a:lnTo>
                  <a:pt x="273" y="946"/>
                </a:lnTo>
                <a:lnTo>
                  <a:pt x="308" y="973"/>
                </a:lnTo>
                <a:lnTo>
                  <a:pt x="305" y="978"/>
                </a:lnTo>
                <a:lnTo>
                  <a:pt x="276" y="956"/>
                </a:lnTo>
                <a:lnTo>
                  <a:pt x="262" y="974"/>
                </a:lnTo>
                <a:close/>
                <a:moveTo>
                  <a:pt x="266" y="938"/>
                </a:moveTo>
                <a:lnTo>
                  <a:pt x="205" y="977"/>
                </a:lnTo>
                <a:lnTo>
                  <a:pt x="197" y="970"/>
                </a:lnTo>
                <a:lnTo>
                  <a:pt x="226" y="902"/>
                </a:lnTo>
                <a:lnTo>
                  <a:pt x="231" y="908"/>
                </a:lnTo>
                <a:lnTo>
                  <a:pt x="215" y="946"/>
                </a:lnTo>
                <a:lnTo>
                  <a:pt x="214" y="948"/>
                </a:lnTo>
                <a:lnTo>
                  <a:pt x="213" y="952"/>
                </a:lnTo>
                <a:lnTo>
                  <a:pt x="212" y="954"/>
                </a:lnTo>
                <a:lnTo>
                  <a:pt x="209" y="957"/>
                </a:lnTo>
                <a:lnTo>
                  <a:pt x="205" y="967"/>
                </a:lnTo>
                <a:lnTo>
                  <a:pt x="205" y="969"/>
                </a:lnTo>
                <a:lnTo>
                  <a:pt x="261" y="932"/>
                </a:lnTo>
                <a:lnTo>
                  <a:pt x="266" y="938"/>
                </a:lnTo>
                <a:close/>
                <a:moveTo>
                  <a:pt x="352" y="1009"/>
                </a:moveTo>
                <a:lnTo>
                  <a:pt x="351" y="1007"/>
                </a:lnTo>
                <a:lnTo>
                  <a:pt x="351" y="1006"/>
                </a:lnTo>
                <a:lnTo>
                  <a:pt x="349" y="1004"/>
                </a:lnTo>
                <a:lnTo>
                  <a:pt x="348" y="1002"/>
                </a:lnTo>
                <a:lnTo>
                  <a:pt x="347" y="1001"/>
                </a:lnTo>
                <a:lnTo>
                  <a:pt x="346" y="999"/>
                </a:lnTo>
                <a:lnTo>
                  <a:pt x="343" y="997"/>
                </a:lnTo>
                <a:lnTo>
                  <a:pt x="342" y="996"/>
                </a:lnTo>
                <a:lnTo>
                  <a:pt x="339" y="995"/>
                </a:lnTo>
                <a:lnTo>
                  <a:pt x="337" y="994"/>
                </a:lnTo>
                <a:lnTo>
                  <a:pt x="317" y="981"/>
                </a:lnTo>
                <a:lnTo>
                  <a:pt x="287" y="1045"/>
                </a:lnTo>
                <a:lnTo>
                  <a:pt x="294" y="1049"/>
                </a:lnTo>
                <a:lnTo>
                  <a:pt x="308" y="1020"/>
                </a:lnTo>
                <a:lnTo>
                  <a:pt x="330" y="1029"/>
                </a:lnTo>
                <a:lnTo>
                  <a:pt x="330" y="1036"/>
                </a:lnTo>
                <a:lnTo>
                  <a:pt x="321" y="1064"/>
                </a:lnTo>
                <a:lnTo>
                  <a:pt x="330" y="1067"/>
                </a:lnTo>
                <a:lnTo>
                  <a:pt x="339" y="1043"/>
                </a:lnTo>
                <a:lnTo>
                  <a:pt x="339" y="1029"/>
                </a:lnTo>
                <a:lnTo>
                  <a:pt x="341" y="1029"/>
                </a:lnTo>
                <a:lnTo>
                  <a:pt x="342" y="1028"/>
                </a:lnTo>
                <a:lnTo>
                  <a:pt x="344" y="1028"/>
                </a:lnTo>
                <a:lnTo>
                  <a:pt x="346" y="1027"/>
                </a:lnTo>
                <a:lnTo>
                  <a:pt x="347" y="1026"/>
                </a:lnTo>
                <a:lnTo>
                  <a:pt x="348" y="1024"/>
                </a:lnTo>
                <a:lnTo>
                  <a:pt x="348" y="1023"/>
                </a:lnTo>
                <a:lnTo>
                  <a:pt x="348" y="1023"/>
                </a:lnTo>
                <a:lnTo>
                  <a:pt x="348" y="1023"/>
                </a:lnTo>
                <a:lnTo>
                  <a:pt x="348" y="1023"/>
                </a:lnTo>
                <a:lnTo>
                  <a:pt x="348" y="1023"/>
                </a:lnTo>
                <a:lnTo>
                  <a:pt x="351" y="1020"/>
                </a:lnTo>
                <a:lnTo>
                  <a:pt x="351" y="1018"/>
                </a:lnTo>
                <a:lnTo>
                  <a:pt x="352" y="1016"/>
                </a:lnTo>
                <a:lnTo>
                  <a:pt x="352" y="1015"/>
                </a:lnTo>
                <a:lnTo>
                  <a:pt x="352" y="1012"/>
                </a:lnTo>
                <a:lnTo>
                  <a:pt x="352" y="1011"/>
                </a:lnTo>
                <a:lnTo>
                  <a:pt x="352" y="1009"/>
                </a:lnTo>
                <a:close/>
                <a:moveTo>
                  <a:pt x="343" y="1012"/>
                </a:moveTo>
                <a:lnTo>
                  <a:pt x="343" y="1013"/>
                </a:lnTo>
                <a:lnTo>
                  <a:pt x="343" y="1015"/>
                </a:lnTo>
                <a:lnTo>
                  <a:pt x="342" y="1016"/>
                </a:lnTo>
                <a:lnTo>
                  <a:pt x="342" y="1018"/>
                </a:lnTo>
                <a:lnTo>
                  <a:pt x="341" y="1020"/>
                </a:lnTo>
                <a:lnTo>
                  <a:pt x="341" y="1020"/>
                </a:lnTo>
                <a:lnTo>
                  <a:pt x="341" y="1020"/>
                </a:lnTo>
                <a:lnTo>
                  <a:pt x="339" y="1020"/>
                </a:lnTo>
                <a:lnTo>
                  <a:pt x="339" y="1021"/>
                </a:lnTo>
                <a:lnTo>
                  <a:pt x="339" y="1021"/>
                </a:lnTo>
                <a:lnTo>
                  <a:pt x="338" y="1022"/>
                </a:lnTo>
                <a:lnTo>
                  <a:pt x="337" y="1022"/>
                </a:lnTo>
                <a:lnTo>
                  <a:pt x="337" y="1022"/>
                </a:lnTo>
                <a:lnTo>
                  <a:pt x="337" y="1023"/>
                </a:lnTo>
                <a:lnTo>
                  <a:pt x="336" y="1023"/>
                </a:lnTo>
                <a:lnTo>
                  <a:pt x="335" y="1023"/>
                </a:lnTo>
                <a:lnTo>
                  <a:pt x="333" y="1023"/>
                </a:lnTo>
                <a:lnTo>
                  <a:pt x="332" y="1023"/>
                </a:lnTo>
                <a:lnTo>
                  <a:pt x="331" y="1023"/>
                </a:lnTo>
                <a:lnTo>
                  <a:pt x="330" y="1023"/>
                </a:lnTo>
                <a:lnTo>
                  <a:pt x="327" y="1023"/>
                </a:lnTo>
                <a:lnTo>
                  <a:pt x="327" y="1022"/>
                </a:lnTo>
                <a:lnTo>
                  <a:pt x="326" y="1022"/>
                </a:lnTo>
                <a:lnTo>
                  <a:pt x="325" y="1022"/>
                </a:lnTo>
                <a:lnTo>
                  <a:pt x="324" y="1021"/>
                </a:lnTo>
                <a:lnTo>
                  <a:pt x="322" y="1020"/>
                </a:lnTo>
                <a:lnTo>
                  <a:pt x="310" y="1015"/>
                </a:lnTo>
                <a:lnTo>
                  <a:pt x="321" y="991"/>
                </a:lnTo>
                <a:lnTo>
                  <a:pt x="333" y="1000"/>
                </a:lnTo>
                <a:lnTo>
                  <a:pt x="335" y="1000"/>
                </a:lnTo>
                <a:lnTo>
                  <a:pt x="336" y="1000"/>
                </a:lnTo>
                <a:lnTo>
                  <a:pt x="338" y="1002"/>
                </a:lnTo>
                <a:lnTo>
                  <a:pt x="339" y="1004"/>
                </a:lnTo>
                <a:lnTo>
                  <a:pt x="341" y="1005"/>
                </a:lnTo>
                <a:lnTo>
                  <a:pt x="342" y="1007"/>
                </a:lnTo>
                <a:lnTo>
                  <a:pt x="343" y="1009"/>
                </a:lnTo>
                <a:lnTo>
                  <a:pt x="343" y="1010"/>
                </a:lnTo>
                <a:lnTo>
                  <a:pt x="343" y="1011"/>
                </a:lnTo>
                <a:lnTo>
                  <a:pt x="343" y="1012"/>
                </a:lnTo>
                <a:close/>
                <a:moveTo>
                  <a:pt x="446" y="1039"/>
                </a:moveTo>
                <a:lnTo>
                  <a:pt x="496" y="1045"/>
                </a:lnTo>
                <a:lnTo>
                  <a:pt x="496" y="1053"/>
                </a:lnTo>
                <a:lnTo>
                  <a:pt x="474" y="1049"/>
                </a:lnTo>
                <a:lnTo>
                  <a:pt x="467" y="1113"/>
                </a:lnTo>
                <a:lnTo>
                  <a:pt x="458" y="1112"/>
                </a:lnTo>
                <a:lnTo>
                  <a:pt x="467" y="1049"/>
                </a:lnTo>
                <a:lnTo>
                  <a:pt x="445" y="1045"/>
                </a:lnTo>
                <a:lnTo>
                  <a:pt x="446" y="1039"/>
                </a:lnTo>
                <a:close/>
                <a:moveTo>
                  <a:pt x="549" y="1053"/>
                </a:moveTo>
                <a:lnTo>
                  <a:pt x="556" y="1053"/>
                </a:lnTo>
                <a:lnTo>
                  <a:pt x="530" y="1092"/>
                </a:lnTo>
                <a:lnTo>
                  <a:pt x="529" y="1122"/>
                </a:lnTo>
                <a:lnTo>
                  <a:pt x="519" y="1122"/>
                </a:lnTo>
                <a:lnTo>
                  <a:pt x="523" y="1091"/>
                </a:lnTo>
                <a:lnTo>
                  <a:pt x="503" y="1049"/>
                </a:lnTo>
                <a:lnTo>
                  <a:pt x="512" y="1049"/>
                </a:lnTo>
                <a:lnTo>
                  <a:pt x="525" y="1079"/>
                </a:lnTo>
                <a:lnTo>
                  <a:pt x="526" y="1081"/>
                </a:lnTo>
                <a:lnTo>
                  <a:pt x="526" y="1085"/>
                </a:lnTo>
                <a:lnTo>
                  <a:pt x="528" y="1083"/>
                </a:lnTo>
                <a:lnTo>
                  <a:pt x="529" y="1083"/>
                </a:lnTo>
                <a:lnTo>
                  <a:pt x="529" y="1082"/>
                </a:lnTo>
                <a:lnTo>
                  <a:pt x="529" y="1081"/>
                </a:lnTo>
                <a:lnTo>
                  <a:pt x="529" y="1081"/>
                </a:lnTo>
                <a:lnTo>
                  <a:pt x="530" y="1081"/>
                </a:lnTo>
                <a:lnTo>
                  <a:pt x="530" y="1081"/>
                </a:lnTo>
                <a:lnTo>
                  <a:pt x="530" y="1080"/>
                </a:lnTo>
                <a:lnTo>
                  <a:pt x="530" y="1080"/>
                </a:lnTo>
                <a:lnTo>
                  <a:pt x="530" y="1080"/>
                </a:lnTo>
                <a:lnTo>
                  <a:pt x="530" y="1080"/>
                </a:lnTo>
                <a:lnTo>
                  <a:pt x="530" y="1079"/>
                </a:lnTo>
                <a:lnTo>
                  <a:pt x="549" y="1053"/>
                </a:lnTo>
                <a:close/>
                <a:moveTo>
                  <a:pt x="922" y="970"/>
                </a:moveTo>
                <a:lnTo>
                  <a:pt x="927" y="977"/>
                </a:lnTo>
                <a:lnTo>
                  <a:pt x="895" y="1005"/>
                </a:lnTo>
                <a:lnTo>
                  <a:pt x="850" y="952"/>
                </a:lnTo>
                <a:lnTo>
                  <a:pt x="882" y="924"/>
                </a:lnTo>
                <a:lnTo>
                  <a:pt x="885" y="929"/>
                </a:lnTo>
                <a:lnTo>
                  <a:pt x="861" y="952"/>
                </a:lnTo>
                <a:lnTo>
                  <a:pt x="874" y="969"/>
                </a:lnTo>
                <a:lnTo>
                  <a:pt x="895" y="952"/>
                </a:lnTo>
                <a:lnTo>
                  <a:pt x="899" y="956"/>
                </a:lnTo>
                <a:lnTo>
                  <a:pt x="879" y="974"/>
                </a:lnTo>
                <a:lnTo>
                  <a:pt x="895" y="995"/>
                </a:lnTo>
                <a:lnTo>
                  <a:pt x="922" y="970"/>
                </a:lnTo>
                <a:close/>
                <a:moveTo>
                  <a:pt x="967" y="921"/>
                </a:moveTo>
                <a:lnTo>
                  <a:pt x="965" y="918"/>
                </a:lnTo>
                <a:lnTo>
                  <a:pt x="965" y="915"/>
                </a:lnTo>
                <a:lnTo>
                  <a:pt x="964" y="911"/>
                </a:lnTo>
                <a:lnTo>
                  <a:pt x="963" y="908"/>
                </a:lnTo>
                <a:lnTo>
                  <a:pt x="961" y="905"/>
                </a:lnTo>
                <a:lnTo>
                  <a:pt x="958" y="902"/>
                </a:lnTo>
                <a:lnTo>
                  <a:pt x="956" y="899"/>
                </a:lnTo>
                <a:lnTo>
                  <a:pt x="952" y="897"/>
                </a:lnTo>
                <a:lnTo>
                  <a:pt x="930" y="886"/>
                </a:lnTo>
                <a:lnTo>
                  <a:pt x="926" y="884"/>
                </a:lnTo>
                <a:lnTo>
                  <a:pt x="924" y="884"/>
                </a:lnTo>
                <a:lnTo>
                  <a:pt x="921" y="886"/>
                </a:lnTo>
                <a:lnTo>
                  <a:pt x="917" y="887"/>
                </a:lnTo>
                <a:lnTo>
                  <a:pt x="915" y="888"/>
                </a:lnTo>
                <a:lnTo>
                  <a:pt x="913" y="889"/>
                </a:lnTo>
                <a:lnTo>
                  <a:pt x="910" y="892"/>
                </a:lnTo>
                <a:lnTo>
                  <a:pt x="908" y="894"/>
                </a:lnTo>
                <a:lnTo>
                  <a:pt x="900" y="914"/>
                </a:lnTo>
                <a:lnTo>
                  <a:pt x="901" y="918"/>
                </a:lnTo>
                <a:lnTo>
                  <a:pt x="903" y="921"/>
                </a:lnTo>
                <a:lnTo>
                  <a:pt x="904" y="925"/>
                </a:lnTo>
                <a:lnTo>
                  <a:pt x="906" y="929"/>
                </a:lnTo>
                <a:lnTo>
                  <a:pt x="908" y="931"/>
                </a:lnTo>
                <a:lnTo>
                  <a:pt x="910" y="935"/>
                </a:lnTo>
                <a:lnTo>
                  <a:pt x="913" y="937"/>
                </a:lnTo>
                <a:lnTo>
                  <a:pt x="915" y="941"/>
                </a:lnTo>
                <a:lnTo>
                  <a:pt x="917" y="943"/>
                </a:lnTo>
                <a:lnTo>
                  <a:pt x="921" y="945"/>
                </a:lnTo>
                <a:lnTo>
                  <a:pt x="924" y="947"/>
                </a:lnTo>
                <a:lnTo>
                  <a:pt x="926" y="948"/>
                </a:lnTo>
                <a:lnTo>
                  <a:pt x="930" y="950"/>
                </a:lnTo>
                <a:lnTo>
                  <a:pt x="932" y="951"/>
                </a:lnTo>
                <a:lnTo>
                  <a:pt x="936" y="951"/>
                </a:lnTo>
                <a:lnTo>
                  <a:pt x="938" y="952"/>
                </a:lnTo>
                <a:lnTo>
                  <a:pt x="942" y="951"/>
                </a:lnTo>
                <a:lnTo>
                  <a:pt x="945" y="951"/>
                </a:lnTo>
                <a:lnTo>
                  <a:pt x="948" y="950"/>
                </a:lnTo>
                <a:lnTo>
                  <a:pt x="949" y="950"/>
                </a:lnTo>
                <a:lnTo>
                  <a:pt x="949" y="950"/>
                </a:lnTo>
                <a:lnTo>
                  <a:pt x="951" y="950"/>
                </a:lnTo>
                <a:lnTo>
                  <a:pt x="953" y="947"/>
                </a:lnTo>
                <a:lnTo>
                  <a:pt x="954" y="947"/>
                </a:lnTo>
                <a:lnTo>
                  <a:pt x="956" y="946"/>
                </a:lnTo>
                <a:lnTo>
                  <a:pt x="957" y="945"/>
                </a:lnTo>
                <a:lnTo>
                  <a:pt x="957" y="945"/>
                </a:lnTo>
                <a:lnTo>
                  <a:pt x="958" y="945"/>
                </a:lnTo>
                <a:lnTo>
                  <a:pt x="958" y="945"/>
                </a:lnTo>
                <a:lnTo>
                  <a:pt x="958" y="945"/>
                </a:lnTo>
                <a:lnTo>
                  <a:pt x="961" y="942"/>
                </a:lnTo>
                <a:lnTo>
                  <a:pt x="962" y="940"/>
                </a:lnTo>
                <a:lnTo>
                  <a:pt x="964" y="936"/>
                </a:lnTo>
                <a:lnTo>
                  <a:pt x="964" y="934"/>
                </a:lnTo>
                <a:lnTo>
                  <a:pt x="965" y="931"/>
                </a:lnTo>
                <a:lnTo>
                  <a:pt x="965" y="929"/>
                </a:lnTo>
                <a:lnTo>
                  <a:pt x="967" y="926"/>
                </a:lnTo>
                <a:lnTo>
                  <a:pt x="967" y="924"/>
                </a:lnTo>
                <a:lnTo>
                  <a:pt x="967" y="921"/>
                </a:lnTo>
                <a:close/>
                <a:moveTo>
                  <a:pt x="956" y="938"/>
                </a:moveTo>
                <a:lnTo>
                  <a:pt x="953" y="940"/>
                </a:lnTo>
                <a:lnTo>
                  <a:pt x="951" y="941"/>
                </a:lnTo>
                <a:lnTo>
                  <a:pt x="948" y="942"/>
                </a:lnTo>
                <a:lnTo>
                  <a:pt x="947" y="942"/>
                </a:lnTo>
                <a:lnTo>
                  <a:pt x="943" y="943"/>
                </a:lnTo>
                <a:lnTo>
                  <a:pt x="942" y="943"/>
                </a:lnTo>
                <a:lnTo>
                  <a:pt x="941" y="945"/>
                </a:lnTo>
                <a:lnTo>
                  <a:pt x="920" y="932"/>
                </a:lnTo>
                <a:lnTo>
                  <a:pt x="908" y="915"/>
                </a:lnTo>
                <a:lnTo>
                  <a:pt x="911" y="898"/>
                </a:lnTo>
                <a:lnTo>
                  <a:pt x="914" y="897"/>
                </a:lnTo>
                <a:lnTo>
                  <a:pt x="916" y="895"/>
                </a:lnTo>
                <a:lnTo>
                  <a:pt x="917" y="894"/>
                </a:lnTo>
                <a:lnTo>
                  <a:pt x="920" y="894"/>
                </a:lnTo>
                <a:lnTo>
                  <a:pt x="921" y="893"/>
                </a:lnTo>
                <a:lnTo>
                  <a:pt x="922" y="893"/>
                </a:lnTo>
                <a:lnTo>
                  <a:pt x="925" y="893"/>
                </a:lnTo>
                <a:lnTo>
                  <a:pt x="926" y="893"/>
                </a:lnTo>
                <a:lnTo>
                  <a:pt x="946" y="902"/>
                </a:lnTo>
                <a:lnTo>
                  <a:pt x="959" y="919"/>
                </a:lnTo>
                <a:lnTo>
                  <a:pt x="956" y="938"/>
                </a:lnTo>
                <a:close/>
                <a:moveTo>
                  <a:pt x="733" y="1028"/>
                </a:moveTo>
                <a:lnTo>
                  <a:pt x="700" y="1039"/>
                </a:lnTo>
                <a:lnTo>
                  <a:pt x="707" y="1063"/>
                </a:lnTo>
                <a:lnTo>
                  <a:pt x="731" y="1053"/>
                </a:lnTo>
                <a:lnTo>
                  <a:pt x="733" y="1060"/>
                </a:lnTo>
                <a:lnTo>
                  <a:pt x="710" y="1067"/>
                </a:lnTo>
                <a:lnTo>
                  <a:pt x="718" y="1099"/>
                </a:lnTo>
                <a:lnTo>
                  <a:pt x="711" y="1104"/>
                </a:lnTo>
                <a:lnTo>
                  <a:pt x="689" y="1036"/>
                </a:lnTo>
                <a:lnTo>
                  <a:pt x="731" y="1022"/>
                </a:lnTo>
                <a:lnTo>
                  <a:pt x="733" y="1028"/>
                </a:lnTo>
                <a:close/>
                <a:moveTo>
                  <a:pt x="685" y="1077"/>
                </a:moveTo>
                <a:lnTo>
                  <a:pt x="685" y="1076"/>
                </a:lnTo>
                <a:lnTo>
                  <a:pt x="685" y="1074"/>
                </a:lnTo>
                <a:lnTo>
                  <a:pt x="684" y="1071"/>
                </a:lnTo>
                <a:lnTo>
                  <a:pt x="684" y="1070"/>
                </a:lnTo>
                <a:lnTo>
                  <a:pt x="684" y="1070"/>
                </a:lnTo>
                <a:lnTo>
                  <a:pt x="684" y="1070"/>
                </a:lnTo>
                <a:lnTo>
                  <a:pt x="670" y="1047"/>
                </a:lnTo>
                <a:lnTo>
                  <a:pt x="670" y="1045"/>
                </a:lnTo>
                <a:lnTo>
                  <a:pt x="669" y="1045"/>
                </a:lnTo>
                <a:lnTo>
                  <a:pt x="667" y="1044"/>
                </a:lnTo>
                <a:lnTo>
                  <a:pt x="664" y="1043"/>
                </a:lnTo>
                <a:lnTo>
                  <a:pt x="663" y="1042"/>
                </a:lnTo>
                <a:lnTo>
                  <a:pt x="662" y="1042"/>
                </a:lnTo>
                <a:lnTo>
                  <a:pt x="659" y="1040"/>
                </a:lnTo>
                <a:lnTo>
                  <a:pt x="656" y="1040"/>
                </a:lnTo>
                <a:lnTo>
                  <a:pt x="652" y="1040"/>
                </a:lnTo>
                <a:lnTo>
                  <a:pt x="649" y="1042"/>
                </a:lnTo>
                <a:lnTo>
                  <a:pt x="632" y="1054"/>
                </a:lnTo>
                <a:lnTo>
                  <a:pt x="631" y="1056"/>
                </a:lnTo>
                <a:lnTo>
                  <a:pt x="630" y="1060"/>
                </a:lnTo>
                <a:lnTo>
                  <a:pt x="629" y="1063"/>
                </a:lnTo>
                <a:lnTo>
                  <a:pt x="627" y="1066"/>
                </a:lnTo>
                <a:lnTo>
                  <a:pt x="627" y="1070"/>
                </a:lnTo>
                <a:lnTo>
                  <a:pt x="627" y="1074"/>
                </a:lnTo>
                <a:lnTo>
                  <a:pt x="629" y="1079"/>
                </a:lnTo>
                <a:lnTo>
                  <a:pt x="629" y="1083"/>
                </a:lnTo>
                <a:lnTo>
                  <a:pt x="642" y="1107"/>
                </a:lnTo>
                <a:lnTo>
                  <a:pt x="645" y="1109"/>
                </a:lnTo>
                <a:lnTo>
                  <a:pt x="647" y="1110"/>
                </a:lnTo>
                <a:lnTo>
                  <a:pt x="651" y="1112"/>
                </a:lnTo>
                <a:lnTo>
                  <a:pt x="653" y="1113"/>
                </a:lnTo>
                <a:lnTo>
                  <a:pt x="656" y="1113"/>
                </a:lnTo>
                <a:lnTo>
                  <a:pt x="659" y="1113"/>
                </a:lnTo>
                <a:lnTo>
                  <a:pt x="662" y="1113"/>
                </a:lnTo>
                <a:lnTo>
                  <a:pt x="665" y="1113"/>
                </a:lnTo>
                <a:lnTo>
                  <a:pt x="681" y="1099"/>
                </a:lnTo>
                <a:lnTo>
                  <a:pt x="684" y="1097"/>
                </a:lnTo>
                <a:lnTo>
                  <a:pt x="685" y="1093"/>
                </a:lnTo>
                <a:lnTo>
                  <a:pt x="685" y="1091"/>
                </a:lnTo>
                <a:lnTo>
                  <a:pt x="685" y="1091"/>
                </a:lnTo>
                <a:lnTo>
                  <a:pt x="685" y="1091"/>
                </a:lnTo>
                <a:lnTo>
                  <a:pt x="685" y="1091"/>
                </a:lnTo>
                <a:lnTo>
                  <a:pt x="685" y="1090"/>
                </a:lnTo>
                <a:lnTo>
                  <a:pt x="686" y="1086"/>
                </a:lnTo>
                <a:lnTo>
                  <a:pt x="685" y="1082"/>
                </a:lnTo>
                <a:lnTo>
                  <a:pt x="685" y="1077"/>
                </a:lnTo>
                <a:close/>
                <a:moveTo>
                  <a:pt x="676" y="1095"/>
                </a:moveTo>
                <a:lnTo>
                  <a:pt x="664" y="1106"/>
                </a:lnTo>
                <a:lnTo>
                  <a:pt x="662" y="1107"/>
                </a:lnTo>
                <a:lnTo>
                  <a:pt x="660" y="1107"/>
                </a:lnTo>
                <a:lnTo>
                  <a:pt x="660" y="1106"/>
                </a:lnTo>
                <a:lnTo>
                  <a:pt x="659" y="1106"/>
                </a:lnTo>
                <a:lnTo>
                  <a:pt x="659" y="1106"/>
                </a:lnTo>
                <a:lnTo>
                  <a:pt x="657" y="1106"/>
                </a:lnTo>
                <a:lnTo>
                  <a:pt x="656" y="1106"/>
                </a:lnTo>
                <a:lnTo>
                  <a:pt x="653" y="1104"/>
                </a:lnTo>
                <a:lnTo>
                  <a:pt x="651" y="1103"/>
                </a:lnTo>
                <a:lnTo>
                  <a:pt x="649" y="1103"/>
                </a:lnTo>
                <a:lnTo>
                  <a:pt x="649" y="1102"/>
                </a:lnTo>
                <a:lnTo>
                  <a:pt x="647" y="1101"/>
                </a:lnTo>
                <a:lnTo>
                  <a:pt x="645" y="1098"/>
                </a:lnTo>
                <a:lnTo>
                  <a:pt x="643" y="1096"/>
                </a:lnTo>
                <a:lnTo>
                  <a:pt x="642" y="1093"/>
                </a:lnTo>
                <a:lnTo>
                  <a:pt x="641" y="1091"/>
                </a:lnTo>
                <a:lnTo>
                  <a:pt x="640" y="1088"/>
                </a:lnTo>
                <a:lnTo>
                  <a:pt x="638" y="1085"/>
                </a:lnTo>
                <a:lnTo>
                  <a:pt x="638" y="1081"/>
                </a:lnTo>
                <a:lnTo>
                  <a:pt x="638" y="1060"/>
                </a:lnTo>
                <a:lnTo>
                  <a:pt x="638" y="1058"/>
                </a:lnTo>
                <a:lnTo>
                  <a:pt x="640" y="1055"/>
                </a:lnTo>
                <a:lnTo>
                  <a:pt x="641" y="1053"/>
                </a:lnTo>
                <a:lnTo>
                  <a:pt x="643" y="1052"/>
                </a:lnTo>
                <a:lnTo>
                  <a:pt x="645" y="1050"/>
                </a:lnTo>
                <a:lnTo>
                  <a:pt x="647" y="1049"/>
                </a:lnTo>
                <a:lnTo>
                  <a:pt x="648" y="1049"/>
                </a:lnTo>
                <a:lnTo>
                  <a:pt x="651" y="1049"/>
                </a:lnTo>
                <a:lnTo>
                  <a:pt x="665" y="1050"/>
                </a:lnTo>
                <a:lnTo>
                  <a:pt x="676" y="1074"/>
                </a:lnTo>
                <a:lnTo>
                  <a:pt x="676" y="1095"/>
                </a:lnTo>
                <a:close/>
                <a:moveTo>
                  <a:pt x="855" y="991"/>
                </a:moveTo>
                <a:lnTo>
                  <a:pt x="874" y="1020"/>
                </a:lnTo>
                <a:lnTo>
                  <a:pt x="870" y="1024"/>
                </a:lnTo>
                <a:lnTo>
                  <a:pt x="863" y="1015"/>
                </a:lnTo>
                <a:lnTo>
                  <a:pt x="863" y="1017"/>
                </a:lnTo>
                <a:lnTo>
                  <a:pt x="863" y="1021"/>
                </a:lnTo>
                <a:lnTo>
                  <a:pt x="863" y="1024"/>
                </a:lnTo>
                <a:lnTo>
                  <a:pt x="862" y="1028"/>
                </a:lnTo>
                <a:lnTo>
                  <a:pt x="861" y="1029"/>
                </a:lnTo>
                <a:lnTo>
                  <a:pt x="860" y="1031"/>
                </a:lnTo>
                <a:lnTo>
                  <a:pt x="860" y="1032"/>
                </a:lnTo>
                <a:lnTo>
                  <a:pt x="858" y="1033"/>
                </a:lnTo>
                <a:lnTo>
                  <a:pt x="857" y="1034"/>
                </a:lnTo>
                <a:lnTo>
                  <a:pt x="856" y="1036"/>
                </a:lnTo>
                <a:lnTo>
                  <a:pt x="855" y="1037"/>
                </a:lnTo>
                <a:lnTo>
                  <a:pt x="852" y="1039"/>
                </a:lnTo>
                <a:lnTo>
                  <a:pt x="850" y="1040"/>
                </a:lnTo>
                <a:lnTo>
                  <a:pt x="847" y="1042"/>
                </a:lnTo>
                <a:lnTo>
                  <a:pt x="844" y="1042"/>
                </a:lnTo>
                <a:lnTo>
                  <a:pt x="841" y="1042"/>
                </a:lnTo>
                <a:lnTo>
                  <a:pt x="840" y="1042"/>
                </a:lnTo>
                <a:lnTo>
                  <a:pt x="838" y="1042"/>
                </a:lnTo>
                <a:lnTo>
                  <a:pt x="835" y="1042"/>
                </a:lnTo>
                <a:lnTo>
                  <a:pt x="831" y="1042"/>
                </a:lnTo>
                <a:lnTo>
                  <a:pt x="810" y="1024"/>
                </a:lnTo>
                <a:lnTo>
                  <a:pt x="809" y="1020"/>
                </a:lnTo>
                <a:lnTo>
                  <a:pt x="807" y="1015"/>
                </a:lnTo>
                <a:lnTo>
                  <a:pt x="806" y="1011"/>
                </a:lnTo>
                <a:lnTo>
                  <a:pt x="804" y="1007"/>
                </a:lnTo>
                <a:lnTo>
                  <a:pt x="804" y="1005"/>
                </a:lnTo>
                <a:lnTo>
                  <a:pt x="804" y="1004"/>
                </a:lnTo>
                <a:lnTo>
                  <a:pt x="803" y="1001"/>
                </a:lnTo>
                <a:lnTo>
                  <a:pt x="803" y="997"/>
                </a:lnTo>
                <a:lnTo>
                  <a:pt x="803" y="995"/>
                </a:lnTo>
                <a:lnTo>
                  <a:pt x="804" y="993"/>
                </a:lnTo>
                <a:lnTo>
                  <a:pt x="804" y="989"/>
                </a:lnTo>
                <a:lnTo>
                  <a:pt x="806" y="986"/>
                </a:lnTo>
                <a:lnTo>
                  <a:pt x="807" y="984"/>
                </a:lnTo>
                <a:lnTo>
                  <a:pt x="808" y="981"/>
                </a:lnTo>
                <a:lnTo>
                  <a:pt x="810" y="979"/>
                </a:lnTo>
                <a:lnTo>
                  <a:pt x="812" y="978"/>
                </a:lnTo>
                <a:lnTo>
                  <a:pt x="815" y="977"/>
                </a:lnTo>
                <a:lnTo>
                  <a:pt x="831" y="970"/>
                </a:lnTo>
                <a:lnTo>
                  <a:pt x="846" y="978"/>
                </a:lnTo>
                <a:lnTo>
                  <a:pt x="840" y="984"/>
                </a:lnTo>
                <a:lnTo>
                  <a:pt x="838" y="981"/>
                </a:lnTo>
                <a:lnTo>
                  <a:pt x="834" y="980"/>
                </a:lnTo>
                <a:lnTo>
                  <a:pt x="831" y="979"/>
                </a:lnTo>
                <a:lnTo>
                  <a:pt x="829" y="979"/>
                </a:lnTo>
                <a:lnTo>
                  <a:pt x="825" y="979"/>
                </a:lnTo>
                <a:lnTo>
                  <a:pt x="823" y="979"/>
                </a:lnTo>
                <a:lnTo>
                  <a:pt x="820" y="980"/>
                </a:lnTo>
                <a:lnTo>
                  <a:pt x="819" y="981"/>
                </a:lnTo>
                <a:lnTo>
                  <a:pt x="810" y="997"/>
                </a:lnTo>
                <a:lnTo>
                  <a:pt x="819" y="1018"/>
                </a:lnTo>
                <a:lnTo>
                  <a:pt x="836" y="1033"/>
                </a:lnTo>
                <a:lnTo>
                  <a:pt x="851" y="1032"/>
                </a:lnTo>
                <a:lnTo>
                  <a:pt x="858" y="1016"/>
                </a:lnTo>
                <a:lnTo>
                  <a:pt x="858" y="1013"/>
                </a:lnTo>
                <a:lnTo>
                  <a:pt x="857" y="1012"/>
                </a:lnTo>
                <a:lnTo>
                  <a:pt x="857" y="1010"/>
                </a:lnTo>
                <a:lnTo>
                  <a:pt x="856" y="1007"/>
                </a:lnTo>
                <a:lnTo>
                  <a:pt x="855" y="1004"/>
                </a:lnTo>
                <a:lnTo>
                  <a:pt x="854" y="1002"/>
                </a:lnTo>
                <a:lnTo>
                  <a:pt x="854" y="1001"/>
                </a:lnTo>
                <a:lnTo>
                  <a:pt x="839" y="1012"/>
                </a:lnTo>
                <a:lnTo>
                  <a:pt x="835" y="1007"/>
                </a:lnTo>
                <a:lnTo>
                  <a:pt x="855" y="991"/>
                </a:lnTo>
                <a:close/>
                <a:moveTo>
                  <a:pt x="807" y="967"/>
                </a:moveTo>
                <a:lnTo>
                  <a:pt x="809" y="965"/>
                </a:lnTo>
                <a:lnTo>
                  <a:pt x="814" y="962"/>
                </a:lnTo>
                <a:lnTo>
                  <a:pt x="823" y="956"/>
                </a:lnTo>
                <a:lnTo>
                  <a:pt x="828" y="952"/>
                </a:lnTo>
                <a:lnTo>
                  <a:pt x="831" y="950"/>
                </a:lnTo>
                <a:lnTo>
                  <a:pt x="836" y="946"/>
                </a:lnTo>
                <a:lnTo>
                  <a:pt x="841" y="942"/>
                </a:lnTo>
                <a:lnTo>
                  <a:pt x="850" y="935"/>
                </a:lnTo>
                <a:lnTo>
                  <a:pt x="858" y="927"/>
                </a:lnTo>
                <a:lnTo>
                  <a:pt x="867" y="920"/>
                </a:lnTo>
                <a:lnTo>
                  <a:pt x="871" y="916"/>
                </a:lnTo>
                <a:lnTo>
                  <a:pt x="873" y="914"/>
                </a:lnTo>
                <a:lnTo>
                  <a:pt x="876" y="913"/>
                </a:lnTo>
                <a:lnTo>
                  <a:pt x="879" y="908"/>
                </a:lnTo>
                <a:lnTo>
                  <a:pt x="884" y="904"/>
                </a:lnTo>
                <a:lnTo>
                  <a:pt x="892" y="895"/>
                </a:lnTo>
                <a:lnTo>
                  <a:pt x="900" y="887"/>
                </a:lnTo>
                <a:lnTo>
                  <a:pt x="901" y="884"/>
                </a:lnTo>
                <a:lnTo>
                  <a:pt x="904" y="883"/>
                </a:lnTo>
                <a:lnTo>
                  <a:pt x="908" y="878"/>
                </a:lnTo>
                <a:lnTo>
                  <a:pt x="911" y="875"/>
                </a:lnTo>
                <a:lnTo>
                  <a:pt x="915" y="870"/>
                </a:lnTo>
                <a:lnTo>
                  <a:pt x="919" y="865"/>
                </a:lnTo>
                <a:lnTo>
                  <a:pt x="922" y="861"/>
                </a:lnTo>
                <a:lnTo>
                  <a:pt x="929" y="852"/>
                </a:lnTo>
                <a:lnTo>
                  <a:pt x="936" y="843"/>
                </a:lnTo>
                <a:lnTo>
                  <a:pt x="942" y="834"/>
                </a:lnTo>
                <a:lnTo>
                  <a:pt x="948" y="824"/>
                </a:lnTo>
                <a:lnTo>
                  <a:pt x="954" y="816"/>
                </a:lnTo>
                <a:lnTo>
                  <a:pt x="957" y="811"/>
                </a:lnTo>
                <a:lnTo>
                  <a:pt x="959" y="806"/>
                </a:lnTo>
                <a:lnTo>
                  <a:pt x="962" y="801"/>
                </a:lnTo>
                <a:lnTo>
                  <a:pt x="965" y="796"/>
                </a:lnTo>
                <a:lnTo>
                  <a:pt x="970" y="786"/>
                </a:lnTo>
                <a:lnTo>
                  <a:pt x="972" y="784"/>
                </a:lnTo>
                <a:lnTo>
                  <a:pt x="973" y="781"/>
                </a:lnTo>
                <a:lnTo>
                  <a:pt x="975" y="776"/>
                </a:lnTo>
                <a:lnTo>
                  <a:pt x="979" y="766"/>
                </a:lnTo>
                <a:lnTo>
                  <a:pt x="984" y="757"/>
                </a:lnTo>
                <a:lnTo>
                  <a:pt x="988" y="747"/>
                </a:lnTo>
                <a:lnTo>
                  <a:pt x="991" y="737"/>
                </a:lnTo>
                <a:lnTo>
                  <a:pt x="995" y="726"/>
                </a:lnTo>
                <a:lnTo>
                  <a:pt x="999" y="716"/>
                </a:lnTo>
                <a:lnTo>
                  <a:pt x="1001" y="705"/>
                </a:lnTo>
                <a:lnTo>
                  <a:pt x="1004" y="694"/>
                </a:lnTo>
                <a:lnTo>
                  <a:pt x="1005" y="689"/>
                </a:lnTo>
                <a:lnTo>
                  <a:pt x="1006" y="684"/>
                </a:lnTo>
                <a:lnTo>
                  <a:pt x="1008" y="673"/>
                </a:lnTo>
                <a:lnTo>
                  <a:pt x="1010" y="667"/>
                </a:lnTo>
                <a:lnTo>
                  <a:pt x="1010" y="664"/>
                </a:lnTo>
                <a:lnTo>
                  <a:pt x="1011" y="662"/>
                </a:lnTo>
                <a:lnTo>
                  <a:pt x="1012" y="651"/>
                </a:lnTo>
                <a:lnTo>
                  <a:pt x="1013" y="640"/>
                </a:lnTo>
                <a:lnTo>
                  <a:pt x="1015" y="629"/>
                </a:lnTo>
                <a:lnTo>
                  <a:pt x="1016" y="617"/>
                </a:lnTo>
                <a:lnTo>
                  <a:pt x="1016" y="612"/>
                </a:lnTo>
                <a:lnTo>
                  <a:pt x="1017" y="606"/>
                </a:lnTo>
                <a:lnTo>
                  <a:pt x="1017" y="599"/>
                </a:lnTo>
                <a:lnTo>
                  <a:pt x="1017" y="594"/>
                </a:lnTo>
                <a:lnTo>
                  <a:pt x="1017" y="582"/>
                </a:lnTo>
                <a:lnTo>
                  <a:pt x="1017" y="571"/>
                </a:lnTo>
                <a:lnTo>
                  <a:pt x="1017" y="559"/>
                </a:lnTo>
                <a:lnTo>
                  <a:pt x="1016" y="548"/>
                </a:lnTo>
                <a:lnTo>
                  <a:pt x="1015" y="537"/>
                </a:lnTo>
                <a:lnTo>
                  <a:pt x="1013" y="524"/>
                </a:lnTo>
                <a:lnTo>
                  <a:pt x="1012" y="513"/>
                </a:lnTo>
                <a:lnTo>
                  <a:pt x="1011" y="502"/>
                </a:lnTo>
                <a:lnTo>
                  <a:pt x="1008" y="491"/>
                </a:lnTo>
                <a:lnTo>
                  <a:pt x="1006" y="480"/>
                </a:lnTo>
                <a:lnTo>
                  <a:pt x="1004" y="469"/>
                </a:lnTo>
                <a:lnTo>
                  <a:pt x="1001" y="459"/>
                </a:lnTo>
                <a:lnTo>
                  <a:pt x="999" y="448"/>
                </a:lnTo>
                <a:lnTo>
                  <a:pt x="995" y="438"/>
                </a:lnTo>
                <a:lnTo>
                  <a:pt x="991" y="427"/>
                </a:lnTo>
                <a:lnTo>
                  <a:pt x="988" y="418"/>
                </a:lnTo>
                <a:lnTo>
                  <a:pt x="984" y="408"/>
                </a:lnTo>
                <a:lnTo>
                  <a:pt x="979" y="397"/>
                </a:lnTo>
                <a:lnTo>
                  <a:pt x="975" y="387"/>
                </a:lnTo>
                <a:lnTo>
                  <a:pt x="970" y="377"/>
                </a:lnTo>
                <a:lnTo>
                  <a:pt x="965" y="367"/>
                </a:lnTo>
                <a:lnTo>
                  <a:pt x="959" y="357"/>
                </a:lnTo>
                <a:lnTo>
                  <a:pt x="954" y="349"/>
                </a:lnTo>
                <a:lnTo>
                  <a:pt x="948" y="339"/>
                </a:lnTo>
                <a:lnTo>
                  <a:pt x="942" y="330"/>
                </a:lnTo>
                <a:lnTo>
                  <a:pt x="936" y="321"/>
                </a:lnTo>
                <a:lnTo>
                  <a:pt x="929" y="312"/>
                </a:lnTo>
                <a:lnTo>
                  <a:pt x="922" y="302"/>
                </a:lnTo>
                <a:lnTo>
                  <a:pt x="915" y="293"/>
                </a:lnTo>
                <a:lnTo>
                  <a:pt x="908" y="285"/>
                </a:lnTo>
                <a:lnTo>
                  <a:pt x="900" y="276"/>
                </a:lnTo>
                <a:lnTo>
                  <a:pt x="892" y="268"/>
                </a:lnTo>
                <a:lnTo>
                  <a:pt x="884" y="259"/>
                </a:lnTo>
                <a:lnTo>
                  <a:pt x="876" y="250"/>
                </a:lnTo>
                <a:lnTo>
                  <a:pt x="867" y="243"/>
                </a:lnTo>
                <a:lnTo>
                  <a:pt x="858" y="235"/>
                </a:lnTo>
                <a:lnTo>
                  <a:pt x="850" y="227"/>
                </a:lnTo>
                <a:lnTo>
                  <a:pt x="841" y="220"/>
                </a:lnTo>
                <a:lnTo>
                  <a:pt x="831" y="214"/>
                </a:lnTo>
                <a:lnTo>
                  <a:pt x="823" y="207"/>
                </a:lnTo>
                <a:lnTo>
                  <a:pt x="814" y="200"/>
                </a:lnTo>
                <a:lnTo>
                  <a:pt x="804" y="194"/>
                </a:lnTo>
                <a:lnTo>
                  <a:pt x="796" y="189"/>
                </a:lnTo>
                <a:lnTo>
                  <a:pt x="786" y="183"/>
                </a:lnTo>
                <a:lnTo>
                  <a:pt x="776" y="178"/>
                </a:lnTo>
                <a:lnTo>
                  <a:pt x="766" y="173"/>
                </a:lnTo>
                <a:lnTo>
                  <a:pt x="756" y="168"/>
                </a:lnTo>
                <a:lnTo>
                  <a:pt x="747" y="163"/>
                </a:lnTo>
                <a:lnTo>
                  <a:pt x="737" y="160"/>
                </a:lnTo>
                <a:lnTo>
                  <a:pt x="727" y="155"/>
                </a:lnTo>
                <a:lnTo>
                  <a:pt x="717" y="151"/>
                </a:lnTo>
                <a:lnTo>
                  <a:pt x="707" y="147"/>
                </a:lnTo>
                <a:lnTo>
                  <a:pt x="696" y="145"/>
                </a:lnTo>
                <a:lnTo>
                  <a:pt x="686" y="141"/>
                </a:lnTo>
                <a:lnTo>
                  <a:pt x="675" y="139"/>
                </a:lnTo>
                <a:lnTo>
                  <a:pt x="664" y="136"/>
                </a:lnTo>
                <a:lnTo>
                  <a:pt x="653" y="134"/>
                </a:lnTo>
                <a:lnTo>
                  <a:pt x="643" y="133"/>
                </a:lnTo>
                <a:lnTo>
                  <a:pt x="632" y="130"/>
                </a:lnTo>
                <a:lnTo>
                  <a:pt x="620" y="129"/>
                </a:lnTo>
                <a:lnTo>
                  <a:pt x="609" y="128"/>
                </a:lnTo>
                <a:lnTo>
                  <a:pt x="598" y="126"/>
                </a:lnTo>
                <a:lnTo>
                  <a:pt x="587" y="126"/>
                </a:lnTo>
                <a:lnTo>
                  <a:pt x="574" y="126"/>
                </a:lnTo>
                <a:lnTo>
                  <a:pt x="563" y="126"/>
                </a:lnTo>
                <a:lnTo>
                  <a:pt x="551" y="126"/>
                </a:lnTo>
                <a:lnTo>
                  <a:pt x="540" y="126"/>
                </a:lnTo>
                <a:lnTo>
                  <a:pt x="529" y="126"/>
                </a:lnTo>
                <a:lnTo>
                  <a:pt x="518" y="128"/>
                </a:lnTo>
                <a:lnTo>
                  <a:pt x="507" y="129"/>
                </a:lnTo>
                <a:lnTo>
                  <a:pt x="496" y="130"/>
                </a:lnTo>
                <a:lnTo>
                  <a:pt x="485" y="133"/>
                </a:lnTo>
                <a:lnTo>
                  <a:pt x="474" y="134"/>
                </a:lnTo>
                <a:lnTo>
                  <a:pt x="462" y="136"/>
                </a:lnTo>
                <a:lnTo>
                  <a:pt x="451" y="139"/>
                </a:lnTo>
                <a:lnTo>
                  <a:pt x="442" y="141"/>
                </a:lnTo>
                <a:lnTo>
                  <a:pt x="431" y="145"/>
                </a:lnTo>
                <a:lnTo>
                  <a:pt x="421" y="147"/>
                </a:lnTo>
                <a:lnTo>
                  <a:pt x="411" y="151"/>
                </a:lnTo>
                <a:lnTo>
                  <a:pt x="400" y="155"/>
                </a:lnTo>
                <a:lnTo>
                  <a:pt x="390" y="160"/>
                </a:lnTo>
                <a:lnTo>
                  <a:pt x="380" y="163"/>
                </a:lnTo>
                <a:lnTo>
                  <a:pt x="370" y="168"/>
                </a:lnTo>
                <a:lnTo>
                  <a:pt x="360" y="173"/>
                </a:lnTo>
                <a:lnTo>
                  <a:pt x="352" y="178"/>
                </a:lnTo>
                <a:lnTo>
                  <a:pt x="342" y="183"/>
                </a:lnTo>
                <a:lnTo>
                  <a:pt x="332" y="189"/>
                </a:lnTo>
                <a:lnTo>
                  <a:pt x="324" y="194"/>
                </a:lnTo>
                <a:lnTo>
                  <a:pt x="314" y="200"/>
                </a:lnTo>
                <a:lnTo>
                  <a:pt x="305" y="207"/>
                </a:lnTo>
                <a:lnTo>
                  <a:pt x="295" y="214"/>
                </a:lnTo>
                <a:lnTo>
                  <a:pt x="287" y="220"/>
                </a:lnTo>
                <a:lnTo>
                  <a:pt x="278" y="227"/>
                </a:lnTo>
                <a:lnTo>
                  <a:pt x="269" y="235"/>
                </a:lnTo>
                <a:lnTo>
                  <a:pt x="261" y="243"/>
                </a:lnTo>
                <a:lnTo>
                  <a:pt x="252" y="250"/>
                </a:lnTo>
                <a:lnTo>
                  <a:pt x="245" y="259"/>
                </a:lnTo>
                <a:lnTo>
                  <a:pt x="228" y="276"/>
                </a:lnTo>
                <a:lnTo>
                  <a:pt x="220" y="285"/>
                </a:lnTo>
                <a:lnTo>
                  <a:pt x="213" y="293"/>
                </a:lnTo>
                <a:lnTo>
                  <a:pt x="199" y="312"/>
                </a:lnTo>
                <a:lnTo>
                  <a:pt x="192" y="321"/>
                </a:lnTo>
                <a:lnTo>
                  <a:pt x="186" y="330"/>
                </a:lnTo>
                <a:lnTo>
                  <a:pt x="173" y="349"/>
                </a:lnTo>
                <a:lnTo>
                  <a:pt x="169" y="357"/>
                </a:lnTo>
                <a:lnTo>
                  <a:pt x="162" y="367"/>
                </a:lnTo>
                <a:lnTo>
                  <a:pt x="157" y="377"/>
                </a:lnTo>
                <a:lnTo>
                  <a:pt x="153" y="387"/>
                </a:lnTo>
                <a:lnTo>
                  <a:pt x="149" y="397"/>
                </a:lnTo>
                <a:lnTo>
                  <a:pt x="144" y="408"/>
                </a:lnTo>
                <a:lnTo>
                  <a:pt x="140" y="418"/>
                </a:lnTo>
                <a:lnTo>
                  <a:pt x="137" y="427"/>
                </a:lnTo>
                <a:lnTo>
                  <a:pt x="133" y="438"/>
                </a:lnTo>
                <a:lnTo>
                  <a:pt x="129" y="448"/>
                </a:lnTo>
                <a:lnTo>
                  <a:pt x="124" y="469"/>
                </a:lnTo>
                <a:lnTo>
                  <a:pt x="119" y="491"/>
                </a:lnTo>
                <a:lnTo>
                  <a:pt x="116" y="513"/>
                </a:lnTo>
                <a:lnTo>
                  <a:pt x="114" y="524"/>
                </a:lnTo>
                <a:lnTo>
                  <a:pt x="113" y="537"/>
                </a:lnTo>
                <a:lnTo>
                  <a:pt x="112" y="548"/>
                </a:lnTo>
                <a:lnTo>
                  <a:pt x="112" y="559"/>
                </a:lnTo>
                <a:lnTo>
                  <a:pt x="111" y="571"/>
                </a:lnTo>
                <a:lnTo>
                  <a:pt x="111" y="582"/>
                </a:lnTo>
                <a:lnTo>
                  <a:pt x="111" y="594"/>
                </a:lnTo>
                <a:lnTo>
                  <a:pt x="112" y="606"/>
                </a:lnTo>
                <a:lnTo>
                  <a:pt x="112" y="617"/>
                </a:lnTo>
                <a:lnTo>
                  <a:pt x="113" y="629"/>
                </a:lnTo>
                <a:lnTo>
                  <a:pt x="114" y="640"/>
                </a:lnTo>
                <a:lnTo>
                  <a:pt x="116" y="651"/>
                </a:lnTo>
                <a:lnTo>
                  <a:pt x="117" y="662"/>
                </a:lnTo>
                <a:lnTo>
                  <a:pt x="119" y="673"/>
                </a:lnTo>
                <a:lnTo>
                  <a:pt x="122" y="684"/>
                </a:lnTo>
                <a:lnTo>
                  <a:pt x="124" y="694"/>
                </a:lnTo>
                <a:lnTo>
                  <a:pt x="127" y="705"/>
                </a:lnTo>
                <a:lnTo>
                  <a:pt x="129" y="716"/>
                </a:lnTo>
                <a:lnTo>
                  <a:pt x="133" y="726"/>
                </a:lnTo>
                <a:lnTo>
                  <a:pt x="137" y="737"/>
                </a:lnTo>
                <a:lnTo>
                  <a:pt x="140" y="747"/>
                </a:lnTo>
                <a:lnTo>
                  <a:pt x="144" y="757"/>
                </a:lnTo>
                <a:lnTo>
                  <a:pt x="149" y="766"/>
                </a:lnTo>
                <a:lnTo>
                  <a:pt x="153" y="776"/>
                </a:lnTo>
                <a:lnTo>
                  <a:pt x="157" y="786"/>
                </a:lnTo>
                <a:lnTo>
                  <a:pt x="162" y="796"/>
                </a:lnTo>
                <a:lnTo>
                  <a:pt x="169" y="806"/>
                </a:lnTo>
                <a:lnTo>
                  <a:pt x="173" y="816"/>
                </a:lnTo>
                <a:lnTo>
                  <a:pt x="180" y="824"/>
                </a:lnTo>
                <a:lnTo>
                  <a:pt x="186" y="834"/>
                </a:lnTo>
                <a:lnTo>
                  <a:pt x="192" y="843"/>
                </a:lnTo>
                <a:lnTo>
                  <a:pt x="199" y="852"/>
                </a:lnTo>
                <a:lnTo>
                  <a:pt x="205" y="861"/>
                </a:lnTo>
                <a:lnTo>
                  <a:pt x="213" y="870"/>
                </a:lnTo>
                <a:lnTo>
                  <a:pt x="220" y="878"/>
                </a:lnTo>
                <a:lnTo>
                  <a:pt x="228" y="887"/>
                </a:lnTo>
                <a:lnTo>
                  <a:pt x="236" y="895"/>
                </a:lnTo>
                <a:lnTo>
                  <a:pt x="245" y="904"/>
                </a:lnTo>
                <a:lnTo>
                  <a:pt x="252" y="913"/>
                </a:lnTo>
                <a:lnTo>
                  <a:pt x="261" y="920"/>
                </a:lnTo>
                <a:lnTo>
                  <a:pt x="269" y="927"/>
                </a:lnTo>
                <a:lnTo>
                  <a:pt x="278" y="935"/>
                </a:lnTo>
                <a:lnTo>
                  <a:pt x="287" y="942"/>
                </a:lnTo>
                <a:lnTo>
                  <a:pt x="295" y="950"/>
                </a:lnTo>
                <a:lnTo>
                  <a:pt x="305" y="956"/>
                </a:lnTo>
                <a:lnTo>
                  <a:pt x="314" y="962"/>
                </a:lnTo>
                <a:lnTo>
                  <a:pt x="324" y="968"/>
                </a:lnTo>
                <a:lnTo>
                  <a:pt x="332" y="974"/>
                </a:lnTo>
                <a:lnTo>
                  <a:pt x="342" y="980"/>
                </a:lnTo>
                <a:lnTo>
                  <a:pt x="352" y="985"/>
                </a:lnTo>
                <a:lnTo>
                  <a:pt x="360" y="990"/>
                </a:lnTo>
                <a:lnTo>
                  <a:pt x="370" y="995"/>
                </a:lnTo>
                <a:lnTo>
                  <a:pt x="380" y="1000"/>
                </a:lnTo>
                <a:lnTo>
                  <a:pt x="390" y="1004"/>
                </a:lnTo>
                <a:lnTo>
                  <a:pt x="400" y="1007"/>
                </a:lnTo>
                <a:lnTo>
                  <a:pt x="411" y="1012"/>
                </a:lnTo>
                <a:lnTo>
                  <a:pt x="421" y="1015"/>
                </a:lnTo>
                <a:lnTo>
                  <a:pt x="431" y="1018"/>
                </a:lnTo>
                <a:lnTo>
                  <a:pt x="442" y="1021"/>
                </a:lnTo>
                <a:lnTo>
                  <a:pt x="451" y="1024"/>
                </a:lnTo>
                <a:lnTo>
                  <a:pt x="462" y="1027"/>
                </a:lnTo>
                <a:lnTo>
                  <a:pt x="474" y="1029"/>
                </a:lnTo>
                <a:lnTo>
                  <a:pt x="485" y="1031"/>
                </a:lnTo>
                <a:lnTo>
                  <a:pt x="496" y="1032"/>
                </a:lnTo>
                <a:lnTo>
                  <a:pt x="507" y="1034"/>
                </a:lnTo>
                <a:lnTo>
                  <a:pt x="518" y="1036"/>
                </a:lnTo>
                <a:lnTo>
                  <a:pt x="529" y="1036"/>
                </a:lnTo>
                <a:lnTo>
                  <a:pt x="540" y="1037"/>
                </a:lnTo>
                <a:lnTo>
                  <a:pt x="551" y="1037"/>
                </a:lnTo>
                <a:lnTo>
                  <a:pt x="563" y="1037"/>
                </a:lnTo>
                <a:lnTo>
                  <a:pt x="566" y="1037"/>
                </a:lnTo>
                <a:lnTo>
                  <a:pt x="569" y="1037"/>
                </a:lnTo>
                <a:lnTo>
                  <a:pt x="574" y="1037"/>
                </a:lnTo>
                <a:lnTo>
                  <a:pt x="581" y="1037"/>
                </a:lnTo>
                <a:lnTo>
                  <a:pt x="587" y="1037"/>
                </a:lnTo>
                <a:lnTo>
                  <a:pt x="598" y="1036"/>
                </a:lnTo>
                <a:lnTo>
                  <a:pt x="609" y="1036"/>
                </a:lnTo>
                <a:lnTo>
                  <a:pt x="620" y="1034"/>
                </a:lnTo>
                <a:lnTo>
                  <a:pt x="632" y="1032"/>
                </a:lnTo>
                <a:lnTo>
                  <a:pt x="635" y="1032"/>
                </a:lnTo>
                <a:lnTo>
                  <a:pt x="637" y="1032"/>
                </a:lnTo>
                <a:lnTo>
                  <a:pt x="643" y="1031"/>
                </a:lnTo>
                <a:lnTo>
                  <a:pt x="653" y="1029"/>
                </a:lnTo>
                <a:lnTo>
                  <a:pt x="659" y="1028"/>
                </a:lnTo>
                <a:lnTo>
                  <a:pt x="664" y="1027"/>
                </a:lnTo>
                <a:lnTo>
                  <a:pt x="670" y="1026"/>
                </a:lnTo>
                <a:lnTo>
                  <a:pt x="673" y="1024"/>
                </a:lnTo>
                <a:lnTo>
                  <a:pt x="675" y="1024"/>
                </a:lnTo>
                <a:lnTo>
                  <a:pt x="686" y="1021"/>
                </a:lnTo>
                <a:lnTo>
                  <a:pt x="696" y="1018"/>
                </a:lnTo>
                <a:lnTo>
                  <a:pt x="707" y="1015"/>
                </a:lnTo>
                <a:lnTo>
                  <a:pt x="717" y="1012"/>
                </a:lnTo>
                <a:lnTo>
                  <a:pt x="722" y="1010"/>
                </a:lnTo>
                <a:lnTo>
                  <a:pt x="727" y="1007"/>
                </a:lnTo>
                <a:lnTo>
                  <a:pt x="732" y="1006"/>
                </a:lnTo>
                <a:lnTo>
                  <a:pt x="737" y="1004"/>
                </a:lnTo>
                <a:lnTo>
                  <a:pt x="747" y="1000"/>
                </a:lnTo>
                <a:lnTo>
                  <a:pt x="756" y="995"/>
                </a:lnTo>
                <a:lnTo>
                  <a:pt x="761" y="993"/>
                </a:lnTo>
                <a:lnTo>
                  <a:pt x="766" y="990"/>
                </a:lnTo>
                <a:lnTo>
                  <a:pt x="776" y="985"/>
                </a:lnTo>
                <a:lnTo>
                  <a:pt x="786" y="980"/>
                </a:lnTo>
                <a:lnTo>
                  <a:pt x="796" y="974"/>
                </a:lnTo>
                <a:lnTo>
                  <a:pt x="804" y="968"/>
                </a:lnTo>
                <a:lnTo>
                  <a:pt x="807" y="967"/>
                </a:lnTo>
                <a:close/>
                <a:moveTo>
                  <a:pt x="1000" y="601"/>
                </a:moveTo>
                <a:lnTo>
                  <a:pt x="1000" y="608"/>
                </a:lnTo>
                <a:lnTo>
                  <a:pt x="1000" y="615"/>
                </a:lnTo>
                <a:lnTo>
                  <a:pt x="1000" y="619"/>
                </a:lnTo>
                <a:lnTo>
                  <a:pt x="999" y="620"/>
                </a:lnTo>
                <a:lnTo>
                  <a:pt x="999" y="621"/>
                </a:lnTo>
                <a:lnTo>
                  <a:pt x="997" y="636"/>
                </a:lnTo>
                <a:lnTo>
                  <a:pt x="997" y="642"/>
                </a:lnTo>
                <a:lnTo>
                  <a:pt x="996" y="650"/>
                </a:lnTo>
                <a:lnTo>
                  <a:pt x="995" y="656"/>
                </a:lnTo>
                <a:lnTo>
                  <a:pt x="994" y="663"/>
                </a:lnTo>
                <a:lnTo>
                  <a:pt x="991" y="677"/>
                </a:lnTo>
                <a:lnTo>
                  <a:pt x="990" y="679"/>
                </a:lnTo>
                <a:lnTo>
                  <a:pt x="990" y="682"/>
                </a:lnTo>
                <a:lnTo>
                  <a:pt x="990" y="683"/>
                </a:lnTo>
                <a:lnTo>
                  <a:pt x="989" y="690"/>
                </a:lnTo>
                <a:lnTo>
                  <a:pt x="985" y="703"/>
                </a:lnTo>
                <a:lnTo>
                  <a:pt x="981" y="716"/>
                </a:lnTo>
                <a:lnTo>
                  <a:pt x="979" y="722"/>
                </a:lnTo>
                <a:lnTo>
                  <a:pt x="977" y="728"/>
                </a:lnTo>
                <a:lnTo>
                  <a:pt x="972" y="741"/>
                </a:lnTo>
                <a:lnTo>
                  <a:pt x="969" y="747"/>
                </a:lnTo>
                <a:lnTo>
                  <a:pt x="967" y="753"/>
                </a:lnTo>
                <a:lnTo>
                  <a:pt x="964" y="759"/>
                </a:lnTo>
                <a:lnTo>
                  <a:pt x="962" y="765"/>
                </a:lnTo>
                <a:lnTo>
                  <a:pt x="956" y="778"/>
                </a:lnTo>
                <a:lnTo>
                  <a:pt x="952" y="784"/>
                </a:lnTo>
                <a:lnTo>
                  <a:pt x="951" y="786"/>
                </a:lnTo>
                <a:lnTo>
                  <a:pt x="949" y="787"/>
                </a:lnTo>
                <a:lnTo>
                  <a:pt x="949" y="790"/>
                </a:lnTo>
                <a:lnTo>
                  <a:pt x="946" y="795"/>
                </a:lnTo>
                <a:lnTo>
                  <a:pt x="942" y="801"/>
                </a:lnTo>
                <a:lnTo>
                  <a:pt x="873" y="763"/>
                </a:lnTo>
                <a:lnTo>
                  <a:pt x="878" y="753"/>
                </a:lnTo>
                <a:lnTo>
                  <a:pt x="879" y="748"/>
                </a:lnTo>
                <a:lnTo>
                  <a:pt x="881" y="747"/>
                </a:lnTo>
                <a:lnTo>
                  <a:pt x="881" y="746"/>
                </a:lnTo>
                <a:lnTo>
                  <a:pt x="882" y="743"/>
                </a:lnTo>
                <a:lnTo>
                  <a:pt x="883" y="741"/>
                </a:lnTo>
                <a:lnTo>
                  <a:pt x="883" y="739"/>
                </a:lnTo>
                <a:lnTo>
                  <a:pt x="883" y="738"/>
                </a:lnTo>
                <a:lnTo>
                  <a:pt x="885" y="733"/>
                </a:lnTo>
                <a:lnTo>
                  <a:pt x="889" y="722"/>
                </a:lnTo>
                <a:lnTo>
                  <a:pt x="893" y="712"/>
                </a:lnTo>
                <a:lnTo>
                  <a:pt x="893" y="710"/>
                </a:lnTo>
                <a:lnTo>
                  <a:pt x="894" y="707"/>
                </a:lnTo>
                <a:lnTo>
                  <a:pt x="895" y="703"/>
                </a:lnTo>
                <a:lnTo>
                  <a:pt x="897" y="696"/>
                </a:lnTo>
                <a:lnTo>
                  <a:pt x="898" y="692"/>
                </a:lnTo>
                <a:lnTo>
                  <a:pt x="901" y="680"/>
                </a:lnTo>
                <a:lnTo>
                  <a:pt x="901" y="679"/>
                </a:lnTo>
                <a:lnTo>
                  <a:pt x="901" y="678"/>
                </a:lnTo>
                <a:lnTo>
                  <a:pt x="901" y="676"/>
                </a:lnTo>
                <a:lnTo>
                  <a:pt x="903" y="671"/>
                </a:lnTo>
                <a:lnTo>
                  <a:pt x="905" y="660"/>
                </a:lnTo>
                <a:lnTo>
                  <a:pt x="906" y="649"/>
                </a:lnTo>
                <a:lnTo>
                  <a:pt x="909" y="637"/>
                </a:lnTo>
                <a:lnTo>
                  <a:pt x="909" y="633"/>
                </a:lnTo>
                <a:lnTo>
                  <a:pt x="909" y="630"/>
                </a:lnTo>
                <a:lnTo>
                  <a:pt x="910" y="626"/>
                </a:lnTo>
                <a:lnTo>
                  <a:pt x="910" y="617"/>
                </a:lnTo>
                <a:lnTo>
                  <a:pt x="911" y="610"/>
                </a:lnTo>
                <a:lnTo>
                  <a:pt x="911" y="609"/>
                </a:lnTo>
                <a:lnTo>
                  <a:pt x="911" y="608"/>
                </a:lnTo>
                <a:lnTo>
                  <a:pt x="911" y="606"/>
                </a:lnTo>
                <a:lnTo>
                  <a:pt x="911" y="594"/>
                </a:lnTo>
                <a:lnTo>
                  <a:pt x="1001" y="594"/>
                </a:lnTo>
                <a:lnTo>
                  <a:pt x="1000" y="601"/>
                </a:lnTo>
                <a:close/>
                <a:moveTo>
                  <a:pt x="894" y="543"/>
                </a:moveTo>
                <a:lnTo>
                  <a:pt x="894" y="545"/>
                </a:lnTo>
                <a:lnTo>
                  <a:pt x="895" y="550"/>
                </a:lnTo>
                <a:lnTo>
                  <a:pt x="895" y="559"/>
                </a:lnTo>
                <a:lnTo>
                  <a:pt x="897" y="569"/>
                </a:lnTo>
                <a:lnTo>
                  <a:pt x="897" y="578"/>
                </a:lnTo>
                <a:lnTo>
                  <a:pt x="862" y="578"/>
                </a:lnTo>
                <a:lnTo>
                  <a:pt x="862" y="570"/>
                </a:lnTo>
                <a:lnTo>
                  <a:pt x="861" y="561"/>
                </a:lnTo>
                <a:lnTo>
                  <a:pt x="860" y="553"/>
                </a:lnTo>
                <a:lnTo>
                  <a:pt x="858" y="543"/>
                </a:lnTo>
                <a:lnTo>
                  <a:pt x="857" y="534"/>
                </a:lnTo>
                <a:lnTo>
                  <a:pt x="856" y="526"/>
                </a:lnTo>
                <a:lnTo>
                  <a:pt x="854" y="517"/>
                </a:lnTo>
                <a:lnTo>
                  <a:pt x="851" y="508"/>
                </a:lnTo>
                <a:lnTo>
                  <a:pt x="849" y="500"/>
                </a:lnTo>
                <a:lnTo>
                  <a:pt x="846" y="491"/>
                </a:lnTo>
                <a:lnTo>
                  <a:pt x="844" y="483"/>
                </a:lnTo>
                <a:lnTo>
                  <a:pt x="840" y="474"/>
                </a:lnTo>
                <a:lnTo>
                  <a:pt x="836" y="466"/>
                </a:lnTo>
                <a:lnTo>
                  <a:pt x="833" y="457"/>
                </a:lnTo>
                <a:lnTo>
                  <a:pt x="828" y="448"/>
                </a:lnTo>
                <a:lnTo>
                  <a:pt x="824" y="440"/>
                </a:lnTo>
                <a:lnTo>
                  <a:pt x="862" y="423"/>
                </a:lnTo>
                <a:lnTo>
                  <a:pt x="866" y="432"/>
                </a:lnTo>
                <a:lnTo>
                  <a:pt x="870" y="442"/>
                </a:lnTo>
                <a:lnTo>
                  <a:pt x="873" y="452"/>
                </a:lnTo>
                <a:lnTo>
                  <a:pt x="877" y="462"/>
                </a:lnTo>
                <a:lnTo>
                  <a:pt x="878" y="467"/>
                </a:lnTo>
                <a:lnTo>
                  <a:pt x="878" y="469"/>
                </a:lnTo>
                <a:lnTo>
                  <a:pt x="879" y="472"/>
                </a:lnTo>
                <a:lnTo>
                  <a:pt x="882" y="481"/>
                </a:lnTo>
                <a:lnTo>
                  <a:pt x="884" y="491"/>
                </a:lnTo>
                <a:lnTo>
                  <a:pt x="887" y="501"/>
                </a:lnTo>
                <a:lnTo>
                  <a:pt x="889" y="511"/>
                </a:lnTo>
                <a:lnTo>
                  <a:pt x="890" y="516"/>
                </a:lnTo>
                <a:lnTo>
                  <a:pt x="890" y="518"/>
                </a:lnTo>
                <a:lnTo>
                  <a:pt x="890" y="521"/>
                </a:lnTo>
                <a:lnTo>
                  <a:pt x="893" y="531"/>
                </a:lnTo>
                <a:lnTo>
                  <a:pt x="894" y="540"/>
                </a:lnTo>
                <a:lnTo>
                  <a:pt x="894" y="542"/>
                </a:lnTo>
                <a:lnTo>
                  <a:pt x="894" y="543"/>
                </a:lnTo>
                <a:close/>
                <a:moveTo>
                  <a:pt x="815" y="426"/>
                </a:moveTo>
                <a:lnTo>
                  <a:pt x="775" y="377"/>
                </a:lnTo>
                <a:lnTo>
                  <a:pt x="763" y="364"/>
                </a:lnTo>
                <a:lnTo>
                  <a:pt x="758" y="354"/>
                </a:lnTo>
                <a:lnTo>
                  <a:pt x="754" y="344"/>
                </a:lnTo>
                <a:lnTo>
                  <a:pt x="749" y="334"/>
                </a:lnTo>
                <a:lnTo>
                  <a:pt x="744" y="325"/>
                </a:lnTo>
                <a:lnTo>
                  <a:pt x="739" y="316"/>
                </a:lnTo>
                <a:lnTo>
                  <a:pt x="734" y="307"/>
                </a:lnTo>
                <a:lnTo>
                  <a:pt x="728" y="297"/>
                </a:lnTo>
                <a:lnTo>
                  <a:pt x="723" y="289"/>
                </a:lnTo>
                <a:lnTo>
                  <a:pt x="717" y="280"/>
                </a:lnTo>
                <a:lnTo>
                  <a:pt x="712" y="271"/>
                </a:lnTo>
                <a:lnTo>
                  <a:pt x="706" y="264"/>
                </a:lnTo>
                <a:lnTo>
                  <a:pt x="700" y="255"/>
                </a:lnTo>
                <a:lnTo>
                  <a:pt x="692" y="248"/>
                </a:lnTo>
                <a:lnTo>
                  <a:pt x="686" y="239"/>
                </a:lnTo>
                <a:lnTo>
                  <a:pt x="679" y="232"/>
                </a:lnTo>
                <a:lnTo>
                  <a:pt x="673" y="225"/>
                </a:lnTo>
                <a:lnTo>
                  <a:pt x="716" y="211"/>
                </a:lnTo>
                <a:lnTo>
                  <a:pt x="727" y="221"/>
                </a:lnTo>
                <a:lnTo>
                  <a:pt x="737" y="230"/>
                </a:lnTo>
                <a:lnTo>
                  <a:pt x="747" y="239"/>
                </a:lnTo>
                <a:lnTo>
                  <a:pt x="756" y="250"/>
                </a:lnTo>
                <a:lnTo>
                  <a:pt x="766" y="260"/>
                </a:lnTo>
                <a:lnTo>
                  <a:pt x="771" y="266"/>
                </a:lnTo>
                <a:lnTo>
                  <a:pt x="775" y="273"/>
                </a:lnTo>
                <a:lnTo>
                  <a:pt x="780" y="278"/>
                </a:lnTo>
                <a:lnTo>
                  <a:pt x="785" y="284"/>
                </a:lnTo>
                <a:lnTo>
                  <a:pt x="793" y="296"/>
                </a:lnTo>
                <a:lnTo>
                  <a:pt x="798" y="302"/>
                </a:lnTo>
                <a:lnTo>
                  <a:pt x="802" y="308"/>
                </a:lnTo>
                <a:lnTo>
                  <a:pt x="810" y="321"/>
                </a:lnTo>
                <a:lnTo>
                  <a:pt x="819" y="334"/>
                </a:lnTo>
                <a:lnTo>
                  <a:pt x="826" y="348"/>
                </a:lnTo>
                <a:lnTo>
                  <a:pt x="835" y="362"/>
                </a:lnTo>
                <a:lnTo>
                  <a:pt x="839" y="370"/>
                </a:lnTo>
                <a:lnTo>
                  <a:pt x="842" y="377"/>
                </a:lnTo>
                <a:lnTo>
                  <a:pt x="846" y="384"/>
                </a:lnTo>
                <a:lnTo>
                  <a:pt x="850" y="392"/>
                </a:lnTo>
                <a:lnTo>
                  <a:pt x="857" y="408"/>
                </a:lnTo>
                <a:lnTo>
                  <a:pt x="815" y="426"/>
                </a:lnTo>
                <a:close/>
                <a:moveTo>
                  <a:pt x="676" y="253"/>
                </a:moveTo>
                <a:lnTo>
                  <a:pt x="683" y="262"/>
                </a:lnTo>
                <a:lnTo>
                  <a:pt x="689" y="269"/>
                </a:lnTo>
                <a:lnTo>
                  <a:pt x="691" y="273"/>
                </a:lnTo>
                <a:lnTo>
                  <a:pt x="692" y="275"/>
                </a:lnTo>
                <a:lnTo>
                  <a:pt x="694" y="275"/>
                </a:lnTo>
                <a:lnTo>
                  <a:pt x="694" y="276"/>
                </a:lnTo>
                <a:lnTo>
                  <a:pt x="695" y="278"/>
                </a:lnTo>
                <a:lnTo>
                  <a:pt x="695" y="279"/>
                </a:lnTo>
                <a:lnTo>
                  <a:pt x="696" y="280"/>
                </a:lnTo>
                <a:lnTo>
                  <a:pt x="700" y="284"/>
                </a:lnTo>
                <a:lnTo>
                  <a:pt x="702" y="287"/>
                </a:lnTo>
                <a:lnTo>
                  <a:pt x="705" y="291"/>
                </a:lnTo>
                <a:lnTo>
                  <a:pt x="710" y="298"/>
                </a:lnTo>
                <a:lnTo>
                  <a:pt x="715" y="306"/>
                </a:lnTo>
                <a:lnTo>
                  <a:pt x="718" y="312"/>
                </a:lnTo>
                <a:lnTo>
                  <a:pt x="722" y="318"/>
                </a:lnTo>
                <a:lnTo>
                  <a:pt x="723" y="319"/>
                </a:lnTo>
                <a:lnTo>
                  <a:pt x="724" y="322"/>
                </a:lnTo>
                <a:lnTo>
                  <a:pt x="727" y="324"/>
                </a:lnTo>
                <a:lnTo>
                  <a:pt x="729" y="330"/>
                </a:lnTo>
                <a:lnTo>
                  <a:pt x="733" y="337"/>
                </a:lnTo>
                <a:lnTo>
                  <a:pt x="737" y="343"/>
                </a:lnTo>
                <a:lnTo>
                  <a:pt x="727" y="337"/>
                </a:lnTo>
                <a:lnTo>
                  <a:pt x="717" y="330"/>
                </a:lnTo>
                <a:lnTo>
                  <a:pt x="707" y="324"/>
                </a:lnTo>
                <a:lnTo>
                  <a:pt x="697" y="319"/>
                </a:lnTo>
                <a:lnTo>
                  <a:pt x="688" y="314"/>
                </a:lnTo>
                <a:lnTo>
                  <a:pt x="678" y="309"/>
                </a:lnTo>
                <a:lnTo>
                  <a:pt x="667" y="306"/>
                </a:lnTo>
                <a:lnTo>
                  <a:pt x="662" y="303"/>
                </a:lnTo>
                <a:lnTo>
                  <a:pt x="657" y="302"/>
                </a:lnTo>
                <a:lnTo>
                  <a:pt x="646" y="298"/>
                </a:lnTo>
                <a:lnTo>
                  <a:pt x="636" y="296"/>
                </a:lnTo>
                <a:lnTo>
                  <a:pt x="625" y="293"/>
                </a:lnTo>
                <a:lnTo>
                  <a:pt x="614" y="291"/>
                </a:lnTo>
                <a:lnTo>
                  <a:pt x="604" y="290"/>
                </a:lnTo>
                <a:lnTo>
                  <a:pt x="593" y="289"/>
                </a:lnTo>
                <a:lnTo>
                  <a:pt x="587" y="289"/>
                </a:lnTo>
                <a:lnTo>
                  <a:pt x="582" y="287"/>
                </a:lnTo>
                <a:lnTo>
                  <a:pt x="576" y="287"/>
                </a:lnTo>
                <a:lnTo>
                  <a:pt x="571" y="287"/>
                </a:lnTo>
                <a:lnTo>
                  <a:pt x="571" y="238"/>
                </a:lnTo>
                <a:lnTo>
                  <a:pt x="657" y="228"/>
                </a:lnTo>
                <a:lnTo>
                  <a:pt x="659" y="233"/>
                </a:lnTo>
                <a:lnTo>
                  <a:pt x="663" y="237"/>
                </a:lnTo>
                <a:lnTo>
                  <a:pt x="670" y="246"/>
                </a:lnTo>
                <a:lnTo>
                  <a:pt x="676" y="253"/>
                </a:lnTo>
                <a:close/>
                <a:moveTo>
                  <a:pt x="578" y="303"/>
                </a:moveTo>
                <a:lnTo>
                  <a:pt x="592" y="305"/>
                </a:lnTo>
                <a:lnTo>
                  <a:pt x="606" y="306"/>
                </a:lnTo>
                <a:lnTo>
                  <a:pt x="613" y="307"/>
                </a:lnTo>
                <a:lnTo>
                  <a:pt x="620" y="308"/>
                </a:lnTo>
                <a:lnTo>
                  <a:pt x="633" y="311"/>
                </a:lnTo>
                <a:lnTo>
                  <a:pt x="640" y="313"/>
                </a:lnTo>
                <a:lnTo>
                  <a:pt x="646" y="314"/>
                </a:lnTo>
                <a:lnTo>
                  <a:pt x="653" y="317"/>
                </a:lnTo>
                <a:lnTo>
                  <a:pt x="659" y="319"/>
                </a:lnTo>
                <a:lnTo>
                  <a:pt x="665" y="322"/>
                </a:lnTo>
                <a:lnTo>
                  <a:pt x="673" y="324"/>
                </a:lnTo>
                <a:lnTo>
                  <a:pt x="679" y="327"/>
                </a:lnTo>
                <a:lnTo>
                  <a:pt x="685" y="330"/>
                </a:lnTo>
                <a:lnTo>
                  <a:pt x="697" y="337"/>
                </a:lnTo>
                <a:lnTo>
                  <a:pt x="708" y="343"/>
                </a:lnTo>
                <a:lnTo>
                  <a:pt x="715" y="346"/>
                </a:lnTo>
                <a:lnTo>
                  <a:pt x="721" y="351"/>
                </a:lnTo>
                <a:lnTo>
                  <a:pt x="727" y="355"/>
                </a:lnTo>
                <a:lnTo>
                  <a:pt x="732" y="359"/>
                </a:lnTo>
                <a:lnTo>
                  <a:pt x="738" y="364"/>
                </a:lnTo>
                <a:lnTo>
                  <a:pt x="744" y="368"/>
                </a:lnTo>
                <a:lnTo>
                  <a:pt x="749" y="373"/>
                </a:lnTo>
                <a:lnTo>
                  <a:pt x="755" y="378"/>
                </a:lnTo>
                <a:lnTo>
                  <a:pt x="760" y="383"/>
                </a:lnTo>
                <a:lnTo>
                  <a:pt x="766" y="388"/>
                </a:lnTo>
                <a:lnTo>
                  <a:pt x="775" y="398"/>
                </a:lnTo>
                <a:lnTo>
                  <a:pt x="783" y="408"/>
                </a:lnTo>
                <a:lnTo>
                  <a:pt x="787" y="413"/>
                </a:lnTo>
                <a:lnTo>
                  <a:pt x="792" y="418"/>
                </a:lnTo>
                <a:lnTo>
                  <a:pt x="799" y="429"/>
                </a:lnTo>
                <a:lnTo>
                  <a:pt x="807" y="440"/>
                </a:lnTo>
                <a:lnTo>
                  <a:pt x="813" y="451"/>
                </a:lnTo>
                <a:lnTo>
                  <a:pt x="819" y="462"/>
                </a:lnTo>
                <a:lnTo>
                  <a:pt x="824" y="474"/>
                </a:lnTo>
                <a:lnTo>
                  <a:pt x="829" y="485"/>
                </a:lnTo>
                <a:lnTo>
                  <a:pt x="834" y="497"/>
                </a:lnTo>
                <a:lnTo>
                  <a:pt x="838" y="510"/>
                </a:lnTo>
                <a:lnTo>
                  <a:pt x="839" y="516"/>
                </a:lnTo>
                <a:lnTo>
                  <a:pt x="840" y="523"/>
                </a:lnTo>
                <a:lnTo>
                  <a:pt x="842" y="535"/>
                </a:lnTo>
                <a:lnTo>
                  <a:pt x="845" y="549"/>
                </a:lnTo>
                <a:lnTo>
                  <a:pt x="846" y="563"/>
                </a:lnTo>
                <a:lnTo>
                  <a:pt x="847" y="577"/>
                </a:lnTo>
                <a:lnTo>
                  <a:pt x="839" y="577"/>
                </a:lnTo>
                <a:lnTo>
                  <a:pt x="583" y="540"/>
                </a:lnTo>
                <a:lnTo>
                  <a:pt x="583" y="446"/>
                </a:lnTo>
                <a:lnTo>
                  <a:pt x="583" y="442"/>
                </a:lnTo>
                <a:lnTo>
                  <a:pt x="584" y="438"/>
                </a:lnTo>
                <a:lnTo>
                  <a:pt x="585" y="436"/>
                </a:lnTo>
                <a:lnTo>
                  <a:pt x="588" y="432"/>
                </a:lnTo>
                <a:lnTo>
                  <a:pt x="590" y="430"/>
                </a:lnTo>
                <a:lnTo>
                  <a:pt x="594" y="427"/>
                </a:lnTo>
                <a:lnTo>
                  <a:pt x="598" y="426"/>
                </a:lnTo>
                <a:lnTo>
                  <a:pt x="603" y="424"/>
                </a:lnTo>
                <a:lnTo>
                  <a:pt x="608" y="423"/>
                </a:lnTo>
                <a:lnTo>
                  <a:pt x="614" y="421"/>
                </a:lnTo>
                <a:lnTo>
                  <a:pt x="620" y="420"/>
                </a:lnTo>
                <a:lnTo>
                  <a:pt x="627" y="419"/>
                </a:lnTo>
                <a:lnTo>
                  <a:pt x="636" y="418"/>
                </a:lnTo>
                <a:lnTo>
                  <a:pt x="645" y="418"/>
                </a:lnTo>
                <a:lnTo>
                  <a:pt x="654" y="416"/>
                </a:lnTo>
                <a:lnTo>
                  <a:pt x="664" y="418"/>
                </a:lnTo>
                <a:lnTo>
                  <a:pt x="676" y="416"/>
                </a:lnTo>
                <a:lnTo>
                  <a:pt x="689" y="416"/>
                </a:lnTo>
                <a:lnTo>
                  <a:pt x="702" y="418"/>
                </a:lnTo>
                <a:lnTo>
                  <a:pt x="716" y="418"/>
                </a:lnTo>
                <a:lnTo>
                  <a:pt x="729" y="418"/>
                </a:lnTo>
                <a:lnTo>
                  <a:pt x="744" y="418"/>
                </a:lnTo>
                <a:lnTo>
                  <a:pt x="758" y="419"/>
                </a:lnTo>
                <a:lnTo>
                  <a:pt x="774" y="419"/>
                </a:lnTo>
                <a:lnTo>
                  <a:pt x="748" y="399"/>
                </a:lnTo>
                <a:lnTo>
                  <a:pt x="738" y="394"/>
                </a:lnTo>
                <a:lnTo>
                  <a:pt x="734" y="392"/>
                </a:lnTo>
                <a:lnTo>
                  <a:pt x="729" y="389"/>
                </a:lnTo>
                <a:lnTo>
                  <a:pt x="720" y="386"/>
                </a:lnTo>
                <a:lnTo>
                  <a:pt x="715" y="383"/>
                </a:lnTo>
                <a:lnTo>
                  <a:pt x="710" y="381"/>
                </a:lnTo>
                <a:lnTo>
                  <a:pt x="699" y="377"/>
                </a:lnTo>
                <a:lnTo>
                  <a:pt x="694" y="376"/>
                </a:lnTo>
                <a:lnTo>
                  <a:pt x="688" y="375"/>
                </a:lnTo>
                <a:lnTo>
                  <a:pt x="676" y="371"/>
                </a:lnTo>
                <a:lnTo>
                  <a:pt x="672" y="370"/>
                </a:lnTo>
                <a:lnTo>
                  <a:pt x="665" y="368"/>
                </a:lnTo>
                <a:lnTo>
                  <a:pt x="653" y="366"/>
                </a:lnTo>
                <a:lnTo>
                  <a:pt x="647" y="365"/>
                </a:lnTo>
                <a:lnTo>
                  <a:pt x="641" y="364"/>
                </a:lnTo>
                <a:lnTo>
                  <a:pt x="627" y="362"/>
                </a:lnTo>
                <a:lnTo>
                  <a:pt x="615" y="360"/>
                </a:lnTo>
                <a:lnTo>
                  <a:pt x="601" y="359"/>
                </a:lnTo>
                <a:lnTo>
                  <a:pt x="594" y="359"/>
                </a:lnTo>
                <a:lnTo>
                  <a:pt x="587" y="359"/>
                </a:lnTo>
                <a:lnTo>
                  <a:pt x="572" y="357"/>
                </a:lnTo>
                <a:lnTo>
                  <a:pt x="557" y="357"/>
                </a:lnTo>
                <a:lnTo>
                  <a:pt x="549" y="357"/>
                </a:lnTo>
                <a:lnTo>
                  <a:pt x="539" y="359"/>
                </a:lnTo>
                <a:lnTo>
                  <a:pt x="529" y="359"/>
                </a:lnTo>
                <a:lnTo>
                  <a:pt x="519" y="359"/>
                </a:lnTo>
                <a:lnTo>
                  <a:pt x="509" y="360"/>
                </a:lnTo>
                <a:lnTo>
                  <a:pt x="499" y="360"/>
                </a:lnTo>
                <a:lnTo>
                  <a:pt x="490" y="361"/>
                </a:lnTo>
                <a:lnTo>
                  <a:pt x="478" y="362"/>
                </a:lnTo>
                <a:lnTo>
                  <a:pt x="469" y="364"/>
                </a:lnTo>
                <a:lnTo>
                  <a:pt x="458" y="365"/>
                </a:lnTo>
                <a:lnTo>
                  <a:pt x="448" y="367"/>
                </a:lnTo>
                <a:lnTo>
                  <a:pt x="437" y="368"/>
                </a:lnTo>
                <a:lnTo>
                  <a:pt x="426" y="370"/>
                </a:lnTo>
                <a:lnTo>
                  <a:pt x="415" y="372"/>
                </a:lnTo>
                <a:lnTo>
                  <a:pt x="403" y="375"/>
                </a:lnTo>
                <a:lnTo>
                  <a:pt x="392" y="377"/>
                </a:lnTo>
                <a:lnTo>
                  <a:pt x="392" y="413"/>
                </a:lnTo>
                <a:lnTo>
                  <a:pt x="399" y="413"/>
                </a:lnTo>
                <a:lnTo>
                  <a:pt x="406" y="413"/>
                </a:lnTo>
                <a:lnTo>
                  <a:pt x="412" y="413"/>
                </a:lnTo>
                <a:lnTo>
                  <a:pt x="419" y="413"/>
                </a:lnTo>
                <a:lnTo>
                  <a:pt x="426" y="413"/>
                </a:lnTo>
                <a:lnTo>
                  <a:pt x="432" y="414"/>
                </a:lnTo>
                <a:lnTo>
                  <a:pt x="437" y="414"/>
                </a:lnTo>
                <a:lnTo>
                  <a:pt x="443" y="414"/>
                </a:lnTo>
                <a:lnTo>
                  <a:pt x="448" y="414"/>
                </a:lnTo>
                <a:lnTo>
                  <a:pt x="454" y="414"/>
                </a:lnTo>
                <a:lnTo>
                  <a:pt x="459" y="414"/>
                </a:lnTo>
                <a:lnTo>
                  <a:pt x="464" y="414"/>
                </a:lnTo>
                <a:lnTo>
                  <a:pt x="472" y="415"/>
                </a:lnTo>
                <a:lnTo>
                  <a:pt x="476" y="415"/>
                </a:lnTo>
                <a:lnTo>
                  <a:pt x="481" y="415"/>
                </a:lnTo>
                <a:lnTo>
                  <a:pt x="483" y="415"/>
                </a:lnTo>
                <a:lnTo>
                  <a:pt x="487" y="415"/>
                </a:lnTo>
                <a:lnTo>
                  <a:pt x="491" y="415"/>
                </a:lnTo>
                <a:lnTo>
                  <a:pt x="494" y="415"/>
                </a:lnTo>
                <a:lnTo>
                  <a:pt x="497" y="415"/>
                </a:lnTo>
                <a:lnTo>
                  <a:pt x="499" y="415"/>
                </a:lnTo>
                <a:lnTo>
                  <a:pt x="502" y="415"/>
                </a:lnTo>
                <a:lnTo>
                  <a:pt x="504" y="416"/>
                </a:lnTo>
                <a:lnTo>
                  <a:pt x="507" y="416"/>
                </a:lnTo>
                <a:lnTo>
                  <a:pt x="509" y="416"/>
                </a:lnTo>
                <a:lnTo>
                  <a:pt x="510" y="416"/>
                </a:lnTo>
                <a:lnTo>
                  <a:pt x="512" y="416"/>
                </a:lnTo>
                <a:lnTo>
                  <a:pt x="513" y="416"/>
                </a:lnTo>
                <a:lnTo>
                  <a:pt x="514" y="416"/>
                </a:lnTo>
                <a:lnTo>
                  <a:pt x="515" y="416"/>
                </a:lnTo>
                <a:lnTo>
                  <a:pt x="515" y="418"/>
                </a:lnTo>
                <a:lnTo>
                  <a:pt x="519" y="418"/>
                </a:lnTo>
                <a:lnTo>
                  <a:pt x="522" y="418"/>
                </a:lnTo>
                <a:lnTo>
                  <a:pt x="524" y="419"/>
                </a:lnTo>
                <a:lnTo>
                  <a:pt x="526" y="419"/>
                </a:lnTo>
                <a:lnTo>
                  <a:pt x="529" y="420"/>
                </a:lnTo>
                <a:lnTo>
                  <a:pt x="531" y="421"/>
                </a:lnTo>
                <a:lnTo>
                  <a:pt x="533" y="421"/>
                </a:lnTo>
                <a:lnTo>
                  <a:pt x="534" y="423"/>
                </a:lnTo>
                <a:lnTo>
                  <a:pt x="535" y="424"/>
                </a:lnTo>
                <a:lnTo>
                  <a:pt x="536" y="424"/>
                </a:lnTo>
                <a:lnTo>
                  <a:pt x="538" y="426"/>
                </a:lnTo>
                <a:lnTo>
                  <a:pt x="540" y="429"/>
                </a:lnTo>
                <a:lnTo>
                  <a:pt x="540" y="430"/>
                </a:lnTo>
                <a:lnTo>
                  <a:pt x="541" y="431"/>
                </a:lnTo>
                <a:lnTo>
                  <a:pt x="541" y="432"/>
                </a:lnTo>
                <a:lnTo>
                  <a:pt x="542" y="434"/>
                </a:lnTo>
                <a:lnTo>
                  <a:pt x="542" y="436"/>
                </a:lnTo>
                <a:lnTo>
                  <a:pt x="542" y="437"/>
                </a:lnTo>
                <a:lnTo>
                  <a:pt x="542" y="440"/>
                </a:lnTo>
                <a:lnTo>
                  <a:pt x="542" y="441"/>
                </a:lnTo>
                <a:lnTo>
                  <a:pt x="544" y="446"/>
                </a:lnTo>
                <a:lnTo>
                  <a:pt x="544" y="540"/>
                </a:lnTo>
                <a:lnTo>
                  <a:pt x="279" y="578"/>
                </a:lnTo>
                <a:lnTo>
                  <a:pt x="279" y="564"/>
                </a:lnTo>
                <a:lnTo>
                  <a:pt x="282" y="550"/>
                </a:lnTo>
                <a:lnTo>
                  <a:pt x="283" y="537"/>
                </a:lnTo>
                <a:lnTo>
                  <a:pt x="285" y="524"/>
                </a:lnTo>
                <a:lnTo>
                  <a:pt x="289" y="511"/>
                </a:lnTo>
                <a:lnTo>
                  <a:pt x="290" y="505"/>
                </a:lnTo>
                <a:lnTo>
                  <a:pt x="293" y="499"/>
                </a:lnTo>
                <a:lnTo>
                  <a:pt x="298" y="486"/>
                </a:lnTo>
                <a:lnTo>
                  <a:pt x="303" y="474"/>
                </a:lnTo>
                <a:lnTo>
                  <a:pt x="308" y="462"/>
                </a:lnTo>
                <a:lnTo>
                  <a:pt x="314" y="451"/>
                </a:lnTo>
                <a:lnTo>
                  <a:pt x="317" y="445"/>
                </a:lnTo>
                <a:lnTo>
                  <a:pt x="321" y="440"/>
                </a:lnTo>
                <a:lnTo>
                  <a:pt x="328" y="429"/>
                </a:lnTo>
                <a:lnTo>
                  <a:pt x="336" y="419"/>
                </a:lnTo>
                <a:lnTo>
                  <a:pt x="344" y="408"/>
                </a:lnTo>
                <a:lnTo>
                  <a:pt x="353" y="398"/>
                </a:lnTo>
                <a:lnTo>
                  <a:pt x="363" y="388"/>
                </a:lnTo>
                <a:lnTo>
                  <a:pt x="378" y="375"/>
                </a:lnTo>
                <a:lnTo>
                  <a:pt x="378" y="373"/>
                </a:lnTo>
                <a:lnTo>
                  <a:pt x="387" y="365"/>
                </a:lnTo>
                <a:lnTo>
                  <a:pt x="397" y="356"/>
                </a:lnTo>
                <a:lnTo>
                  <a:pt x="408" y="349"/>
                </a:lnTo>
                <a:lnTo>
                  <a:pt x="419" y="343"/>
                </a:lnTo>
                <a:lnTo>
                  <a:pt x="431" y="337"/>
                </a:lnTo>
                <a:lnTo>
                  <a:pt x="442" y="330"/>
                </a:lnTo>
                <a:lnTo>
                  <a:pt x="453" y="324"/>
                </a:lnTo>
                <a:lnTo>
                  <a:pt x="465" y="321"/>
                </a:lnTo>
                <a:lnTo>
                  <a:pt x="476" y="316"/>
                </a:lnTo>
                <a:lnTo>
                  <a:pt x="488" y="312"/>
                </a:lnTo>
                <a:lnTo>
                  <a:pt x="501" y="309"/>
                </a:lnTo>
                <a:lnTo>
                  <a:pt x="513" y="307"/>
                </a:lnTo>
                <a:lnTo>
                  <a:pt x="525" y="306"/>
                </a:lnTo>
                <a:lnTo>
                  <a:pt x="538" y="303"/>
                </a:lnTo>
                <a:lnTo>
                  <a:pt x="550" y="303"/>
                </a:lnTo>
                <a:lnTo>
                  <a:pt x="563" y="303"/>
                </a:lnTo>
                <a:lnTo>
                  <a:pt x="571" y="303"/>
                </a:lnTo>
                <a:lnTo>
                  <a:pt x="578" y="303"/>
                </a:lnTo>
                <a:close/>
                <a:moveTo>
                  <a:pt x="801" y="586"/>
                </a:moveTo>
                <a:lnTo>
                  <a:pt x="583" y="586"/>
                </a:lnTo>
                <a:lnTo>
                  <a:pt x="583" y="558"/>
                </a:lnTo>
                <a:lnTo>
                  <a:pt x="801" y="586"/>
                </a:lnTo>
                <a:close/>
                <a:moveTo>
                  <a:pt x="544" y="586"/>
                </a:moveTo>
                <a:lnTo>
                  <a:pt x="544" y="617"/>
                </a:lnTo>
                <a:lnTo>
                  <a:pt x="321" y="586"/>
                </a:lnTo>
                <a:lnTo>
                  <a:pt x="544" y="586"/>
                </a:lnTo>
                <a:close/>
                <a:moveTo>
                  <a:pt x="556" y="287"/>
                </a:moveTo>
                <a:lnTo>
                  <a:pt x="545" y="289"/>
                </a:lnTo>
                <a:lnTo>
                  <a:pt x="534" y="289"/>
                </a:lnTo>
                <a:lnTo>
                  <a:pt x="523" y="291"/>
                </a:lnTo>
                <a:lnTo>
                  <a:pt x="512" y="292"/>
                </a:lnTo>
                <a:lnTo>
                  <a:pt x="501" y="295"/>
                </a:lnTo>
                <a:lnTo>
                  <a:pt x="490" y="297"/>
                </a:lnTo>
                <a:lnTo>
                  <a:pt x="480" y="300"/>
                </a:lnTo>
                <a:lnTo>
                  <a:pt x="470" y="303"/>
                </a:lnTo>
                <a:lnTo>
                  <a:pt x="459" y="307"/>
                </a:lnTo>
                <a:lnTo>
                  <a:pt x="449" y="311"/>
                </a:lnTo>
                <a:lnTo>
                  <a:pt x="439" y="316"/>
                </a:lnTo>
                <a:lnTo>
                  <a:pt x="429" y="321"/>
                </a:lnTo>
                <a:lnTo>
                  <a:pt x="419" y="325"/>
                </a:lnTo>
                <a:lnTo>
                  <a:pt x="411" y="330"/>
                </a:lnTo>
                <a:lnTo>
                  <a:pt x="401" y="337"/>
                </a:lnTo>
                <a:lnTo>
                  <a:pt x="392" y="343"/>
                </a:lnTo>
                <a:lnTo>
                  <a:pt x="400" y="327"/>
                </a:lnTo>
                <a:lnTo>
                  <a:pt x="410" y="311"/>
                </a:lnTo>
                <a:lnTo>
                  <a:pt x="413" y="303"/>
                </a:lnTo>
                <a:lnTo>
                  <a:pt x="418" y="295"/>
                </a:lnTo>
                <a:lnTo>
                  <a:pt x="428" y="281"/>
                </a:lnTo>
                <a:lnTo>
                  <a:pt x="438" y="266"/>
                </a:lnTo>
                <a:lnTo>
                  <a:pt x="448" y="253"/>
                </a:lnTo>
                <a:lnTo>
                  <a:pt x="459" y="241"/>
                </a:lnTo>
                <a:lnTo>
                  <a:pt x="470" y="228"/>
                </a:lnTo>
                <a:lnTo>
                  <a:pt x="556" y="238"/>
                </a:lnTo>
                <a:lnTo>
                  <a:pt x="556" y="287"/>
                </a:lnTo>
                <a:close/>
                <a:moveTo>
                  <a:pt x="448" y="232"/>
                </a:moveTo>
                <a:lnTo>
                  <a:pt x="440" y="239"/>
                </a:lnTo>
                <a:lnTo>
                  <a:pt x="434" y="247"/>
                </a:lnTo>
                <a:lnTo>
                  <a:pt x="428" y="254"/>
                </a:lnTo>
                <a:lnTo>
                  <a:pt x="422" y="262"/>
                </a:lnTo>
                <a:lnTo>
                  <a:pt x="417" y="270"/>
                </a:lnTo>
                <a:lnTo>
                  <a:pt x="411" y="279"/>
                </a:lnTo>
                <a:lnTo>
                  <a:pt x="406" y="287"/>
                </a:lnTo>
                <a:lnTo>
                  <a:pt x="400" y="296"/>
                </a:lnTo>
                <a:lnTo>
                  <a:pt x="395" y="305"/>
                </a:lnTo>
                <a:lnTo>
                  <a:pt x="390" y="314"/>
                </a:lnTo>
                <a:lnTo>
                  <a:pt x="385" y="323"/>
                </a:lnTo>
                <a:lnTo>
                  <a:pt x="380" y="333"/>
                </a:lnTo>
                <a:lnTo>
                  <a:pt x="375" y="343"/>
                </a:lnTo>
                <a:lnTo>
                  <a:pt x="370" y="354"/>
                </a:lnTo>
                <a:lnTo>
                  <a:pt x="367" y="364"/>
                </a:lnTo>
                <a:lnTo>
                  <a:pt x="352" y="377"/>
                </a:lnTo>
                <a:lnTo>
                  <a:pt x="312" y="426"/>
                </a:lnTo>
                <a:lnTo>
                  <a:pt x="269" y="408"/>
                </a:lnTo>
                <a:lnTo>
                  <a:pt x="277" y="393"/>
                </a:lnTo>
                <a:lnTo>
                  <a:pt x="283" y="381"/>
                </a:lnTo>
                <a:lnTo>
                  <a:pt x="290" y="367"/>
                </a:lnTo>
                <a:lnTo>
                  <a:pt x="298" y="354"/>
                </a:lnTo>
                <a:lnTo>
                  <a:pt x="305" y="340"/>
                </a:lnTo>
                <a:lnTo>
                  <a:pt x="314" y="328"/>
                </a:lnTo>
                <a:lnTo>
                  <a:pt x="322" y="316"/>
                </a:lnTo>
                <a:lnTo>
                  <a:pt x="331" y="303"/>
                </a:lnTo>
                <a:lnTo>
                  <a:pt x="339" y="291"/>
                </a:lnTo>
                <a:lnTo>
                  <a:pt x="349" y="279"/>
                </a:lnTo>
                <a:lnTo>
                  <a:pt x="359" y="268"/>
                </a:lnTo>
                <a:lnTo>
                  <a:pt x="369" y="255"/>
                </a:lnTo>
                <a:lnTo>
                  <a:pt x="379" y="244"/>
                </a:lnTo>
                <a:lnTo>
                  <a:pt x="390" y="233"/>
                </a:lnTo>
                <a:lnTo>
                  <a:pt x="401" y="222"/>
                </a:lnTo>
                <a:lnTo>
                  <a:pt x="412" y="211"/>
                </a:lnTo>
                <a:lnTo>
                  <a:pt x="454" y="225"/>
                </a:lnTo>
                <a:lnTo>
                  <a:pt x="448" y="232"/>
                </a:lnTo>
                <a:close/>
                <a:moveTo>
                  <a:pt x="305" y="440"/>
                </a:moveTo>
                <a:lnTo>
                  <a:pt x="300" y="448"/>
                </a:lnTo>
                <a:lnTo>
                  <a:pt x="295" y="457"/>
                </a:lnTo>
                <a:lnTo>
                  <a:pt x="292" y="466"/>
                </a:lnTo>
                <a:lnTo>
                  <a:pt x="288" y="474"/>
                </a:lnTo>
                <a:lnTo>
                  <a:pt x="284" y="481"/>
                </a:lnTo>
                <a:lnTo>
                  <a:pt x="280" y="491"/>
                </a:lnTo>
                <a:lnTo>
                  <a:pt x="278" y="500"/>
                </a:lnTo>
                <a:lnTo>
                  <a:pt x="276" y="508"/>
                </a:lnTo>
                <a:lnTo>
                  <a:pt x="273" y="517"/>
                </a:lnTo>
                <a:lnTo>
                  <a:pt x="271" y="526"/>
                </a:lnTo>
                <a:lnTo>
                  <a:pt x="269" y="534"/>
                </a:lnTo>
                <a:lnTo>
                  <a:pt x="267" y="544"/>
                </a:lnTo>
                <a:lnTo>
                  <a:pt x="266" y="553"/>
                </a:lnTo>
                <a:lnTo>
                  <a:pt x="266" y="563"/>
                </a:lnTo>
                <a:lnTo>
                  <a:pt x="264" y="571"/>
                </a:lnTo>
                <a:lnTo>
                  <a:pt x="264" y="581"/>
                </a:lnTo>
                <a:lnTo>
                  <a:pt x="228" y="581"/>
                </a:lnTo>
                <a:lnTo>
                  <a:pt x="228" y="570"/>
                </a:lnTo>
                <a:lnTo>
                  <a:pt x="229" y="560"/>
                </a:lnTo>
                <a:lnTo>
                  <a:pt x="229" y="550"/>
                </a:lnTo>
                <a:lnTo>
                  <a:pt x="231" y="540"/>
                </a:lnTo>
                <a:lnTo>
                  <a:pt x="234" y="521"/>
                </a:lnTo>
                <a:lnTo>
                  <a:pt x="235" y="511"/>
                </a:lnTo>
                <a:lnTo>
                  <a:pt x="237" y="501"/>
                </a:lnTo>
                <a:lnTo>
                  <a:pt x="240" y="490"/>
                </a:lnTo>
                <a:lnTo>
                  <a:pt x="242" y="480"/>
                </a:lnTo>
                <a:lnTo>
                  <a:pt x="246" y="470"/>
                </a:lnTo>
                <a:lnTo>
                  <a:pt x="248" y="461"/>
                </a:lnTo>
                <a:lnTo>
                  <a:pt x="256" y="441"/>
                </a:lnTo>
                <a:lnTo>
                  <a:pt x="264" y="421"/>
                </a:lnTo>
                <a:lnTo>
                  <a:pt x="305" y="440"/>
                </a:lnTo>
                <a:close/>
                <a:moveTo>
                  <a:pt x="264" y="596"/>
                </a:moveTo>
                <a:lnTo>
                  <a:pt x="264" y="606"/>
                </a:lnTo>
                <a:lnTo>
                  <a:pt x="264" y="615"/>
                </a:lnTo>
                <a:lnTo>
                  <a:pt x="266" y="624"/>
                </a:lnTo>
                <a:lnTo>
                  <a:pt x="267" y="634"/>
                </a:lnTo>
                <a:lnTo>
                  <a:pt x="268" y="644"/>
                </a:lnTo>
                <a:lnTo>
                  <a:pt x="269" y="652"/>
                </a:lnTo>
                <a:lnTo>
                  <a:pt x="272" y="662"/>
                </a:lnTo>
                <a:lnTo>
                  <a:pt x="274" y="672"/>
                </a:lnTo>
                <a:lnTo>
                  <a:pt x="277" y="680"/>
                </a:lnTo>
                <a:lnTo>
                  <a:pt x="280" y="689"/>
                </a:lnTo>
                <a:lnTo>
                  <a:pt x="283" y="699"/>
                </a:lnTo>
                <a:lnTo>
                  <a:pt x="287" y="707"/>
                </a:lnTo>
                <a:lnTo>
                  <a:pt x="290" y="716"/>
                </a:lnTo>
                <a:lnTo>
                  <a:pt x="295" y="725"/>
                </a:lnTo>
                <a:lnTo>
                  <a:pt x="300" y="733"/>
                </a:lnTo>
                <a:lnTo>
                  <a:pt x="305" y="742"/>
                </a:lnTo>
                <a:lnTo>
                  <a:pt x="268" y="758"/>
                </a:lnTo>
                <a:lnTo>
                  <a:pt x="263" y="747"/>
                </a:lnTo>
                <a:lnTo>
                  <a:pt x="258" y="737"/>
                </a:lnTo>
                <a:lnTo>
                  <a:pt x="255" y="727"/>
                </a:lnTo>
                <a:lnTo>
                  <a:pt x="251" y="716"/>
                </a:lnTo>
                <a:lnTo>
                  <a:pt x="247" y="706"/>
                </a:lnTo>
                <a:lnTo>
                  <a:pt x="245" y="696"/>
                </a:lnTo>
                <a:lnTo>
                  <a:pt x="241" y="687"/>
                </a:lnTo>
                <a:lnTo>
                  <a:pt x="239" y="676"/>
                </a:lnTo>
                <a:lnTo>
                  <a:pt x="236" y="666"/>
                </a:lnTo>
                <a:lnTo>
                  <a:pt x="234" y="656"/>
                </a:lnTo>
                <a:lnTo>
                  <a:pt x="232" y="646"/>
                </a:lnTo>
                <a:lnTo>
                  <a:pt x="231" y="636"/>
                </a:lnTo>
                <a:lnTo>
                  <a:pt x="230" y="625"/>
                </a:lnTo>
                <a:lnTo>
                  <a:pt x="229" y="615"/>
                </a:lnTo>
                <a:lnTo>
                  <a:pt x="228" y="606"/>
                </a:lnTo>
                <a:lnTo>
                  <a:pt x="228" y="596"/>
                </a:lnTo>
                <a:lnTo>
                  <a:pt x="264" y="596"/>
                </a:lnTo>
                <a:close/>
                <a:moveTo>
                  <a:pt x="312" y="755"/>
                </a:moveTo>
                <a:lnTo>
                  <a:pt x="352" y="806"/>
                </a:lnTo>
                <a:lnTo>
                  <a:pt x="389" y="835"/>
                </a:lnTo>
                <a:lnTo>
                  <a:pt x="395" y="849"/>
                </a:lnTo>
                <a:lnTo>
                  <a:pt x="399" y="856"/>
                </a:lnTo>
                <a:lnTo>
                  <a:pt x="402" y="862"/>
                </a:lnTo>
                <a:lnTo>
                  <a:pt x="407" y="868"/>
                </a:lnTo>
                <a:lnTo>
                  <a:pt x="411" y="875"/>
                </a:lnTo>
                <a:lnTo>
                  <a:pt x="419" y="888"/>
                </a:lnTo>
                <a:lnTo>
                  <a:pt x="428" y="899"/>
                </a:lnTo>
                <a:lnTo>
                  <a:pt x="437" y="911"/>
                </a:lnTo>
                <a:lnTo>
                  <a:pt x="442" y="918"/>
                </a:lnTo>
                <a:lnTo>
                  <a:pt x="446" y="924"/>
                </a:lnTo>
                <a:lnTo>
                  <a:pt x="458" y="935"/>
                </a:lnTo>
                <a:lnTo>
                  <a:pt x="412" y="950"/>
                </a:lnTo>
                <a:lnTo>
                  <a:pt x="402" y="941"/>
                </a:lnTo>
                <a:lnTo>
                  <a:pt x="391" y="931"/>
                </a:lnTo>
                <a:lnTo>
                  <a:pt x="381" y="921"/>
                </a:lnTo>
                <a:lnTo>
                  <a:pt x="371" y="911"/>
                </a:lnTo>
                <a:lnTo>
                  <a:pt x="362" y="902"/>
                </a:lnTo>
                <a:lnTo>
                  <a:pt x="353" y="892"/>
                </a:lnTo>
                <a:lnTo>
                  <a:pt x="344" y="881"/>
                </a:lnTo>
                <a:lnTo>
                  <a:pt x="336" y="870"/>
                </a:lnTo>
                <a:lnTo>
                  <a:pt x="327" y="859"/>
                </a:lnTo>
                <a:lnTo>
                  <a:pt x="319" y="846"/>
                </a:lnTo>
                <a:lnTo>
                  <a:pt x="310" y="834"/>
                </a:lnTo>
                <a:lnTo>
                  <a:pt x="303" y="823"/>
                </a:lnTo>
                <a:lnTo>
                  <a:pt x="295" y="809"/>
                </a:lnTo>
                <a:lnTo>
                  <a:pt x="288" y="797"/>
                </a:lnTo>
                <a:lnTo>
                  <a:pt x="280" y="784"/>
                </a:lnTo>
                <a:lnTo>
                  <a:pt x="273" y="770"/>
                </a:lnTo>
                <a:lnTo>
                  <a:pt x="312" y="755"/>
                </a:lnTo>
                <a:close/>
                <a:moveTo>
                  <a:pt x="451" y="904"/>
                </a:moveTo>
                <a:lnTo>
                  <a:pt x="444" y="895"/>
                </a:lnTo>
                <a:lnTo>
                  <a:pt x="437" y="886"/>
                </a:lnTo>
                <a:lnTo>
                  <a:pt x="429" y="876"/>
                </a:lnTo>
                <a:lnTo>
                  <a:pt x="422" y="865"/>
                </a:lnTo>
                <a:lnTo>
                  <a:pt x="416" y="855"/>
                </a:lnTo>
                <a:lnTo>
                  <a:pt x="424" y="859"/>
                </a:lnTo>
                <a:lnTo>
                  <a:pt x="433" y="864"/>
                </a:lnTo>
                <a:lnTo>
                  <a:pt x="442" y="867"/>
                </a:lnTo>
                <a:lnTo>
                  <a:pt x="450" y="871"/>
                </a:lnTo>
                <a:lnTo>
                  <a:pt x="459" y="875"/>
                </a:lnTo>
                <a:lnTo>
                  <a:pt x="467" y="877"/>
                </a:lnTo>
                <a:lnTo>
                  <a:pt x="476" y="881"/>
                </a:lnTo>
                <a:lnTo>
                  <a:pt x="486" y="883"/>
                </a:lnTo>
                <a:lnTo>
                  <a:pt x="494" y="884"/>
                </a:lnTo>
                <a:lnTo>
                  <a:pt x="503" y="887"/>
                </a:lnTo>
                <a:lnTo>
                  <a:pt x="512" y="888"/>
                </a:lnTo>
                <a:lnTo>
                  <a:pt x="520" y="891"/>
                </a:lnTo>
                <a:lnTo>
                  <a:pt x="529" y="891"/>
                </a:lnTo>
                <a:lnTo>
                  <a:pt x="538" y="892"/>
                </a:lnTo>
                <a:lnTo>
                  <a:pt x="547" y="892"/>
                </a:lnTo>
                <a:lnTo>
                  <a:pt x="556" y="893"/>
                </a:lnTo>
                <a:lnTo>
                  <a:pt x="556" y="921"/>
                </a:lnTo>
                <a:lnTo>
                  <a:pt x="474" y="931"/>
                </a:lnTo>
                <a:lnTo>
                  <a:pt x="466" y="922"/>
                </a:lnTo>
                <a:lnTo>
                  <a:pt x="459" y="914"/>
                </a:lnTo>
                <a:lnTo>
                  <a:pt x="451" y="904"/>
                </a:lnTo>
                <a:close/>
                <a:moveTo>
                  <a:pt x="549" y="877"/>
                </a:moveTo>
                <a:lnTo>
                  <a:pt x="541" y="877"/>
                </a:lnTo>
                <a:lnTo>
                  <a:pt x="535" y="876"/>
                </a:lnTo>
                <a:lnTo>
                  <a:pt x="528" y="876"/>
                </a:lnTo>
                <a:lnTo>
                  <a:pt x="520" y="875"/>
                </a:lnTo>
                <a:lnTo>
                  <a:pt x="514" y="873"/>
                </a:lnTo>
                <a:lnTo>
                  <a:pt x="507" y="872"/>
                </a:lnTo>
                <a:lnTo>
                  <a:pt x="501" y="871"/>
                </a:lnTo>
                <a:lnTo>
                  <a:pt x="493" y="868"/>
                </a:lnTo>
                <a:lnTo>
                  <a:pt x="481" y="866"/>
                </a:lnTo>
                <a:lnTo>
                  <a:pt x="467" y="861"/>
                </a:lnTo>
                <a:lnTo>
                  <a:pt x="455" y="856"/>
                </a:lnTo>
                <a:lnTo>
                  <a:pt x="449" y="854"/>
                </a:lnTo>
                <a:lnTo>
                  <a:pt x="443" y="851"/>
                </a:lnTo>
                <a:lnTo>
                  <a:pt x="431" y="845"/>
                </a:lnTo>
                <a:lnTo>
                  <a:pt x="418" y="838"/>
                </a:lnTo>
                <a:lnTo>
                  <a:pt x="407" y="830"/>
                </a:lnTo>
                <a:lnTo>
                  <a:pt x="395" y="822"/>
                </a:lnTo>
                <a:lnTo>
                  <a:pt x="384" y="813"/>
                </a:lnTo>
                <a:lnTo>
                  <a:pt x="379" y="808"/>
                </a:lnTo>
                <a:lnTo>
                  <a:pt x="373" y="803"/>
                </a:lnTo>
                <a:lnTo>
                  <a:pt x="368" y="798"/>
                </a:lnTo>
                <a:lnTo>
                  <a:pt x="363" y="793"/>
                </a:lnTo>
                <a:lnTo>
                  <a:pt x="358" y="789"/>
                </a:lnTo>
                <a:lnTo>
                  <a:pt x="353" y="782"/>
                </a:lnTo>
                <a:lnTo>
                  <a:pt x="348" y="778"/>
                </a:lnTo>
                <a:lnTo>
                  <a:pt x="343" y="773"/>
                </a:lnTo>
                <a:lnTo>
                  <a:pt x="335" y="762"/>
                </a:lnTo>
                <a:lnTo>
                  <a:pt x="331" y="755"/>
                </a:lnTo>
                <a:lnTo>
                  <a:pt x="327" y="750"/>
                </a:lnTo>
                <a:lnTo>
                  <a:pt x="324" y="744"/>
                </a:lnTo>
                <a:lnTo>
                  <a:pt x="320" y="739"/>
                </a:lnTo>
                <a:lnTo>
                  <a:pt x="316" y="733"/>
                </a:lnTo>
                <a:lnTo>
                  <a:pt x="312" y="727"/>
                </a:lnTo>
                <a:lnTo>
                  <a:pt x="310" y="721"/>
                </a:lnTo>
                <a:lnTo>
                  <a:pt x="306" y="716"/>
                </a:lnTo>
                <a:lnTo>
                  <a:pt x="301" y="704"/>
                </a:lnTo>
                <a:lnTo>
                  <a:pt x="299" y="698"/>
                </a:lnTo>
                <a:lnTo>
                  <a:pt x="296" y="692"/>
                </a:lnTo>
                <a:lnTo>
                  <a:pt x="292" y="678"/>
                </a:lnTo>
                <a:lnTo>
                  <a:pt x="290" y="672"/>
                </a:lnTo>
                <a:lnTo>
                  <a:pt x="288" y="666"/>
                </a:lnTo>
                <a:lnTo>
                  <a:pt x="287" y="660"/>
                </a:lnTo>
                <a:lnTo>
                  <a:pt x="285" y="652"/>
                </a:lnTo>
                <a:lnTo>
                  <a:pt x="284" y="646"/>
                </a:lnTo>
                <a:lnTo>
                  <a:pt x="283" y="639"/>
                </a:lnTo>
                <a:lnTo>
                  <a:pt x="282" y="633"/>
                </a:lnTo>
                <a:lnTo>
                  <a:pt x="280" y="625"/>
                </a:lnTo>
                <a:lnTo>
                  <a:pt x="279" y="612"/>
                </a:lnTo>
                <a:lnTo>
                  <a:pt x="279" y="604"/>
                </a:lnTo>
                <a:lnTo>
                  <a:pt x="279" y="598"/>
                </a:lnTo>
                <a:lnTo>
                  <a:pt x="544" y="631"/>
                </a:lnTo>
                <a:lnTo>
                  <a:pt x="544" y="861"/>
                </a:lnTo>
                <a:lnTo>
                  <a:pt x="583" y="861"/>
                </a:lnTo>
                <a:lnTo>
                  <a:pt x="583" y="631"/>
                </a:lnTo>
                <a:lnTo>
                  <a:pt x="847" y="596"/>
                </a:lnTo>
                <a:lnTo>
                  <a:pt x="847" y="603"/>
                </a:lnTo>
                <a:lnTo>
                  <a:pt x="847" y="610"/>
                </a:lnTo>
                <a:lnTo>
                  <a:pt x="846" y="617"/>
                </a:lnTo>
                <a:lnTo>
                  <a:pt x="846" y="624"/>
                </a:lnTo>
                <a:lnTo>
                  <a:pt x="845" y="628"/>
                </a:lnTo>
                <a:lnTo>
                  <a:pt x="845" y="631"/>
                </a:lnTo>
                <a:lnTo>
                  <a:pt x="844" y="637"/>
                </a:lnTo>
                <a:lnTo>
                  <a:pt x="842" y="645"/>
                </a:lnTo>
                <a:lnTo>
                  <a:pt x="841" y="651"/>
                </a:lnTo>
                <a:lnTo>
                  <a:pt x="841" y="655"/>
                </a:lnTo>
                <a:lnTo>
                  <a:pt x="840" y="656"/>
                </a:lnTo>
                <a:lnTo>
                  <a:pt x="840" y="658"/>
                </a:lnTo>
                <a:lnTo>
                  <a:pt x="839" y="664"/>
                </a:lnTo>
                <a:lnTo>
                  <a:pt x="836" y="671"/>
                </a:lnTo>
                <a:lnTo>
                  <a:pt x="835" y="674"/>
                </a:lnTo>
                <a:lnTo>
                  <a:pt x="835" y="678"/>
                </a:lnTo>
                <a:lnTo>
                  <a:pt x="833" y="684"/>
                </a:lnTo>
                <a:lnTo>
                  <a:pt x="830" y="690"/>
                </a:lnTo>
                <a:lnTo>
                  <a:pt x="830" y="692"/>
                </a:lnTo>
                <a:lnTo>
                  <a:pt x="829" y="694"/>
                </a:lnTo>
                <a:lnTo>
                  <a:pt x="828" y="696"/>
                </a:lnTo>
                <a:lnTo>
                  <a:pt x="825" y="703"/>
                </a:lnTo>
                <a:lnTo>
                  <a:pt x="823" y="709"/>
                </a:lnTo>
                <a:lnTo>
                  <a:pt x="820" y="715"/>
                </a:lnTo>
                <a:lnTo>
                  <a:pt x="817" y="721"/>
                </a:lnTo>
                <a:lnTo>
                  <a:pt x="814" y="727"/>
                </a:lnTo>
                <a:lnTo>
                  <a:pt x="810" y="733"/>
                </a:lnTo>
                <a:lnTo>
                  <a:pt x="807" y="738"/>
                </a:lnTo>
                <a:lnTo>
                  <a:pt x="803" y="744"/>
                </a:lnTo>
                <a:lnTo>
                  <a:pt x="799" y="750"/>
                </a:lnTo>
                <a:lnTo>
                  <a:pt x="797" y="753"/>
                </a:lnTo>
                <a:lnTo>
                  <a:pt x="796" y="755"/>
                </a:lnTo>
                <a:lnTo>
                  <a:pt x="792" y="762"/>
                </a:lnTo>
                <a:lnTo>
                  <a:pt x="783" y="773"/>
                </a:lnTo>
                <a:lnTo>
                  <a:pt x="782" y="774"/>
                </a:lnTo>
                <a:lnTo>
                  <a:pt x="781" y="775"/>
                </a:lnTo>
                <a:lnTo>
                  <a:pt x="779" y="778"/>
                </a:lnTo>
                <a:lnTo>
                  <a:pt x="774" y="782"/>
                </a:lnTo>
                <a:lnTo>
                  <a:pt x="771" y="786"/>
                </a:lnTo>
                <a:lnTo>
                  <a:pt x="769" y="789"/>
                </a:lnTo>
                <a:lnTo>
                  <a:pt x="764" y="793"/>
                </a:lnTo>
                <a:lnTo>
                  <a:pt x="759" y="798"/>
                </a:lnTo>
                <a:lnTo>
                  <a:pt x="753" y="803"/>
                </a:lnTo>
                <a:lnTo>
                  <a:pt x="748" y="808"/>
                </a:lnTo>
                <a:lnTo>
                  <a:pt x="742" y="813"/>
                </a:lnTo>
                <a:lnTo>
                  <a:pt x="731" y="822"/>
                </a:lnTo>
                <a:lnTo>
                  <a:pt x="729" y="823"/>
                </a:lnTo>
                <a:lnTo>
                  <a:pt x="728" y="824"/>
                </a:lnTo>
                <a:lnTo>
                  <a:pt x="726" y="825"/>
                </a:lnTo>
                <a:lnTo>
                  <a:pt x="720" y="830"/>
                </a:lnTo>
                <a:lnTo>
                  <a:pt x="708" y="838"/>
                </a:lnTo>
                <a:lnTo>
                  <a:pt x="702" y="841"/>
                </a:lnTo>
                <a:lnTo>
                  <a:pt x="696" y="845"/>
                </a:lnTo>
                <a:lnTo>
                  <a:pt x="690" y="848"/>
                </a:lnTo>
                <a:lnTo>
                  <a:pt x="688" y="849"/>
                </a:lnTo>
                <a:lnTo>
                  <a:pt x="684" y="851"/>
                </a:lnTo>
                <a:lnTo>
                  <a:pt x="678" y="854"/>
                </a:lnTo>
                <a:lnTo>
                  <a:pt x="672" y="856"/>
                </a:lnTo>
                <a:lnTo>
                  <a:pt x="665" y="859"/>
                </a:lnTo>
                <a:lnTo>
                  <a:pt x="659" y="861"/>
                </a:lnTo>
                <a:lnTo>
                  <a:pt x="652" y="864"/>
                </a:lnTo>
                <a:lnTo>
                  <a:pt x="646" y="866"/>
                </a:lnTo>
                <a:lnTo>
                  <a:pt x="640" y="867"/>
                </a:lnTo>
                <a:lnTo>
                  <a:pt x="636" y="868"/>
                </a:lnTo>
                <a:lnTo>
                  <a:pt x="635" y="868"/>
                </a:lnTo>
                <a:lnTo>
                  <a:pt x="632" y="868"/>
                </a:lnTo>
                <a:lnTo>
                  <a:pt x="626" y="871"/>
                </a:lnTo>
                <a:lnTo>
                  <a:pt x="622" y="871"/>
                </a:lnTo>
                <a:lnTo>
                  <a:pt x="620" y="872"/>
                </a:lnTo>
                <a:lnTo>
                  <a:pt x="613" y="873"/>
                </a:lnTo>
                <a:lnTo>
                  <a:pt x="605" y="875"/>
                </a:lnTo>
                <a:lnTo>
                  <a:pt x="599" y="876"/>
                </a:lnTo>
                <a:lnTo>
                  <a:pt x="592" y="876"/>
                </a:lnTo>
                <a:lnTo>
                  <a:pt x="584" y="877"/>
                </a:lnTo>
                <a:lnTo>
                  <a:pt x="578" y="877"/>
                </a:lnTo>
                <a:lnTo>
                  <a:pt x="571" y="877"/>
                </a:lnTo>
                <a:lnTo>
                  <a:pt x="567" y="877"/>
                </a:lnTo>
                <a:lnTo>
                  <a:pt x="565" y="877"/>
                </a:lnTo>
                <a:lnTo>
                  <a:pt x="563" y="877"/>
                </a:lnTo>
                <a:lnTo>
                  <a:pt x="556" y="877"/>
                </a:lnTo>
                <a:lnTo>
                  <a:pt x="549" y="877"/>
                </a:lnTo>
                <a:close/>
                <a:moveTo>
                  <a:pt x="571" y="893"/>
                </a:moveTo>
                <a:lnTo>
                  <a:pt x="579" y="892"/>
                </a:lnTo>
                <a:lnTo>
                  <a:pt x="584" y="892"/>
                </a:lnTo>
                <a:lnTo>
                  <a:pt x="587" y="892"/>
                </a:lnTo>
                <a:lnTo>
                  <a:pt x="589" y="892"/>
                </a:lnTo>
                <a:lnTo>
                  <a:pt x="590" y="892"/>
                </a:lnTo>
                <a:lnTo>
                  <a:pt x="593" y="892"/>
                </a:lnTo>
                <a:lnTo>
                  <a:pt x="598" y="891"/>
                </a:lnTo>
                <a:lnTo>
                  <a:pt x="606" y="891"/>
                </a:lnTo>
                <a:lnTo>
                  <a:pt x="615" y="888"/>
                </a:lnTo>
                <a:lnTo>
                  <a:pt x="619" y="888"/>
                </a:lnTo>
                <a:lnTo>
                  <a:pt x="624" y="887"/>
                </a:lnTo>
                <a:lnTo>
                  <a:pt x="632" y="886"/>
                </a:lnTo>
                <a:lnTo>
                  <a:pt x="637" y="884"/>
                </a:lnTo>
                <a:lnTo>
                  <a:pt x="641" y="883"/>
                </a:lnTo>
                <a:lnTo>
                  <a:pt x="649" y="881"/>
                </a:lnTo>
                <a:lnTo>
                  <a:pt x="653" y="879"/>
                </a:lnTo>
                <a:lnTo>
                  <a:pt x="654" y="879"/>
                </a:lnTo>
                <a:lnTo>
                  <a:pt x="656" y="878"/>
                </a:lnTo>
                <a:lnTo>
                  <a:pt x="658" y="878"/>
                </a:lnTo>
                <a:lnTo>
                  <a:pt x="662" y="877"/>
                </a:lnTo>
                <a:lnTo>
                  <a:pt x="667" y="875"/>
                </a:lnTo>
                <a:lnTo>
                  <a:pt x="674" y="872"/>
                </a:lnTo>
                <a:lnTo>
                  <a:pt x="683" y="868"/>
                </a:lnTo>
                <a:lnTo>
                  <a:pt x="686" y="867"/>
                </a:lnTo>
                <a:lnTo>
                  <a:pt x="691" y="865"/>
                </a:lnTo>
                <a:lnTo>
                  <a:pt x="699" y="861"/>
                </a:lnTo>
                <a:lnTo>
                  <a:pt x="707" y="856"/>
                </a:lnTo>
                <a:lnTo>
                  <a:pt x="704" y="862"/>
                </a:lnTo>
                <a:lnTo>
                  <a:pt x="700" y="870"/>
                </a:lnTo>
                <a:lnTo>
                  <a:pt x="696" y="875"/>
                </a:lnTo>
                <a:lnTo>
                  <a:pt x="692" y="881"/>
                </a:lnTo>
                <a:lnTo>
                  <a:pt x="689" y="887"/>
                </a:lnTo>
                <a:lnTo>
                  <a:pt x="685" y="892"/>
                </a:lnTo>
                <a:lnTo>
                  <a:pt x="681" y="897"/>
                </a:lnTo>
                <a:lnTo>
                  <a:pt x="678" y="902"/>
                </a:lnTo>
                <a:lnTo>
                  <a:pt x="674" y="907"/>
                </a:lnTo>
                <a:lnTo>
                  <a:pt x="672" y="910"/>
                </a:lnTo>
                <a:lnTo>
                  <a:pt x="668" y="914"/>
                </a:lnTo>
                <a:lnTo>
                  <a:pt x="664" y="918"/>
                </a:lnTo>
                <a:lnTo>
                  <a:pt x="662" y="921"/>
                </a:lnTo>
                <a:lnTo>
                  <a:pt x="658" y="925"/>
                </a:lnTo>
                <a:lnTo>
                  <a:pt x="656" y="927"/>
                </a:lnTo>
                <a:lnTo>
                  <a:pt x="653" y="931"/>
                </a:lnTo>
                <a:lnTo>
                  <a:pt x="571" y="921"/>
                </a:lnTo>
                <a:lnTo>
                  <a:pt x="571" y="893"/>
                </a:lnTo>
                <a:close/>
                <a:moveTo>
                  <a:pt x="679" y="924"/>
                </a:moveTo>
                <a:lnTo>
                  <a:pt x="688" y="913"/>
                </a:lnTo>
                <a:lnTo>
                  <a:pt x="690" y="910"/>
                </a:lnTo>
                <a:lnTo>
                  <a:pt x="690" y="909"/>
                </a:lnTo>
                <a:lnTo>
                  <a:pt x="690" y="908"/>
                </a:lnTo>
                <a:lnTo>
                  <a:pt x="691" y="907"/>
                </a:lnTo>
                <a:lnTo>
                  <a:pt x="696" y="902"/>
                </a:lnTo>
                <a:lnTo>
                  <a:pt x="704" y="889"/>
                </a:lnTo>
                <a:lnTo>
                  <a:pt x="712" y="877"/>
                </a:lnTo>
                <a:lnTo>
                  <a:pt x="720" y="865"/>
                </a:lnTo>
                <a:lnTo>
                  <a:pt x="723" y="859"/>
                </a:lnTo>
                <a:lnTo>
                  <a:pt x="727" y="852"/>
                </a:lnTo>
                <a:lnTo>
                  <a:pt x="734" y="839"/>
                </a:lnTo>
                <a:lnTo>
                  <a:pt x="775" y="806"/>
                </a:lnTo>
                <a:lnTo>
                  <a:pt x="815" y="755"/>
                </a:lnTo>
                <a:lnTo>
                  <a:pt x="854" y="770"/>
                </a:lnTo>
                <a:lnTo>
                  <a:pt x="851" y="774"/>
                </a:lnTo>
                <a:lnTo>
                  <a:pt x="850" y="776"/>
                </a:lnTo>
                <a:lnTo>
                  <a:pt x="847" y="782"/>
                </a:lnTo>
                <a:lnTo>
                  <a:pt x="844" y="789"/>
                </a:lnTo>
                <a:lnTo>
                  <a:pt x="841" y="795"/>
                </a:lnTo>
                <a:lnTo>
                  <a:pt x="835" y="807"/>
                </a:lnTo>
                <a:lnTo>
                  <a:pt x="829" y="819"/>
                </a:lnTo>
                <a:lnTo>
                  <a:pt x="825" y="824"/>
                </a:lnTo>
                <a:lnTo>
                  <a:pt x="822" y="830"/>
                </a:lnTo>
                <a:lnTo>
                  <a:pt x="814" y="843"/>
                </a:lnTo>
                <a:lnTo>
                  <a:pt x="806" y="854"/>
                </a:lnTo>
                <a:lnTo>
                  <a:pt x="798" y="865"/>
                </a:lnTo>
                <a:lnTo>
                  <a:pt x="796" y="868"/>
                </a:lnTo>
                <a:lnTo>
                  <a:pt x="794" y="870"/>
                </a:lnTo>
                <a:lnTo>
                  <a:pt x="793" y="871"/>
                </a:lnTo>
                <a:lnTo>
                  <a:pt x="790" y="876"/>
                </a:lnTo>
                <a:lnTo>
                  <a:pt x="785" y="882"/>
                </a:lnTo>
                <a:lnTo>
                  <a:pt x="781" y="887"/>
                </a:lnTo>
                <a:lnTo>
                  <a:pt x="771" y="898"/>
                </a:lnTo>
                <a:lnTo>
                  <a:pt x="761" y="909"/>
                </a:lnTo>
                <a:lnTo>
                  <a:pt x="752" y="920"/>
                </a:lnTo>
                <a:lnTo>
                  <a:pt x="742" y="931"/>
                </a:lnTo>
                <a:lnTo>
                  <a:pt x="731" y="941"/>
                </a:lnTo>
                <a:lnTo>
                  <a:pt x="721" y="952"/>
                </a:lnTo>
                <a:lnTo>
                  <a:pt x="670" y="935"/>
                </a:lnTo>
                <a:lnTo>
                  <a:pt x="679" y="924"/>
                </a:lnTo>
                <a:close/>
                <a:moveTo>
                  <a:pt x="822" y="742"/>
                </a:moveTo>
                <a:lnTo>
                  <a:pt x="826" y="733"/>
                </a:lnTo>
                <a:lnTo>
                  <a:pt x="829" y="730"/>
                </a:lnTo>
                <a:lnTo>
                  <a:pt x="831" y="725"/>
                </a:lnTo>
                <a:lnTo>
                  <a:pt x="835" y="716"/>
                </a:lnTo>
                <a:lnTo>
                  <a:pt x="840" y="707"/>
                </a:lnTo>
                <a:lnTo>
                  <a:pt x="842" y="698"/>
                </a:lnTo>
                <a:lnTo>
                  <a:pt x="845" y="694"/>
                </a:lnTo>
                <a:lnTo>
                  <a:pt x="846" y="689"/>
                </a:lnTo>
                <a:lnTo>
                  <a:pt x="847" y="684"/>
                </a:lnTo>
                <a:lnTo>
                  <a:pt x="850" y="680"/>
                </a:lnTo>
                <a:lnTo>
                  <a:pt x="852" y="671"/>
                </a:lnTo>
                <a:lnTo>
                  <a:pt x="854" y="666"/>
                </a:lnTo>
                <a:lnTo>
                  <a:pt x="855" y="662"/>
                </a:lnTo>
                <a:lnTo>
                  <a:pt x="856" y="652"/>
                </a:lnTo>
                <a:lnTo>
                  <a:pt x="857" y="647"/>
                </a:lnTo>
                <a:lnTo>
                  <a:pt x="858" y="642"/>
                </a:lnTo>
                <a:lnTo>
                  <a:pt x="858" y="637"/>
                </a:lnTo>
                <a:lnTo>
                  <a:pt x="860" y="633"/>
                </a:lnTo>
                <a:lnTo>
                  <a:pt x="860" y="631"/>
                </a:lnTo>
                <a:lnTo>
                  <a:pt x="860" y="630"/>
                </a:lnTo>
                <a:lnTo>
                  <a:pt x="860" y="628"/>
                </a:lnTo>
                <a:lnTo>
                  <a:pt x="861" y="624"/>
                </a:lnTo>
                <a:lnTo>
                  <a:pt x="861" y="621"/>
                </a:lnTo>
                <a:lnTo>
                  <a:pt x="861" y="620"/>
                </a:lnTo>
                <a:lnTo>
                  <a:pt x="861" y="619"/>
                </a:lnTo>
                <a:lnTo>
                  <a:pt x="861" y="614"/>
                </a:lnTo>
                <a:lnTo>
                  <a:pt x="862" y="604"/>
                </a:lnTo>
                <a:lnTo>
                  <a:pt x="862" y="601"/>
                </a:lnTo>
                <a:lnTo>
                  <a:pt x="862" y="599"/>
                </a:lnTo>
                <a:lnTo>
                  <a:pt x="862" y="594"/>
                </a:lnTo>
                <a:lnTo>
                  <a:pt x="897" y="594"/>
                </a:lnTo>
                <a:lnTo>
                  <a:pt x="897" y="599"/>
                </a:lnTo>
                <a:lnTo>
                  <a:pt x="897" y="601"/>
                </a:lnTo>
                <a:lnTo>
                  <a:pt x="897" y="602"/>
                </a:lnTo>
                <a:lnTo>
                  <a:pt x="897" y="604"/>
                </a:lnTo>
                <a:lnTo>
                  <a:pt x="895" y="614"/>
                </a:lnTo>
                <a:lnTo>
                  <a:pt x="895" y="625"/>
                </a:lnTo>
                <a:lnTo>
                  <a:pt x="894" y="635"/>
                </a:lnTo>
                <a:lnTo>
                  <a:pt x="893" y="646"/>
                </a:lnTo>
                <a:lnTo>
                  <a:pt x="890" y="656"/>
                </a:lnTo>
                <a:lnTo>
                  <a:pt x="889" y="666"/>
                </a:lnTo>
                <a:lnTo>
                  <a:pt x="887" y="677"/>
                </a:lnTo>
                <a:lnTo>
                  <a:pt x="884" y="687"/>
                </a:lnTo>
                <a:lnTo>
                  <a:pt x="882" y="696"/>
                </a:lnTo>
                <a:lnTo>
                  <a:pt x="879" y="707"/>
                </a:lnTo>
                <a:lnTo>
                  <a:pt x="876" y="717"/>
                </a:lnTo>
                <a:lnTo>
                  <a:pt x="872" y="727"/>
                </a:lnTo>
                <a:lnTo>
                  <a:pt x="868" y="737"/>
                </a:lnTo>
                <a:lnTo>
                  <a:pt x="867" y="739"/>
                </a:lnTo>
                <a:lnTo>
                  <a:pt x="867" y="741"/>
                </a:lnTo>
                <a:lnTo>
                  <a:pt x="867" y="742"/>
                </a:lnTo>
                <a:lnTo>
                  <a:pt x="865" y="747"/>
                </a:lnTo>
                <a:lnTo>
                  <a:pt x="861" y="758"/>
                </a:lnTo>
                <a:lnTo>
                  <a:pt x="822" y="742"/>
                </a:lnTo>
                <a:close/>
                <a:moveTo>
                  <a:pt x="949" y="373"/>
                </a:moveTo>
                <a:lnTo>
                  <a:pt x="956" y="386"/>
                </a:lnTo>
                <a:lnTo>
                  <a:pt x="962" y="397"/>
                </a:lnTo>
                <a:lnTo>
                  <a:pt x="967" y="409"/>
                </a:lnTo>
                <a:lnTo>
                  <a:pt x="972" y="421"/>
                </a:lnTo>
                <a:lnTo>
                  <a:pt x="977" y="434"/>
                </a:lnTo>
                <a:lnTo>
                  <a:pt x="980" y="447"/>
                </a:lnTo>
                <a:lnTo>
                  <a:pt x="984" y="459"/>
                </a:lnTo>
                <a:lnTo>
                  <a:pt x="988" y="472"/>
                </a:lnTo>
                <a:lnTo>
                  <a:pt x="991" y="485"/>
                </a:lnTo>
                <a:lnTo>
                  <a:pt x="994" y="497"/>
                </a:lnTo>
                <a:lnTo>
                  <a:pt x="996" y="511"/>
                </a:lnTo>
                <a:lnTo>
                  <a:pt x="997" y="524"/>
                </a:lnTo>
                <a:lnTo>
                  <a:pt x="999" y="538"/>
                </a:lnTo>
                <a:lnTo>
                  <a:pt x="1000" y="551"/>
                </a:lnTo>
                <a:lnTo>
                  <a:pt x="1000" y="565"/>
                </a:lnTo>
                <a:lnTo>
                  <a:pt x="1001" y="578"/>
                </a:lnTo>
                <a:lnTo>
                  <a:pt x="911" y="578"/>
                </a:lnTo>
                <a:lnTo>
                  <a:pt x="911" y="574"/>
                </a:lnTo>
                <a:lnTo>
                  <a:pt x="911" y="569"/>
                </a:lnTo>
                <a:lnTo>
                  <a:pt x="910" y="559"/>
                </a:lnTo>
                <a:lnTo>
                  <a:pt x="910" y="554"/>
                </a:lnTo>
                <a:lnTo>
                  <a:pt x="910" y="549"/>
                </a:lnTo>
                <a:lnTo>
                  <a:pt x="909" y="544"/>
                </a:lnTo>
                <a:lnTo>
                  <a:pt x="909" y="539"/>
                </a:lnTo>
                <a:lnTo>
                  <a:pt x="908" y="529"/>
                </a:lnTo>
                <a:lnTo>
                  <a:pt x="905" y="520"/>
                </a:lnTo>
                <a:lnTo>
                  <a:pt x="904" y="510"/>
                </a:lnTo>
                <a:lnTo>
                  <a:pt x="901" y="500"/>
                </a:lnTo>
                <a:lnTo>
                  <a:pt x="899" y="489"/>
                </a:lnTo>
                <a:lnTo>
                  <a:pt x="897" y="479"/>
                </a:lnTo>
                <a:lnTo>
                  <a:pt x="894" y="468"/>
                </a:lnTo>
                <a:lnTo>
                  <a:pt x="892" y="458"/>
                </a:lnTo>
                <a:lnTo>
                  <a:pt x="888" y="447"/>
                </a:lnTo>
                <a:lnTo>
                  <a:pt x="884" y="437"/>
                </a:lnTo>
                <a:lnTo>
                  <a:pt x="883" y="431"/>
                </a:lnTo>
                <a:lnTo>
                  <a:pt x="881" y="426"/>
                </a:lnTo>
                <a:lnTo>
                  <a:pt x="877" y="415"/>
                </a:lnTo>
                <a:lnTo>
                  <a:pt x="949" y="373"/>
                </a:lnTo>
                <a:close/>
                <a:moveTo>
                  <a:pt x="760" y="189"/>
                </a:moveTo>
                <a:lnTo>
                  <a:pt x="775" y="196"/>
                </a:lnTo>
                <a:lnTo>
                  <a:pt x="782" y="200"/>
                </a:lnTo>
                <a:lnTo>
                  <a:pt x="790" y="205"/>
                </a:lnTo>
                <a:lnTo>
                  <a:pt x="797" y="210"/>
                </a:lnTo>
                <a:lnTo>
                  <a:pt x="804" y="214"/>
                </a:lnTo>
                <a:lnTo>
                  <a:pt x="812" y="219"/>
                </a:lnTo>
                <a:lnTo>
                  <a:pt x="819" y="225"/>
                </a:lnTo>
                <a:lnTo>
                  <a:pt x="833" y="235"/>
                </a:lnTo>
                <a:lnTo>
                  <a:pt x="839" y="241"/>
                </a:lnTo>
                <a:lnTo>
                  <a:pt x="846" y="246"/>
                </a:lnTo>
                <a:lnTo>
                  <a:pt x="854" y="252"/>
                </a:lnTo>
                <a:lnTo>
                  <a:pt x="860" y="258"/>
                </a:lnTo>
                <a:lnTo>
                  <a:pt x="867" y="264"/>
                </a:lnTo>
                <a:lnTo>
                  <a:pt x="873" y="270"/>
                </a:lnTo>
                <a:lnTo>
                  <a:pt x="882" y="280"/>
                </a:lnTo>
                <a:lnTo>
                  <a:pt x="890" y="289"/>
                </a:lnTo>
                <a:lnTo>
                  <a:pt x="899" y="300"/>
                </a:lnTo>
                <a:lnTo>
                  <a:pt x="908" y="309"/>
                </a:lnTo>
                <a:lnTo>
                  <a:pt x="916" y="322"/>
                </a:lnTo>
                <a:lnTo>
                  <a:pt x="925" y="334"/>
                </a:lnTo>
                <a:lnTo>
                  <a:pt x="933" y="346"/>
                </a:lnTo>
                <a:lnTo>
                  <a:pt x="942" y="360"/>
                </a:lnTo>
                <a:lnTo>
                  <a:pt x="870" y="402"/>
                </a:lnTo>
                <a:lnTo>
                  <a:pt x="865" y="389"/>
                </a:lnTo>
                <a:lnTo>
                  <a:pt x="858" y="377"/>
                </a:lnTo>
                <a:lnTo>
                  <a:pt x="852" y="365"/>
                </a:lnTo>
                <a:lnTo>
                  <a:pt x="845" y="352"/>
                </a:lnTo>
                <a:lnTo>
                  <a:pt x="838" y="339"/>
                </a:lnTo>
                <a:lnTo>
                  <a:pt x="830" y="327"/>
                </a:lnTo>
                <a:lnTo>
                  <a:pt x="823" y="314"/>
                </a:lnTo>
                <a:lnTo>
                  <a:pt x="814" y="302"/>
                </a:lnTo>
                <a:lnTo>
                  <a:pt x="806" y="290"/>
                </a:lnTo>
                <a:lnTo>
                  <a:pt x="796" y="278"/>
                </a:lnTo>
                <a:lnTo>
                  <a:pt x="787" y="265"/>
                </a:lnTo>
                <a:lnTo>
                  <a:pt x="777" y="253"/>
                </a:lnTo>
                <a:lnTo>
                  <a:pt x="766" y="241"/>
                </a:lnTo>
                <a:lnTo>
                  <a:pt x="755" y="228"/>
                </a:lnTo>
                <a:lnTo>
                  <a:pt x="744" y="216"/>
                </a:lnTo>
                <a:lnTo>
                  <a:pt x="733" y="204"/>
                </a:lnTo>
                <a:lnTo>
                  <a:pt x="760" y="189"/>
                </a:lnTo>
                <a:close/>
                <a:moveTo>
                  <a:pt x="394" y="176"/>
                </a:moveTo>
                <a:lnTo>
                  <a:pt x="405" y="172"/>
                </a:lnTo>
                <a:lnTo>
                  <a:pt x="416" y="167"/>
                </a:lnTo>
                <a:lnTo>
                  <a:pt x="427" y="163"/>
                </a:lnTo>
                <a:lnTo>
                  <a:pt x="438" y="160"/>
                </a:lnTo>
                <a:lnTo>
                  <a:pt x="449" y="156"/>
                </a:lnTo>
                <a:lnTo>
                  <a:pt x="460" y="153"/>
                </a:lnTo>
                <a:lnTo>
                  <a:pt x="471" y="151"/>
                </a:lnTo>
                <a:lnTo>
                  <a:pt x="482" y="149"/>
                </a:lnTo>
                <a:lnTo>
                  <a:pt x="494" y="146"/>
                </a:lnTo>
                <a:lnTo>
                  <a:pt x="506" y="145"/>
                </a:lnTo>
                <a:lnTo>
                  <a:pt x="517" y="144"/>
                </a:lnTo>
                <a:lnTo>
                  <a:pt x="529" y="142"/>
                </a:lnTo>
                <a:lnTo>
                  <a:pt x="540" y="141"/>
                </a:lnTo>
                <a:lnTo>
                  <a:pt x="551" y="141"/>
                </a:lnTo>
                <a:lnTo>
                  <a:pt x="563" y="141"/>
                </a:lnTo>
                <a:lnTo>
                  <a:pt x="574" y="141"/>
                </a:lnTo>
                <a:lnTo>
                  <a:pt x="587" y="141"/>
                </a:lnTo>
                <a:lnTo>
                  <a:pt x="598" y="142"/>
                </a:lnTo>
                <a:lnTo>
                  <a:pt x="609" y="144"/>
                </a:lnTo>
                <a:lnTo>
                  <a:pt x="621" y="145"/>
                </a:lnTo>
                <a:lnTo>
                  <a:pt x="632" y="146"/>
                </a:lnTo>
                <a:lnTo>
                  <a:pt x="643" y="149"/>
                </a:lnTo>
                <a:lnTo>
                  <a:pt x="654" y="151"/>
                </a:lnTo>
                <a:lnTo>
                  <a:pt x="667" y="153"/>
                </a:lnTo>
                <a:lnTo>
                  <a:pt x="672" y="155"/>
                </a:lnTo>
                <a:lnTo>
                  <a:pt x="678" y="156"/>
                </a:lnTo>
                <a:lnTo>
                  <a:pt x="689" y="160"/>
                </a:lnTo>
                <a:lnTo>
                  <a:pt x="700" y="163"/>
                </a:lnTo>
                <a:lnTo>
                  <a:pt x="711" y="167"/>
                </a:lnTo>
                <a:lnTo>
                  <a:pt x="722" y="172"/>
                </a:lnTo>
                <a:lnTo>
                  <a:pt x="733" y="176"/>
                </a:lnTo>
                <a:lnTo>
                  <a:pt x="744" y="180"/>
                </a:lnTo>
                <a:lnTo>
                  <a:pt x="740" y="183"/>
                </a:lnTo>
                <a:lnTo>
                  <a:pt x="736" y="185"/>
                </a:lnTo>
                <a:lnTo>
                  <a:pt x="732" y="188"/>
                </a:lnTo>
                <a:lnTo>
                  <a:pt x="729" y="189"/>
                </a:lnTo>
                <a:lnTo>
                  <a:pt x="728" y="190"/>
                </a:lnTo>
                <a:lnTo>
                  <a:pt x="723" y="193"/>
                </a:lnTo>
                <a:lnTo>
                  <a:pt x="720" y="194"/>
                </a:lnTo>
                <a:lnTo>
                  <a:pt x="718" y="195"/>
                </a:lnTo>
                <a:lnTo>
                  <a:pt x="717" y="195"/>
                </a:lnTo>
                <a:lnTo>
                  <a:pt x="715" y="196"/>
                </a:lnTo>
                <a:lnTo>
                  <a:pt x="710" y="199"/>
                </a:lnTo>
                <a:lnTo>
                  <a:pt x="707" y="199"/>
                </a:lnTo>
                <a:lnTo>
                  <a:pt x="706" y="200"/>
                </a:lnTo>
                <a:lnTo>
                  <a:pt x="705" y="200"/>
                </a:lnTo>
                <a:lnTo>
                  <a:pt x="700" y="203"/>
                </a:lnTo>
                <a:lnTo>
                  <a:pt x="695" y="204"/>
                </a:lnTo>
                <a:lnTo>
                  <a:pt x="690" y="205"/>
                </a:lnTo>
                <a:lnTo>
                  <a:pt x="685" y="207"/>
                </a:lnTo>
                <a:lnTo>
                  <a:pt x="680" y="209"/>
                </a:lnTo>
                <a:lnTo>
                  <a:pt x="674" y="210"/>
                </a:lnTo>
                <a:lnTo>
                  <a:pt x="672" y="211"/>
                </a:lnTo>
                <a:lnTo>
                  <a:pt x="669" y="211"/>
                </a:lnTo>
                <a:lnTo>
                  <a:pt x="663" y="212"/>
                </a:lnTo>
                <a:lnTo>
                  <a:pt x="659" y="212"/>
                </a:lnTo>
                <a:lnTo>
                  <a:pt x="657" y="214"/>
                </a:lnTo>
                <a:lnTo>
                  <a:pt x="651" y="215"/>
                </a:lnTo>
                <a:lnTo>
                  <a:pt x="648" y="215"/>
                </a:lnTo>
                <a:lnTo>
                  <a:pt x="647" y="216"/>
                </a:lnTo>
                <a:lnTo>
                  <a:pt x="645" y="216"/>
                </a:lnTo>
                <a:lnTo>
                  <a:pt x="638" y="217"/>
                </a:lnTo>
                <a:lnTo>
                  <a:pt x="637" y="217"/>
                </a:lnTo>
                <a:lnTo>
                  <a:pt x="636" y="217"/>
                </a:lnTo>
                <a:lnTo>
                  <a:pt x="632" y="217"/>
                </a:lnTo>
                <a:lnTo>
                  <a:pt x="626" y="219"/>
                </a:lnTo>
                <a:lnTo>
                  <a:pt x="620" y="220"/>
                </a:lnTo>
                <a:lnTo>
                  <a:pt x="613" y="220"/>
                </a:lnTo>
                <a:lnTo>
                  <a:pt x="606" y="221"/>
                </a:lnTo>
                <a:lnTo>
                  <a:pt x="599" y="221"/>
                </a:lnTo>
                <a:lnTo>
                  <a:pt x="593" y="221"/>
                </a:lnTo>
                <a:lnTo>
                  <a:pt x="585" y="222"/>
                </a:lnTo>
                <a:lnTo>
                  <a:pt x="582" y="222"/>
                </a:lnTo>
                <a:lnTo>
                  <a:pt x="578" y="222"/>
                </a:lnTo>
                <a:lnTo>
                  <a:pt x="571" y="222"/>
                </a:lnTo>
                <a:lnTo>
                  <a:pt x="563" y="222"/>
                </a:lnTo>
                <a:lnTo>
                  <a:pt x="552" y="222"/>
                </a:lnTo>
                <a:lnTo>
                  <a:pt x="540" y="222"/>
                </a:lnTo>
                <a:lnTo>
                  <a:pt x="529" y="222"/>
                </a:lnTo>
                <a:lnTo>
                  <a:pt x="518" y="221"/>
                </a:lnTo>
                <a:lnTo>
                  <a:pt x="507" y="220"/>
                </a:lnTo>
                <a:lnTo>
                  <a:pt x="496" y="217"/>
                </a:lnTo>
                <a:lnTo>
                  <a:pt x="483" y="216"/>
                </a:lnTo>
                <a:lnTo>
                  <a:pt x="472" y="214"/>
                </a:lnTo>
                <a:lnTo>
                  <a:pt x="461" y="210"/>
                </a:lnTo>
                <a:lnTo>
                  <a:pt x="450" y="207"/>
                </a:lnTo>
                <a:lnTo>
                  <a:pt x="439" y="204"/>
                </a:lnTo>
                <a:lnTo>
                  <a:pt x="428" y="200"/>
                </a:lnTo>
                <a:lnTo>
                  <a:pt x="416" y="195"/>
                </a:lnTo>
                <a:lnTo>
                  <a:pt x="405" y="192"/>
                </a:lnTo>
                <a:lnTo>
                  <a:pt x="394" y="187"/>
                </a:lnTo>
                <a:lnTo>
                  <a:pt x="383" y="180"/>
                </a:lnTo>
                <a:lnTo>
                  <a:pt x="394" y="176"/>
                </a:lnTo>
                <a:close/>
                <a:moveTo>
                  <a:pt x="194" y="348"/>
                </a:moveTo>
                <a:lnTo>
                  <a:pt x="197" y="341"/>
                </a:lnTo>
                <a:lnTo>
                  <a:pt x="201" y="337"/>
                </a:lnTo>
                <a:lnTo>
                  <a:pt x="204" y="332"/>
                </a:lnTo>
                <a:lnTo>
                  <a:pt x="208" y="325"/>
                </a:lnTo>
                <a:lnTo>
                  <a:pt x="212" y="321"/>
                </a:lnTo>
                <a:lnTo>
                  <a:pt x="217" y="314"/>
                </a:lnTo>
                <a:lnTo>
                  <a:pt x="220" y="309"/>
                </a:lnTo>
                <a:lnTo>
                  <a:pt x="225" y="303"/>
                </a:lnTo>
                <a:lnTo>
                  <a:pt x="235" y="293"/>
                </a:lnTo>
                <a:lnTo>
                  <a:pt x="245" y="281"/>
                </a:lnTo>
                <a:lnTo>
                  <a:pt x="250" y="276"/>
                </a:lnTo>
                <a:lnTo>
                  <a:pt x="255" y="270"/>
                </a:lnTo>
                <a:lnTo>
                  <a:pt x="267" y="259"/>
                </a:lnTo>
                <a:lnTo>
                  <a:pt x="273" y="253"/>
                </a:lnTo>
                <a:lnTo>
                  <a:pt x="279" y="248"/>
                </a:lnTo>
                <a:lnTo>
                  <a:pt x="287" y="242"/>
                </a:lnTo>
                <a:lnTo>
                  <a:pt x="293" y="237"/>
                </a:lnTo>
                <a:lnTo>
                  <a:pt x="300" y="231"/>
                </a:lnTo>
                <a:lnTo>
                  <a:pt x="306" y="226"/>
                </a:lnTo>
                <a:lnTo>
                  <a:pt x="321" y="216"/>
                </a:lnTo>
                <a:lnTo>
                  <a:pt x="336" y="206"/>
                </a:lnTo>
                <a:lnTo>
                  <a:pt x="351" y="198"/>
                </a:lnTo>
                <a:lnTo>
                  <a:pt x="358" y="193"/>
                </a:lnTo>
                <a:lnTo>
                  <a:pt x="367" y="189"/>
                </a:lnTo>
                <a:lnTo>
                  <a:pt x="370" y="190"/>
                </a:lnTo>
                <a:lnTo>
                  <a:pt x="374" y="193"/>
                </a:lnTo>
                <a:lnTo>
                  <a:pt x="381" y="198"/>
                </a:lnTo>
                <a:lnTo>
                  <a:pt x="389" y="200"/>
                </a:lnTo>
                <a:lnTo>
                  <a:pt x="395" y="204"/>
                </a:lnTo>
                <a:lnTo>
                  <a:pt x="384" y="216"/>
                </a:lnTo>
                <a:lnTo>
                  <a:pt x="373" y="228"/>
                </a:lnTo>
                <a:lnTo>
                  <a:pt x="362" y="241"/>
                </a:lnTo>
                <a:lnTo>
                  <a:pt x="351" y="253"/>
                </a:lnTo>
                <a:lnTo>
                  <a:pt x="341" y="265"/>
                </a:lnTo>
                <a:lnTo>
                  <a:pt x="331" y="278"/>
                </a:lnTo>
                <a:lnTo>
                  <a:pt x="322" y="290"/>
                </a:lnTo>
                <a:lnTo>
                  <a:pt x="314" y="302"/>
                </a:lnTo>
                <a:lnTo>
                  <a:pt x="305" y="314"/>
                </a:lnTo>
                <a:lnTo>
                  <a:pt x="296" y="327"/>
                </a:lnTo>
                <a:lnTo>
                  <a:pt x="289" y="339"/>
                </a:lnTo>
                <a:lnTo>
                  <a:pt x="282" y="351"/>
                </a:lnTo>
                <a:lnTo>
                  <a:pt x="276" y="364"/>
                </a:lnTo>
                <a:lnTo>
                  <a:pt x="268" y="376"/>
                </a:lnTo>
                <a:lnTo>
                  <a:pt x="262" y="387"/>
                </a:lnTo>
                <a:lnTo>
                  <a:pt x="257" y="399"/>
                </a:lnTo>
                <a:lnTo>
                  <a:pt x="188" y="357"/>
                </a:lnTo>
                <a:lnTo>
                  <a:pt x="194" y="348"/>
                </a:lnTo>
                <a:close/>
                <a:moveTo>
                  <a:pt x="128" y="564"/>
                </a:moveTo>
                <a:lnTo>
                  <a:pt x="128" y="550"/>
                </a:lnTo>
                <a:lnTo>
                  <a:pt x="129" y="537"/>
                </a:lnTo>
                <a:lnTo>
                  <a:pt x="130" y="523"/>
                </a:lnTo>
                <a:lnTo>
                  <a:pt x="133" y="510"/>
                </a:lnTo>
                <a:lnTo>
                  <a:pt x="135" y="496"/>
                </a:lnTo>
                <a:lnTo>
                  <a:pt x="138" y="483"/>
                </a:lnTo>
                <a:lnTo>
                  <a:pt x="140" y="469"/>
                </a:lnTo>
                <a:lnTo>
                  <a:pt x="144" y="457"/>
                </a:lnTo>
                <a:lnTo>
                  <a:pt x="148" y="445"/>
                </a:lnTo>
                <a:lnTo>
                  <a:pt x="153" y="431"/>
                </a:lnTo>
                <a:lnTo>
                  <a:pt x="157" y="419"/>
                </a:lnTo>
                <a:lnTo>
                  <a:pt x="162" y="407"/>
                </a:lnTo>
                <a:lnTo>
                  <a:pt x="167" y="395"/>
                </a:lnTo>
                <a:lnTo>
                  <a:pt x="173" y="383"/>
                </a:lnTo>
                <a:lnTo>
                  <a:pt x="181" y="371"/>
                </a:lnTo>
                <a:lnTo>
                  <a:pt x="250" y="413"/>
                </a:lnTo>
                <a:lnTo>
                  <a:pt x="246" y="424"/>
                </a:lnTo>
                <a:lnTo>
                  <a:pt x="241" y="434"/>
                </a:lnTo>
                <a:lnTo>
                  <a:pt x="237" y="445"/>
                </a:lnTo>
                <a:lnTo>
                  <a:pt x="234" y="454"/>
                </a:lnTo>
                <a:lnTo>
                  <a:pt x="231" y="466"/>
                </a:lnTo>
                <a:lnTo>
                  <a:pt x="228" y="475"/>
                </a:lnTo>
                <a:lnTo>
                  <a:pt x="225" y="486"/>
                </a:lnTo>
                <a:lnTo>
                  <a:pt x="223" y="496"/>
                </a:lnTo>
                <a:lnTo>
                  <a:pt x="220" y="506"/>
                </a:lnTo>
                <a:lnTo>
                  <a:pt x="219" y="517"/>
                </a:lnTo>
                <a:lnTo>
                  <a:pt x="218" y="527"/>
                </a:lnTo>
                <a:lnTo>
                  <a:pt x="217" y="538"/>
                </a:lnTo>
                <a:lnTo>
                  <a:pt x="215" y="548"/>
                </a:lnTo>
                <a:lnTo>
                  <a:pt x="214" y="558"/>
                </a:lnTo>
                <a:lnTo>
                  <a:pt x="213" y="569"/>
                </a:lnTo>
                <a:lnTo>
                  <a:pt x="213" y="578"/>
                </a:lnTo>
                <a:lnTo>
                  <a:pt x="128" y="578"/>
                </a:lnTo>
                <a:lnTo>
                  <a:pt x="128" y="564"/>
                </a:lnTo>
                <a:close/>
                <a:moveTo>
                  <a:pt x="186" y="803"/>
                </a:moveTo>
                <a:lnTo>
                  <a:pt x="178" y="791"/>
                </a:lnTo>
                <a:lnTo>
                  <a:pt x="172" y="779"/>
                </a:lnTo>
                <a:lnTo>
                  <a:pt x="166" y="766"/>
                </a:lnTo>
                <a:lnTo>
                  <a:pt x="161" y="754"/>
                </a:lnTo>
                <a:lnTo>
                  <a:pt x="159" y="747"/>
                </a:lnTo>
                <a:lnTo>
                  <a:pt x="156" y="741"/>
                </a:lnTo>
                <a:lnTo>
                  <a:pt x="151" y="728"/>
                </a:lnTo>
                <a:lnTo>
                  <a:pt x="146" y="715"/>
                </a:lnTo>
                <a:lnTo>
                  <a:pt x="143" y="703"/>
                </a:lnTo>
                <a:lnTo>
                  <a:pt x="141" y="695"/>
                </a:lnTo>
                <a:lnTo>
                  <a:pt x="139" y="689"/>
                </a:lnTo>
                <a:lnTo>
                  <a:pt x="137" y="676"/>
                </a:lnTo>
                <a:lnTo>
                  <a:pt x="134" y="662"/>
                </a:lnTo>
                <a:lnTo>
                  <a:pt x="132" y="649"/>
                </a:lnTo>
                <a:lnTo>
                  <a:pt x="130" y="635"/>
                </a:lnTo>
                <a:lnTo>
                  <a:pt x="129" y="621"/>
                </a:lnTo>
                <a:lnTo>
                  <a:pt x="128" y="608"/>
                </a:lnTo>
                <a:lnTo>
                  <a:pt x="128" y="594"/>
                </a:lnTo>
                <a:lnTo>
                  <a:pt x="213" y="596"/>
                </a:lnTo>
                <a:lnTo>
                  <a:pt x="213" y="606"/>
                </a:lnTo>
                <a:lnTo>
                  <a:pt x="214" y="617"/>
                </a:lnTo>
                <a:lnTo>
                  <a:pt x="215" y="626"/>
                </a:lnTo>
                <a:lnTo>
                  <a:pt x="217" y="637"/>
                </a:lnTo>
                <a:lnTo>
                  <a:pt x="218" y="647"/>
                </a:lnTo>
                <a:lnTo>
                  <a:pt x="220" y="657"/>
                </a:lnTo>
                <a:lnTo>
                  <a:pt x="221" y="668"/>
                </a:lnTo>
                <a:lnTo>
                  <a:pt x="224" y="678"/>
                </a:lnTo>
                <a:lnTo>
                  <a:pt x="226" y="689"/>
                </a:lnTo>
                <a:lnTo>
                  <a:pt x="230" y="700"/>
                </a:lnTo>
                <a:lnTo>
                  <a:pt x="232" y="710"/>
                </a:lnTo>
                <a:lnTo>
                  <a:pt x="236" y="721"/>
                </a:lnTo>
                <a:lnTo>
                  <a:pt x="240" y="731"/>
                </a:lnTo>
                <a:lnTo>
                  <a:pt x="245" y="742"/>
                </a:lnTo>
                <a:lnTo>
                  <a:pt x="248" y="753"/>
                </a:lnTo>
                <a:lnTo>
                  <a:pt x="253" y="763"/>
                </a:lnTo>
                <a:lnTo>
                  <a:pt x="186" y="803"/>
                </a:lnTo>
                <a:close/>
                <a:moveTo>
                  <a:pt x="367" y="974"/>
                </a:moveTo>
                <a:lnTo>
                  <a:pt x="358" y="970"/>
                </a:lnTo>
                <a:lnTo>
                  <a:pt x="351" y="965"/>
                </a:lnTo>
                <a:lnTo>
                  <a:pt x="342" y="961"/>
                </a:lnTo>
                <a:lnTo>
                  <a:pt x="335" y="956"/>
                </a:lnTo>
                <a:lnTo>
                  <a:pt x="327" y="952"/>
                </a:lnTo>
                <a:lnTo>
                  <a:pt x="320" y="947"/>
                </a:lnTo>
                <a:lnTo>
                  <a:pt x="312" y="942"/>
                </a:lnTo>
                <a:lnTo>
                  <a:pt x="305" y="937"/>
                </a:lnTo>
                <a:lnTo>
                  <a:pt x="299" y="931"/>
                </a:lnTo>
                <a:lnTo>
                  <a:pt x="292" y="926"/>
                </a:lnTo>
                <a:lnTo>
                  <a:pt x="285" y="920"/>
                </a:lnTo>
                <a:lnTo>
                  <a:pt x="279" y="915"/>
                </a:lnTo>
                <a:lnTo>
                  <a:pt x="273" y="910"/>
                </a:lnTo>
                <a:lnTo>
                  <a:pt x="267" y="904"/>
                </a:lnTo>
                <a:lnTo>
                  <a:pt x="261" y="898"/>
                </a:lnTo>
                <a:lnTo>
                  <a:pt x="255" y="893"/>
                </a:lnTo>
                <a:lnTo>
                  <a:pt x="246" y="883"/>
                </a:lnTo>
                <a:lnTo>
                  <a:pt x="237" y="875"/>
                </a:lnTo>
                <a:lnTo>
                  <a:pt x="230" y="865"/>
                </a:lnTo>
                <a:lnTo>
                  <a:pt x="221" y="855"/>
                </a:lnTo>
                <a:lnTo>
                  <a:pt x="214" y="846"/>
                </a:lnTo>
                <a:lnTo>
                  <a:pt x="208" y="836"/>
                </a:lnTo>
                <a:lnTo>
                  <a:pt x="201" y="827"/>
                </a:lnTo>
                <a:lnTo>
                  <a:pt x="196" y="817"/>
                </a:lnTo>
                <a:lnTo>
                  <a:pt x="261" y="779"/>
                </a:lnTo>
                <a:lnTo>
                  <a:pt x="267" y="791"/>
                </a:lnTo>
                <a:lnTo>
                  <a:pt x="273" y="803"/>
                </a:lnTo>
                <a:lnTo>
                  <a:pt x="280" y="816"/>
                </a:lnTo>
                <a:lnTo>
                  <a:pt x="288" y="828"/>
                </a:lnTo>
                <a:lnTo>
                  <a:pt x="295" y="840"/>
                </a:lnTo>
                <a:lnTo>
                  <a:pt x="304" y="851"/>
                </a:lnTo>
                <a:lnTo>
                  <a:pt x="311" y="864"/>
                </a:lnTo>
                <a:lnTo>
                  <a:pt x="320" y="875"/>
                </a:lnTo>
                <a:lnTo>
                  <a:pt x="328" y="886"/>
                </a:lnTo>
                <a:lnTo>
                  <a:pt x="338" y="897"/>
                </a:lnTo>
                <a:lnTo>
                  <a:pt x="347" y="907"/>
                </a:lnTo>
                <a:lnTo>
                  <a:pt x="357" y="918"/>
                </a:lnTo>
                <a:lnTo>
                  <a:pt x="367" y="927"/>
                </a:lnTo>
                <a:lnTo>
                  <a:pt x="376" y="937"/>
                </a:lnTo>
                <a:lnTo>
                  <a:pt x="386" y="947"/>
                </a:lnTo>
                <a:lnTo>
                  <a:pt x="397" y="957"/>
                </a:lnTo>
                <a:lnTo>
                  <a:pt x="367" y="974"/>
                </a:lnTo>
                <a:close/>
                <a:moveTo>
                  <a:pt x="736" y="986"/>
                </a:moveTo>
                <a:lnTo>
                  <a:pt x="731" y="989"/>
                </a:lnTo>
                <a:lnTo>
                  <a:pt x="726" y="991"/>
                </a:lnTo>
                <a:lnTo>
                  <a:pt x="713" y="995"/>
                </a:lnTo>
                <a:lnTo>
                  <a:pt x="708" y="997"/>
                </a:lnTo>
                <a:lnTo>
                  <a:pt x="706" y="999"/>
                </a:lnTo>
                <a:lnTo>
                  <a:pt x="702" y="1000"/>
                </a:lnTo>
                <a:lnTo>
                  <a:pt x="700" y="1000"/>
                </a:lnTo>
                <a:lnTo>
                  <a:pt x="697" y="1001"/>
                </a:lnTo>
                <a:lnTo>
                  <a:pt x="691" y="1004"/>
                </a:lnTo>
                <a:lnTo>
                  <a:pt x="686" y="1005"/>
                </a:lnTo>
                <a:lnTo>
                  <a:pt x="680" y="1006"/>
                </a:lnTo>
                <a:lnTo>
                  <a:pt x="669" y="1010"/>
                </a:lnTo>
                <a:lnTo>
                  <a:pt x="663" y="1011"/>
                </a:lnTo>
                <a:lnTo>
                  <a:pt x="658" y="1012"/>
                </a:lnTo>
                <a:lnTo>
                  <a:pt x="646" y="1015"/>
                </a:lnTo>
                <a:lnTo>
                  <a:pt x="640" y="1016"/>
                </a:lnTo>
                <a:lnTo>
                  <a:pt x="635" y="1016"/>
                </a:lnTo>
                <a:lnTo>
                  <a:pt x="622" y="1018"/>
                </a:lnTo>
                <a:lnTo>
                  <a:pt x="616" y="1018"/>
                </a:lnTo>
                <a:lnTo>
                  <a:pt x="611" y="1020"/>
                </a:lnTo>
                <a:lnTo>
                  <a:pt x="599" y="1021"/>
                </a:lnTo>
                <a:lnTo>
                  <a:pt x="597" y="1021"/>
                </a:lnTo>
                <a:lnTo>
                  <a:pt x="593" y="1021"/>
                </a:lnTo>
                <a:lnTo>
                  <a:pt x="587" y="1022"/>
                </a:lnTo>
                <a:lnTo>
                  <a:pt x="576" y="1022"/>
                </a:lnTo>
                <a:lnTo>
                  <a:pt x="572" y="1022"/>
                </a:lnTo>
                <a:lnTo>
                  <a:pt x="571" y="1022"/>
                </a:lnTo>
                <a:lnTo>
                  <a:pt x="569" y="1022"/>
                </a:lnTo>
                <a:lnTo>
                  <a:pt x="563" y="1022"/>
                </a:lnTo>
                <a:lnTo>
                  <a:pt x="551" y="1022"/>
                </a:lnTo>
                <a:lnTo>
                  <a:pt x="539" y="1022"/>
                </a:lnTo>
                <a:lnTo>
                  <a:pt x="526" y="1021"/>
                </a:lnTo>
                <a:lnTo>
                  <a:pt x="515" y="1020"/>
                </a:lnTo>
                <a:lnTo>
                  <a:pt x="503" y="1018"/>
                </a:lnTo>
                <a:lnTo>
                  <a:pt x="492" y="1016"/>
                </a:lnTo>
                <a:lnTo>
                  <a:pt x="480" y="1015"/>
                </a:lnTo>
                <a:lnTo>
                  <a:pt x="469" y="1012"/>
                </a:lnTo>
                <a:lnTo>
                  <a:pt x="458" y="1010"/>
                </a:lnTo>
                <a:lnTo>
                  <a:pt x="446" y="1006"/>
                </a:lnTo>
                <a:lnTo>
                  <a:pt x="435" y="1004"/>
                </a:lnTo>
                <a:lnTo>
                  <a:pt x="424" y="1000"/>
                </a:lnTo>
                <a:lnTo>
                  <a:pt x="415" y="995"/>
                </a:lnTo>
                <a:lnTo>
                  <a:pt x="403" y="991"/>
                </a:lnTo>
                <a:lnTo>
                  <a:pt x="392" y="986"/>
                </a:lnTo>
                <a:lnTo>
                  <a:pt x="383" y="981"/>
                </a:lnTo>
                <a:lnTo>
                  <a:pt x="392" y="977"/>
                </a:lnTo>
                <a:lnTo>
                  <a:pt x="402" y="972"/>
                </a:lnTo>
                <a:lnTo>
                  <a:pt x="412" y="967"/>
                </a:lnTo>
                <a:lnTo>
                  <a:pt x="422" y="962"/>
                </a:lnTo>
                <a:lnTo>
                  <a:pt x="433" y="958"/>
                </a:lnTo>
                <a:lnTo>
                  <a:pt x="443" y="954"/>
                </a:lnTo>
                <a:lnTo>
                  <a:pt x="454" y="951"/>
                </a:lnTo>
                <a:lnTo>
                  <a:pt x="466" y="948"/>
                </a:lnTo>
                <a:lnTo>
                  <a:pt x="477" y="946"/>
                </a:lnTo>
                <a:lnTo>
                  <a:pt x="488" y="943"/>
                </a:lnTo>
                <a:lnTo>
                  <a:pt x="501" y="942"/>
                </a:lnTo>
                <a:lnTo>
                  <a:pt x="513" y="940"/>
                </a:lnTo>
                <a:lnTo>
                  <a:pt x="525" y="938"/>
                </a:lnTo>
                <a:lnTo>
                  <a:pt x="539" y="938"/>
                </a:lnTo>
                <a:lnTo>
                  <a:pt x="551" y="938"/>
                </a:lnTo>
                <a:lnTo>
                  <a:pt x="565" y="938"/>
                </a:lnTo>
                <a:lnTo>
                  <a:pt x="576" y="938"/>
                </a:lnTo>
                <a:lnTo>
                  <a:pt x="585" y="938"/>
                </a:lnTo>
                <a:lnTo>
                  <a:pt x="597" y="938"/>
                </a:lnTo>
                <a:lnTo>
                  <a:pt x="606" y="940"/>
                </a:lnTo>
                <a:lnTo>
                  <a:pt x="616" y="941"/>
                </a:lnTo>
                <a:lnTo>
                  <a:pt x="626" y="942"/>
                </a:lnTo>
                <a:lnTo>
                  <a:pt x="636" y="943"/>
                </a:lnTo>
                <a:lnTo>
                  <a:pt x="646" y="946"/>
                </a:lnTo>
                <a:lnTo>
                  <a:pt x="654" y="947"/>
                </a:lnTo>
                <a:lnTo>
                  <a:pt x="664" y="950"/>
                </a:lnTo>
                <a:lnTo>
                  <a:pt x="673" y="952"/>
                </a:lnTo>
                <a:lnTo>
                  <a:pt x="683" y="954"/>
                </a:lnTo>
                <a:lnTo>
                  <a:pt x="691" y="957"/>
                </a:lnTo>
                <a:lnTo>
                  <a:pt x="700" y="961"/>
                </a:lnTo>
                <a:lnTo>
                  <a:pt x="708" y="963"/>
                </a:lnTo>
                <a:lnTo>
                  <a:pt x="716" y="967"/>
                </a:lnTo>
                <a:lnTo>
                  <a:pt x="721" y="967"/>
                </a:lnTo>
                <a:lnTo>
                  <a:pt x="748" y="981"/>
                </a:lnTo>
                <a:lnTo>
                  <a:pt x="736" y="986"/>
                </a:lnTo>
                <a:close/>
                <a:moveTo>
                  <a:pt x="796" y="954"/>
                </a:moveTo>
                <a:lnTo>
                  <a:pt x="787" y="959"/>
                </a:lnTo>
                <a:lnTo>
                  <a:pt x="780" y="963"/>
                </a:lnTo>
                <a:lnTo>
                  <a:pt x="776" y="965"/>
                </a:lnTo>
                <a:lnTo>
                  <a:pt x="772" y="968"/>
                </a:lnTo>
                <a:lnTo>
                  <a:pt x="767" y="970"/>
                </a:lnTo>
                <a:lnTo>
                  <a:pt x="764" y="973"/>
                </a:lnTo>
                <a:lnTo>
                  <a:pt x="737" y="957"/>
                </a:lnTo>
                <a:lnTo>
                  <a:pt x="747" y="947"/>
                </a:lnTo>
                <a:lnTo>
                  <a:pt x="758" y="936"/>
                </a:lnTo>
                <a:lnTo>
                  <a:pt x="767" y="926"/>
                </a:lnTo>
                <a:lnTo>
                  <a:pt x="772" y="920"/>
                </a:lnTo>
                <a:lnTo>
                  <a:pt x="774" y="918"/>
                </a:lnTo>
                <a:lnTo>
                  <a:pt x="776" y="915"/>
                </a:lnTo>
                <a:lnTo>
                  <a:pt x="781" y="910"/>
                </a:lnTo>
                <a:lnTo>
                  <a:pt x="786" y="904"/>
                </a:lnTo>
                <a:lnTo>
                  <a:pt x="790" y="899"/>
                </a:lnTo>
                <a:lnTo>
                  <a:pt x="794" y="893"/>
                </a:lnTo>
                <a:lnTo>
                  <a:pt x="799" y="888"/>
                </a:lnTo>
                <a:lnTo>
                  <a:pt x="801" y="887"/>
                </a:lnTo>
                <a:lnTo>
                  <a:pt x="801" y="886"/>
                </a:lnTo>
                <a:lnTo>
                  <a:pt x="803" y="882"/>
                </a:lnTo>
                <a:lnTo>
                  <a:pt x="812" y="872"/>
                </a:lnTo>
                <a:lnTo>
                  <a:pt x="815" y="866"/>
                </a:lnTo>
                <a:lnTo>
                  <a:pt x="820" y="860"/>
                </a:lnTo>
                <a:lnTo>
                  <a:pt x="824" y="855"/>
                </a:lnTo>
                <a:lnTo>
                  <a:pt x="828" y="849"/>
                </a:lnTo>
                <a:lnTo>
                  <a:pt x="835" y="838"/>
                </a:lnTo>
                <a:lnTo>
                  <a:pt x="842" y="825"/>
                </a:lnTo>
                <a:lnTo>
                  <a:pt x="849" y="814"/>
                </a:lnTo>
                <a:lnTo>
                  <a:pt x="856" y="802"/>
                </a:lnTo>
                <a:lnTo>
                  <a:pt x="862" y="790"/>
                </a:lnTo>
                <a:lnTo>
                  <a:pt x="863" y="787"/>
                </a:lnTo>
                <a:lnTo>
                  <a:pt x="865" y="785"/>
                </a:lnTo>
                <a:lnTo>
                  <a:pt x="868" y="779"/>
                </a:lnTo>
                <a:lnTo>
                  <a:pt x="936" y="814"/>
                </a:lnTo>
                <a:lnTo>
                  <a:pt x="927" y="825"/>
                </a:lnTo>
                <a:lnTo>
                  <a:pt x="924" y="832"/>
                </a:lnTo>
                <a:lnTo>
                  <a:pt x="920" y="836"/>
                </a:lnTo>
                <a:lnTo>
                  <a:pt x="911" y="848"/>
                </a:lnTo>
                <a:lnTo>
                  <a:pt x="904" y="857"/>
                </a:lnTo>
                <a:lnTo>
                  <a:pt x="897" y="867"/>
                </a:lnTo>
                <a:lnTo>
                  <a:pt x="889" y="876"/>
                </a:lnTo>
                <a:lnTo>
                  <a:pt x="881" y="884"/>
                </a:lnTo>
                <a:lnTo>
                  <a:pt x="873" y="893"/>
                </a:lnTo>
                <a:lnTo>
                  <a:pt x="871" y="895"/>
                </a:lnTo>
                <a:lnTo>
                  <a:pt x="867" y="898"/>
                </a:lnTo>
                <a:lnTo>
                  <a:pt x="862" y="904"/>
                </a:lnTo>
                <a:lnTo>
                  <a:pt x="858" y="907"/>
                </a:lnTo>
                <a:lnTo>
                  <a:pt x="857" y="908"/>
                </a:lnTo>
                <a:lnTo>
                  <a:pt x="856" y="909"/>
                </a:lnTo>
                <a:lnTo>
                  <a:pt x="852" y="911"/>
                </a:lnTo>
                <a:lnTo>
                  <a:pt x="851" y="913"/>
                </a:lnTo>
                <a:lnTo>
                  <a:pt x="850" y="914"/>
                </a:lnTo>
                <a:lnTo>
                  <a:pt x="849" y="915"/>
                </a:lnTo>
                <a:lnTo>
                  <a:pt x="846" y="918"/>
                </a:lnTo>
                <a:lnTo>
                  <a:pt x="844" y="920"/>
                </a:lnTo>
                <a:lnTo>
                  <a:pt x="838" y="925"/>
                </a:lnTo>
                <a:lnTo>
                  <a:pt x="830" y="930"/>
                </a:lnTo>
                <a:lnTo>
                  <a:pt x="824" y="935"/>
                </a:lnTo>
                <a:lnTo>
                  <a:pt x="817" y="940"/>
                </a:lnTo>
                <a:lnTo>
                  <a:pt x="813" y="942"/>
                </a:lnTo>
                <a:lnTo>
                  <a:pt x="813" y="943"/>
                </a:lnTo>
                <a:lnTo>
                  <a:pt x="812" y="943"/>
                </a:lnTo>
                <a:lnTo>
                  <a:pt x="809" y="945"/>
                </a:lnTo>
                <a:lnTo>
                  <a:pt x="803" y="950"/>
                </a:lnTo>
                <a:lnTo>
                  <a:pt x="796" y="954"/>
                </a:lnTo>
                <a:close/>
                <a:moveTo>
                  <a:pt x="619" y="1002"/>
                </a:moveTo>
                <a:lnTo>
                  <a:pt x="617" y="1004"/>
                </a:lnTo>
                <a:lnTo>
                  <a:pt x="642" y="1004"/>
                </a:lnTo>
                <a:lnTo>
                  <a:pt x="642" y="1011"/>
                </a:lnTo>
                <a:lnTo>
                  <a:pt x="609" y="1011"/>
                </a:lnTo>
                <a:lnTo>
                  <a:pt x="609" y="1005"/>
                </a:lnTo>
                <a:lnTo>
                  <a:pt x="614" y="997"/>
                </a:lnTo>
                <a:lnTo>
                  <a:pt x="615" y="995"/>
                </a:lnTo>
                <a:lnTo>
                  <a:pt x="616" y="994"/>
                </a:lnTo>
                <a:lnTo>
                  <a:pt x="617" y="993"/>
                </a:lnTo>
                <a:lnTo>
                  <a:pt x="619" y="990"/>
                </a:lnTo>
                <a:lnTo>
                  <a:pt x="620" y="989"/>
                </a:lnTo>
                <a:lnTo>
                  <a:pt x="622" y="988"/>
                </a:lnTo>
                <a:lnTo>
                  <a:pt x="625" y="985"/>
                </a:lnTo>
                <a:lnTo>
                  <a:pt x="627" y="981"/>
                </a:lnTo>
                <a:lnTo>
                  <a:pt x="630" y="978"/>
                </a:lnTo>
                <a:lnTo>
                  <a:pt x="632" y="974"/>
                </a:lnTo>
                <a:lnTo>
                  <a:pt x="633" y="973"/>
                </a:lnTo>
                <a:lnTo>
                  <a:pt x="635" y="972"/>
                </a:lnTo>
                <a:lnTo>
                  <a:pt x="635" y="969"/>
                </a:lnTo>
                <a:lnTo>
                  <a:pt x="636" y="967"/>
                </a:lnTo>
                <a:lnTo>
                  <a:pt x="636" y="965"/>
                </a:lnTo>
                <a:lnTo>
                  <a:pt x="636" y="965"/>
                </a:lnTo>
                <a:lnTo>
                  <a:pt x="636" y="965"/>
                </a:lnTo>
                <a:lnTo>
                  <a:pt x="635" y="963"/>
                </a:lnTo>
                <a:lnTo>
                  <a:pt x="635" y="962"/>
                </a:lnTo>
                <a:lnTo>
                  <a:pt x="633" y="961"/>
                </a:lnTo>
                <a:lnTo>
                  <a:pt x="632" y="959"/>
                </a:lnTo>
                <a:lnTo>
                  <a:pt x="631" y="958"/>
                </a:lnTo>
                <a:lnTo>
                  <a:pt x="631" y="958"/>
                </a:lnTo>
                <a:lnTo>
                  <a:pt x="630" y="957"/>
                </a:lnTo>
                <a:lnTo>
                  <a:pt x="629" y="956"/>
                </a:lnTo>
                <a:lnTo>
                  <a:pt x="627" y="956"/>
                </a:lnTo>
                <a:lnTo>
                  <a:pt x="625" y="956"/>
                </a:lnTo>
                <a:lnTo>
                  <a:pt x="625" y="956"/>
                </a:lnTo>
                <a:lnTo>
                  <a:pt x="624" y="956"/>
                </a:lnTo>
                <a:lnTo>
                  <a:pt x="621" y="957"/>
                </a:lnTo>
                <a:lnTo>
                  <a:pt x="620" y="959"/>
                </a:lnTo>
                <a:lnTo>
                  <a:pt x="619" y="961"/>
                </a:lnTo>
                <a:lnTo>
                  <a:pt x="617" y="962"/>
                </a:lnTo>
                <a:lnTo>
                  <a:pt x="617" y="964"/>
                </a:lnTo>
                <a:lnTo>
                  <a:pt x="616" y="967"/>
                </a:lnTo>
                <a:lnTo>
                  <a:pt x="610" y="967"/>
                </a:lnTo>
                <a:lnTo>
                  <a:pt x="611" y="964"/>
                </a:lnTo>
                <a:lnTo>
                  <a:pt x="611" y="961"/>
                </a:lnTo>
                <a:lnTo>
                  <a:pt x="613" y="957"/>
                </a:lnTo>
                <a:lnTo>
                  <a:pt x="614" y="953"/>
                </a:lnTo>
                <a:lnTo>
                  <a:pt x="616" y="952"/>
                </a:lnTo>
                <a:lnTo>
                  <a:pt x="617" y="952"/>
                </a:lnTo>
                <a:lnTo>
                  <a:pt x="621" y="951"/>
                </a:lnTo>
                <a:lnTo>
                  <a:pt x="625" y="950"/>
                </a:lnTo>
                <a:lnTo>
                  <a:pt x="627" y="950"/>
                </a:lnTo>
                <a:lnTo>
                  <a:pt x="629" y="950"/>
                </a:lnTo>
                <a:lnTo>
                  <a:pt x="630" y="950"/>
                </a:lnTo>
                <a:lnTo>
                  <a:pt x="631" y="951"/>
                </a:lnTo>
                <a:lnTo>
                  <a:pt x="635" y="952"/>
                </a:lnTo>
                <a:lnTo>
                  <a:pt x="636" y="952"/>
                </a:lnTo>
                <a:lnTo>
                  <a:pt x="638" y="953"/>
                </a:lnTo>
                <a:lnTo>
                  <a:pt x="638" y="954"/>
                </a:lnTo>
                <a:lnTo>
                  <a:pt x="638" y="954"/>
                </a:lnTo>
                <a:lnTo>
                  <a:pt x="638" y="954"/>
                </a:lnTo>
                <a:lnTo>
                  <a:pt x="638" y="956"/>
                </a:lnTo>
                <a:lnTo>
                  <a:pt x="640" y="957"/>
                </a:lnTo>
                <a:lnTo>
                  <a:pt x="641" y="961"/>
                </a:lnTo>
                <a:lnTo>
                  <a:pt x="641" y="962"/>
                </a:lnTo>
                <a:lnTo>
                  <a:pt x="641" y="963"/>
                </a:lnTo>
                <a:lnTo>
                  <a:pt x="641" y="964"/>
                </a:lnTo>
                <a:lnTo>
                  <a:pt x="641" y="964"/>
                </a:lnTo>
                <a:lnTo>
                  <a:pt x="642" y="965"/>
                </a:lnTo>
                <a:lnTo>
                  <a:pt x="642" y="967"/>
                </a:lnTo>
                <a:lnTo>
                  <a:pt x="642" y="968"/>
                </a:lnTo>
                <a:lnTo>
                  <a:pt x="641" y="969"/>
                </a:lnTo>
                <a:lnTo>
                  <a:pt x="641" y="970"/>
                </a:lnTo>
                <a:lnTo>
                  <a:pt x="640" y="973"/>
                </a:lnTo>
                <a:lnTo>
                  <a:pt x="640" y="974"/>
                </a:lnTo>
                <a:lnTo>
                  <a:pt x="640" y="974"/>
                </a:lnTo>
                <a:lnTo>
                  <a:pt x="640" y="975"/>
                </a:lnTo>
                <a:lnTo>
                  <a:pt x="638" y="977"/>
                </a:lnTo>
                <a:lnTo>
                  <a:pt x="638" y="978"/>
                </a:lnTo>
                <a:lnTo>
                  <a:pt x="636" y="980"/>
                </a:lnTo>
                <a:lnTo>
                  <a:pt x="633" y="983"/>
                </a:lnTo>
                <a:lnTo>
                  <a:pt x="631" y="986"/>
                </a:lnTo>
                <a:lnTo>
                  <a:pt x="629" y="989"/>
                </a:lnTo>
                <a:lnTo>
                  <a:pt x="627" y="991"/>
                </a:lnTo>
                <a:lnTo>
                  <a:pt x="620" y="1000"/>
                </a:lnTo>
                <a:lnTo>
                  <a:pt x="620" y="1000"/>
                </a:lnTo>
                <a:lnTo>
                  <a:pt x="619" y="1001"/>
                </a:lnTo>
                <a:lnTo>
                  <a:pt x="619" y="1002"/>
                </a:lnTo>
                <a:close/>
                <a:moveTo>
                  <a:pt x="599" y="988"/>
                </a:moveTo>
                <a:lnTo>
                  <a:pt x="600" y="990"/>
                </a:lnTo>
                <a:lnTo>
                  <a:pt x="599" y="993"/>
                </a:lnTo>
                <a:lnTo>
                  <a:pt x="599" y="996"/>
                </a:lnTo>
                <a:lnTo>
                  <a:pt x="598" y="999"/>
                </a:lnTo>
                <a:lnTo>
                  <a:pt x="597" y="1004"/>
                </a:lnTo>
                <a:lnTo>
                  <a:pt x="583" y="1011"/>
                </a:lnTo>
                <a:lnTo>
                  <a:pt x="581" y="1010"/>
                </a:lnTo>
                <a:lnTo>
                  <a:pt x="578" y="1010"/>
                </a:lnTo>
                <a:lnTo>
                  <a:pt x="576" y="1009"/>
                </a:lnTo>
                <a:lnTo>
                  <a:pt x="572" y="1007"/>
                </a:lnTo>
                <a:lnTo>
                  <a:pt x="569" y="1004"/>
                </a:lnTo>
                <a:lnTo>
                  <a:pt x="568" y="1000"/>
                </a:lnTo>
                <a:lnTo>
                  <a:pt x="567" y="996"/>
                </a:lnTo>
                <a:lnTo>
                  <a:pt x="567" y="994"/>
                </a:lnTo>
                <a:lnTo>
                  <a:pt x="574" y="994"/>
                </a:lnTo>
                <a:lnTo>
                  <a:pt x="574" y="995"/>
                </a:lnTo>
                <a:lnTo>
                  <a:pt x="574" y="997"/>
                </a:lnTo>
                <a:lnTo>
                  <a:pt x="576" y="1000"/>
                </a:lnTo>
                <a:lnTo>
                  <a:pt x="576" y="1004"/>
                </a:lnTo>
                <a:lnTo>
                  <a:pt x="577" y="1004"/>
                </a:lnTo>
                <a:lnTo>
                  <a:pt x="578" y="1004"/>
                </a:lnTo>
                <a:lnTo>
                  <a:pt x="578" y="1005"/>
                </a:lnTo>
                <a:lnTo>
                  <a:pt x="581" y="1005"/>
                </a:lnTo>
                <a:lnTo>
                  <a:pt x="583" y="1005"/>
                </a:lnTo>
                <a:lnTo>
                  <a:pt x="585" y="1005"/>
                </a:lnTo>
                <a:lnTo>
                  <a:pt x="585" y="1005"/>
                </a:lnTo>
                <a:lnTo>
                  <a:pt x="587" y="1004"/>
                </a:lnTo>
                <a:lnTo>
                  <a:pt x="587" y="1004"/>
                </a:lnTo>
                <a:lnTo>
                  <a:pt x="589" y="1002"/>
                </a:lnTo>
                <a:lnTo>
                  <a:pt x="590" y="1001"/>
                </a:lnTo>
                <a:lnTo>
                  <a:pt x="592" y="999"/>
                </a:lnTo>
                <a:lnTo>
                  <a:pt x="593" y="995"/>
                </a:lnTo>
                <a:lnTo>
                  <a:pt x="594" y="993"/>
                </a:lnTo>
                <a:lnTo>
                  <a:pt x="594" y="990"/>
                </a:lnTo>
                <a:lnTo>
                  <a:pt x="594" y="989"/>
                </a:lnTo>
                <a:lnTo>
                  <a:pt x="594" y="988"/>
                </a:lnTo>
                <a:lnTo>
                  <a:pt x="594" y="988"/>
                </a:lnTo>
                <a:lnTo>
                  <a:pt x="593" y="986"/>
                </a:lnTo>
                <a:lnTo>
                  <a:pt x="593" y="985"/>
                </a:lnTo>
                <a:lnTo>
                  <a:pt x="593" y="984"/>
                </a:lnTo>
                <a:lnTo>
                  <a:pt x="592" y="983"/>
                </a:lnTo>
                <a:lnTo>
                  <a:pt x="592" y="981"/>
                </a:lnTo>
                <a:lnTo>
                  <a:pt x="590" y="980"/>
                </a:lnTo>
                <a:lnTo>
                  <a:pt x="589" y="979"/>
                </a:lnTo>
                <a:lnTo>
                  <a:pt x="589" y="979"/>
                </a:lnTo>
                <a:lnTo>
                  <a:pt x="588" y="978"/>
                </a:lnTo>
                <a:lnTo>
                  <a:pt x="588" y="978"/>
                </a:lnTo>
                <a:lnTo>
                  <a:pt x="585" y="977"/>
                </a:lnTo>
                <a:lnTo>
                  <a:pt x="583" y="977"/>
                </a:lnTo>
                <a:lnTo>
                  <a:pt x="582" y="977"/>
                </a:lnTo>
                <a:lnTo>
                  <a:pt x="581" y="977"/>
                </a:lnTo>
                <a:lnTo>
                  <a:pt x="579" y="978"/>
                </a:lnTo>
                <a:lnTo>
                  <a:pt x="578" y="978"/>
                </a:lnTo>
                <a:lnTo>
                  <a:pt x="574" y="981"/>
                </a:lnTo>
                <a:lnTo>
                  <a:pt x="569" y="981"/>
                </a:lnTo>
                <a:lnTo>
                  <a:pt x="572" y="950"/>
                </a:lnTo>
                <a:lnTo>
                  <a:pt x="598" y="950"/>
                </a:lnTo>
                <a:lnTo>
                  <a:pt x="598" y="957"/>
                </a:lnTo>
                <a:lnTo>
                  <a:pt x="578" y="957"/>
                </a:lnTo>
                <a:lnTo>
                  <a:pt x="576" y="974"/>
                </a:lnTo>
                <a:lnTo>
                  <a:pt x="577" y="973"/>
                </a:lnTo>
                <a:lnTo>
                  <a:pt x="577" y="973"/>
                </a:lnTo>
                <a:lnTo>
                  <a:pt x="579" y="972"/>
                </a:lnTo>
                <a:lnTo>
                  <a:pt x="581" y="970"/>
                </a:lnTo>
                <a:lnTo>
                  <a:pt x="582" y="970"/>
                </a:lnTo>
                <a:lnTo>
                  <a:pt x="585" y="970"/>
                </a:lnTo>
                <a:lnTo>
                  <a:pt x="587" y="970"/>
                </a:lnTo>
                <a:lnTo>
                  <a:pt x="588" y="970"/>
                </a:lnTo>
                <a:lnTo>
                  <a:pt x="589" y="972"/>
                </a:lnTo>
                <a:lnTo>
                  <a:pt x="593" y="973"/>
                </a:lnTo>
                <a:lnTo>
                  <a:pt x="597" y="974"/>
                </a:lnTo>
                <a:lnTo>
                  <a:pt x="597" y="977"/>
                </a:lnTo>
                <a:lnTo>
                  <a:pt x="598" y="979"/>
                </a:lnTo>
                <a:lnTo>
                  <a:pt x="598" y="981"/>
                </a:lnTo>
                <a:lnTo>
                  <a:pt x="599" y="983"/>
                </a:lnTo>
                <a:lnTo>
                  <a:pt x="599" y="985"/>
                </a:lnTo>
                <a:lnTo>
                  <a:pt x="599" y="985"/>
                </a:lnTo>
                <a:lnTo>
                  <a:pt x="599" y="986"/>
                </a:lnTo>
                <a:lnTo>
                  <a:pt x="599" y="988"/>
                </a:lnTo>
                <a:close/>
                <a:moveTo>
                  <a:pt x="557" y="974"/>
                </a:moveTo>
                <a:lnTo>
                  <a:pt x="557" y="972"/>
                </a:lnTo>
                <a:lnTo>
                  <a:pt x="557" y="970"/>
                </a:lnTo>
                <a:lnTo>
                  <a:pt x="557" y="970"/>
                </a:lnTo>
                <a:lnTo>
                  <a:pt x="557" y="965"/>
                </a:lnTo>
                <a:lnTo>
                  <a:pt x="556" y="964"/>
                </a:lnTo>
                <a:lnTo>
                  <a:pt x="556" y="963"/>
                </a:lnTo>
                <a:lnTo>
                  <a:pt x="556" y="962"/>
                </a:lnTo>
                <a:lnTo>
                  <a:pt x="553" y="958"/>
                </a:lnTo>
                <a:lnTo>
                  <a:pt x="552" y="956"/>
                </a:lnTo>
                <a:lnTo>
                  <a:pt x="551" y="953"/>
                </a:lnTo>
                <a:lnTo>
                  <a:pt x="549" y="952"/>
                </a:lnTo>
                <a:lnTo>
                  <a:pt x="546" y="951"/>
                </a:lnTo>
                <a:lnTo>
                  <a:pt x="544" y="950"/>
                </a:lnTo>
                <a:lnTo>
                  <a:pt x="541" y="950"/>
                </a:lnTo>
                <a:lnTo>
                  <a:pt x="540" y="950"/>
                </a:lnTo>
                <a:lnTo>
                  <a:pt x="536" y="951"/>
                </a:lnTo>
                <a:lnTo>
                  <a:pt x="533" y="952"/>
                </a:lnTo>
                <a:lnTo>
                  <a:pt x="530" y="953"/>
                </a:lnTo>
                <a:lnTo>
                  <a:pt x="529" y="956"/>
                </a:lnTo>
                <a:lnTo>
                  <a:pt x="526" y="959"/>
                </a:lnTo>
                <a:lnTo>
                  <a:pt x="526" y="963"/>
                </a:lnTo>
                <a:lnTo>
                  <a:pt x="525" y="967"/>
                </a:lnTo>
                <a:lnTo>
                  <a:pt x="525" y="968"/>
                </a:lnTo>
                <a:lnTo>
                  <a:pt x="525" y="970"/>
                </a:lnTo>
                <a:lnTo>
                  <a:pt x="525" y="973"/>
                </a:lnTo>
                <a:lnTo>
                  <a:pt x="526" y="977"/>
                </a:lnTo>
                <a:lnTo>
                  <a:pt x="526" y="980"/>
                </a:lnTo>
                <a:lnTo>
                  <a:pt x="529" y="984"/>
                </a:lnTo>
                <a:lnTo>
                  <a:pt x="530" y="985"/>
                </a:lnTo>
                <a:lnTo>
                  <a:pt x="530" y="985"/>
                </a:lnTo>
                <a:lnTo>
                  <a:pt x="533" y="986"/>
                </a:lnTo>
                <a:lnTo>
                  <a:pt x="534" y="988"/>
                </a:lnTo>
                <a:lnTo>
                  <a:pt x="535" y="988"/>
                </a:lnTo>
                <a:lnTo>
                  <a:pt x="536" y="989"/>
                </a:lnTo>
                <a:lnTo>
                  <a:pt x="536" y="989"/>
                </a:lnTo>
                <a:lnTo>
                  <a:pt x="538" y="989"/>
                </a:lnTo>
                <a:lnTo>
                  <a:pt x="539" y="989"/>
                </a:lnTo>
                <a:lnTo>
                  <a:pt x="540" y="990"/>
                </a:lnTo>
                <a:lnTo>
                  <a:pt x="541" y="989"/>
                </a:lnTo>
                <a:lnTo>
                  <a:pt x="544" y="989"/>
                </a:lnTo>
                <a:lnTo>
                  <a:pt x="545" y="989"/>
                </a:lnTo>
                <a:lnTo>
                  <a:pt x="547" y="988"/>
                </a:lnTo>
                <a:lnTo>
                  <a:pt x="549" y="986"/>
                </a:lnTo>
                <a:lnTo>
                  <a:pt x="550" y="985"/>
                </a:lnTo>
                <a:lnTo>
                  <a:pt x="550" y="983"/>
                </a:lnTo>
                <a:lnTo>
                  <a:pt x="551" y="981"/>
                </a:lnTo>
                <a:lnTo>
                  <a:pt x="551" y="991"/>
                </a:lnTo>
                <a:lnTo>
                  <a:pt x="549" y="1000"/>
                </a:lnTo>
                <a:lnTo>
                  <a:pt x="545" y="1004"/>
                </a:lnTo>
                <a:lnTo>
                  <a:pt x="540" y="1005"/>
                </a:lnTo>
                <a:lnTo>
                  <a:pt x="538" y="1005"/>
                </a:lnTo>
                <a:lnTo>
                  <a:pt x="536" y="1005"/>
                </a:lnTo>
                <a:lnTo>
                  <a:pt x="535" y="1004"/>
                </a:lnTo>
                <a:lnTo>
                  <a:pt x="534" y="1004"/>
                </a:lnTo>
                <a:lnTo>
                  <a:pt x="530" y="995"/>
                </a:lnTo>
                <a:lnTo>
                  <a:pt x="525" y="995"/>
                </a:lnTo>
                <a:lnTo>
                  <a:pt x="525" y="999"/>
                </a:lnTo>
                <a:lnTo>
                  <a:pt x="526" y="1001"/>
                </a:lnTo>
                <a:lnTo>
                  <a:pt x="528" y="1004"/>
                </a:lnTo>
                <a:lnTo>
                  <a:pt x="530" y="1007"/>
                </a:lnTo>
                <a:lnTo>
                  <a:pt x="531" y="1007"/>
                </a:lnTo>
                <a:lnTo>
                  <a:pt x="533" y="1009"/>
                </a:lnTo>
                <a:lnTo>
                  <a:pt x="534" y="1009"/>
                </a:lnTo>
                <a:lnTo>
                  <a:pt x="535" y="1010"/>
                </a:lnTo>
                <a:lnTo>
                  <a:pt x="536" y="1010"/>
                </a:lnTo>
                <a:lnTo>
                  <a:pt x="538" y="1010"/>
                </a:lnTo>
                <a:lnTo>
                  <a:pt x="538" y="1010"/>
                </a:lnTo>
                <a:lnTo>
                  <a:pt x="539" y="1011"/>
                </a:lnTo>
                <a:lnTo>
                  <a:pt x="540" y="1011"/>
                </a:lnTo>
                <a:lnTo>
                  <a:pt x="541" y="1011"/>
                </a:lnTo>
                <a:lnTo>
                  <a:pt x="541" y="1010"/>
                </a:lnTo>
                <a:lnTo>
                  <a:pt x="542" y="1010"/>
                </a:lnTo>
                <a:lnTo>
                  <a:pt x="542" y="1010"/>
                </a:lnTo>
                <a:lnTo>
                  <a:pt x="544" y="1010"/>
                </a:lnTo>
                <a:lnTo>
                  <a:pt x="545" y="1010"/>
                </a:lnTo>
                <a:lnTo>
                  <a:pt x="546" y="1009"/>
                </a:lnTo>
                <a:lnTo>
                  <a:pt x="547" y="1009"/>
                </a:lnTo>
                <a:lnTo>
                  <a:pt x="549" y="1007"/>
                </a:lnTo>
                <a:lnTo>
                  <a:pt x="549" y="1007"/>
                </a:lnTo>
                <a:lnTo>
                  <a:pt x="549" y="1007"/>
                </a:lnTo>
                <a:lnTo>
                  <a:pt x="551" y="1004"/>
                </a:lnTo>
                <a:lnTo>
                  <a:pt x="553" y="1001"/>
                </a:lnTo>
                <a:lnTo>
                  <a:pt x="555" y="1000"/>
                </a:lnTo>
                <a:lnTo>
                  <a:pt x="556" y="997"/>
                </a:lnTo>
                <a:lnTo>
                  <a:pt x="557" y="978"/>
                </a:lnTo>
                <a:lnTo>
                  <a:pt x="557" y="977"/>
                </a:lnTo>
                <a:lnTo>
                  <a:pt x="557" y="974"/>
                </a:lnTo>
                <a:close/>
                <a:moveTo>
                  <a:pt x="550" y="970"/>
                </a:moveTo>
                <a:lnTo>
                  <a:pt x="550" y="970"/>
                </a:lnTo>
                <a:lnTo>
                  <a:pt x="550" y="970"/>
                </a:lnTo>
                <a:lnTo>
                  <a:pt x="550" y="972"/>
                </a:lnTo>
                <a:lnTo>
                  <a:pt x="550" y="974"/>
                </a:lnTo>
                <a:lnTo>
                  <a:pt x="549" y="978"/>
                </a:lnTo>
                <a:lnTo>
                  <a:pt x="547" y="980"/>
                </a:lnTo>
                <a:lnTo>
                  <a:pt x="546" y="980"/>
                </a:lnTo>
                <a:lnTo>
                  <a:pt x="546" y="981"/>
                </a:lnTo>
                <a:lnTo>
                  <a:pt x="545" y="981"/>
                </a:lnTo>
                <a:lnTo>
                  <a:pt x="545" y="981"/>
                </a:lnTo>
                <a:lnTo>
                  <a:pt x="544" y="981"/>
                </a:lnTo>
                <a:lnTo>
                  <a:pt x="544" y="981"/>
                </a:lnTo>
                <a:lnTo>
                  <a:pt x="541" y="981"/>
                </a:lnTo>
                <a:lnTo>
                  <a:pt x="540" y="981"/>
                </a:lnTo>
                <a:lnTo>
                  <a:pt x="538" y="981"/>
                </a:lnTo>
                <a:lnTo>
                  <a:pt x="536" y="981"/>
                </a:lnTo>
                <a:lnTo>
                  <a:pt x="534" y="980"/>
                </a:lnTo>
                <a:lnTo>
                  <a:pt x="530" y="970"/>
                </a:lnTo>
                <a:lnTo>
                  <a:pt x="531" y="968"/>
                </a:lnTo>
                <a:lnTo>
                  <a:pt x="531" y="965"/>
                </a:lnTo>
                <a:lnTo>
                  <a:pt x="533" y="962"/>
                </a:lnTo>
                <a:lnTo>
                  <a:pt x="534" y="959"/>
                </a:lnTo>
                <a:lnTo>
                  <a:pt x="535" y="958"/>
                </a:lnTo>
                <a:lnTo>
                  <a:pt x="536" y="958"/>
                </a:lnTo>
                <a:lnTo>
                  <a:pt x="536" y="957"/>
                </a:lnTo>
                <a:lnTo>
                  <a:pt x="539" y="956"/>
                </a:lnTo>
                <a:lnTo>
                  <a:pt x="541" y="956"/>
                </a:lnTo>
                <a:lnTo>
                  <a:pt x="542" y="956"/>
                </a:lnTo>
                <a:lnTo>
                  <a:pt x="544" y="956"/>
                </a:lnTo>
                <a:lnTo>
                  <a:pt x="545" y="957"/>
                </a:lnTo>
                <a:lnTo>
                  <a:pt x="547" y="959"/>
                </a:lnTo>
                <a:lnTo>
                  <a:pt x="549" y="961"/>
                </a:lnTo>
                <a:lnTo>
                  <a:pt x="549" y="962"/>
                </a:lnTo>
                <a:lnTo>
                  <a:pt x="550" y="965"/>
                </a:lnTo>
                <a:lnTo>
                  <a:pt x="551" y="969"/>
                </a:lnTo>
                <a:lnTo>
                  <a:pt x="550" y="970"/>
                </a:lnTo>
                <a:close/>
                <a:moveTo>
                  <a:pt x="502" y="950"/>
                </a:moveTo>
                <a:lnTo>
                  <a:pt x="506" y="950"/>
                </a:lnTo>
                <a:lnTo>
                  <a:pt x="506" y="1011"/>
                </a:lnTo>
                <a:lnTo>
                  <a:pt x="499" y="1011"/>
                </a:lnTo>
                <a:lnTo>
                  <a:pt x="499" y="963"/>
                </a:lnTo>
                <a:lnTo>
                  <a:pt x="492" y="969"/>
                </a:lnTo>
                <a:lnTo>
                  <a:pt x="491" y="969"/>
                </a:lnTo>
                <a:lnTo>
                  <a:pt x="490" y="969"/>
                </a:lnTo>
                <a:lnTo>
                  <a:pt x="490" y="970"/>
                </a:lnTo>
                <a:lnTo>
                  <a:pt x="488" y="970"/>
                </a:lnTo>
                <a:lnTo>
                  <a:pt x="487" y="973"/>
                </a:lnTo>
                <a:lnTo>
                  <a:pt x="487" y="965"/>
                </a:lnTo>
                <a:lnTo>
                  <a:pt x="488" y="964"/>
                </a:lnTo>
                <a:lnTo>
                  <a:pt x="491" y="962"/>
                </a:lnTo>
                <a:lnTo>
                  <a:pt x="493" y="961"/>
                </a:lnTo>
                <a:lnTo>
                  <a:pt x="496" y="957"/>
                </a:lnTo>
                <a:lnTo>
                  <a:pt x="502" y="950"/>
                </a:lnTo>
                <a:close/>
                <a:moveTo>
                  <a:pt x="44" y="464"/>
                </a:moveTo>
                <a:lnTo>
                  <a:pt x="43" y="459"/>
                </a:lnTo>
                <a:lnTo>
                  <a:pt x="43" y="454"/>
                </a:lnTo>
                <a:lnTo>
                  <a:pt x="58" y="436"/>
                </a:lnTo>
                <a:lnTo>
                  <a:pt x="84" y="434"/>
                </a:lnTo>
                <a:lnTo>
                  <a:pt x="87" y="435"/>
                </a:lnTo>
                <a:lnTo>
                  <a:pt x="91" y="436"/>
                </a:lnTo>
                <a:lnTo>
                  <a:pt x="92" y="436"/>
                </a:lnTo>
                <a:lnTo>
                  <a:pt x="94" y="437"/>
                </a:lnTo>
                <a:lnTo>
                  <a:pt x="97" y="438"/>
                </a:lnTo>
                <a:lnTo>
                  <a:pt x="100" y="441"/>
                </a:lnTo>
                <a:lnTo>
                  <a:pt x="102" y="443"/>
                </a:lnTo>
                <a:lnTo>
                  <a:pt x="105" y="446"/>
                </a:lnTo>
                <a:lnTo>
                  <a:pt x="107" y="450"/>
                </a:lnTo>
                <a:lnTo>
                  <a:pt x="111" y="472"/>
                </a:lnTo>
                <a:lnTo>
                  <a:pt x="111" y="474"/>
                </a:lnTo>
                <a:lnTo>
                  <a:pt x="110" y="475"/>
                </a:lnTo>
                <a:lnTo>
                  <a:pt x="110" y="477"/>
                </a:lnTo>
                <a:lnTo>
                  <a:pt x="108" y="479"/>
                </a:lnTo>
                <a:lnTo>
                  <a:pt x="107" y="480"/>
                </a:lnTo>
                <a:lnTo>
                  <a:pt x="106" y="483"/>
                </a:lnTo>
                <a:lnTo>
                  <a:pt x="102" y="488"/>
                </a:lnTo>
                <a:lnTo>
                  <a:pt x="87" y="491"/>
                </a:lnTo>
                <a:lnTo>
                  <a:pt x="87" y="484"/>
                </a:lnTo>
                <a:lnTo>
                  <a:pt x="89" y="484"/>
                </a:lnTo>
                <a:lnTo>
                  <a:pt x="89" y="484"/>
                </a:lnTo>
                <a:lnTo>
                  <a:pt x="90" y="484"/>
                </a:lnTo>
                <a:lnTo>
                  <a:pt x="90" y="484"/>
                </a:lnTo>
                <a:lnTo>
                  <a:pt x="91" y="483"/>
                </a:lnTo>
                <a:lnTo>
                  <a:pt x="94" y="483"/>
                </a:lnTo>
                <a:lnTo>
                  <a:pt x="94" y="483"/>
                </a:lnTo>
                <a:lnTo>
                  <a:pt x="96" y="481"/>
                </a:lnTo>
                <a:lnTo>
                  <a:pt x="96" y="481"/>
                </a:lnTo>
                <a:lnTo>
                  <a:pt x="97" y="480"/>
                </a:lnTo>
                <a:lnTo>
                  <a:pt x="97" y="480"/>
                </a:lnTo>
                <a:lnTo>
                  <a:pt x="98" y="479"/>
                </a:lnTo>
                <a:lnTo>
                  <a:pt x="98" y="479"/>
                </a:lnTo>
                <a:lnTo>
                  <a:pt x="100" y="478"/>
                </a:lnTo>
                <a:lnTo>
                  <a:pt x="101" y="477"/>
                </a:lnTo>
                <a:lnTo>
                  <a:pt x="101" y="477"/>
                </a:lnTo>
                <a:lnTo>
                  <a:pt x="102" y="474"/>
                </a:lnTo>
                <a:lnTo>
                  <a:pt x="102" y="473"/>
                </a:lnTo>
                <a:lnTo>
                  <a:pt x="103" y="472"/>
                </a:lnTo>
                <a:lnTo>
                  <a:pt x="103" y="472"/>
                </a:lnTo>
                <a:lnTo>
                  <a:pt x="103" y="470"/>
                </a:lnTo>
                <a:lnTo>
                  <a:pt x="103" y="470"/>
                </a:lnTo>
                <a:lnTo>
                  <a:pt x="103" y="470"/>
                </a:lnTo>
                <a:lnTo>
                  <a:pt x="105" y="468"/>
                </a:lnTo>
                <a:lnTo>
                  <a:pt x="105" y="467"/>
                </a:lnTo>
                <a:lnTo>
                  <a:pt x="105" y="467"/>
                </a:lnTo>
                <a:lnTo>
                  <a:pt x="105" y="467"/>
                </a:lnTo>
                <a:lnTo>
                  <a:pt x="105" y="467"/>
                </a:lnTo>
                <a:lnTo>
                  <a:pt x="105" y="467"/>
                </a:lnTo>
                <a:lnTo>
                  <a:pt x="105" y="464"/>
                </a:lnTo>
                <a:lnTo>
                  <a:pt x="103" y="462"/>
                </a:lnTo>
                <a:lnTo>
                  <a:pt x="103" y="459"/>
                </a:lnTo>
                <a:lnTo>
                  <a:pt x="102" y="458"/>
                </a:lnTo>
                <a:lnTo>
                  <a:pt x="102" y="456"/>
                </a:lnTo>
                <a:lnTo>
                  <a:pt x="101" y="453"/>
                </a:lnTo>
                <a:lnTo>
                  <a:pt x="82" y="443"/>
                </a:lnTo>
                <a:lnTo>
                  <a:pt x="80" y="442"/>
                </a:lnTo>
                <a:lnTo>
                  <a:pt x="78" y="442"/>
                </a:lnTo>
                <a:lnTo>
                  <a:pt x="75" y="442"/>
                </a:lnTo>
                <a:lnTo>
                  <a:pt x="71" y="442"/>
                </a:lnTo>
                <a:lnTo>
                  <a:pt x="69" y="442"/>
                </a:lnTo>
                <a:lnTo>
                  <a:pt x="66" y="442"/>
                </a:lnTo>
                <a:lnTo>
                  <a:pt x="63" y="442"/>
                </a:lnTo>
                <a:lnTo>
                  <a:pt x="60" y="443"/>
                </a:lnTo>
                <a:lnTo>
                  <a:pt x="50" y="457"/>
                </a:lnTo>
                <a:lnTo>
                  <a:pt x="50" y="461"/>
                </a:lnTo>
                <a:lnTo>
                  <a:pt x="50" y="462"/>
                </a:lnTo>
                <a:lnTo>
                  <a:pt x="50" y="463"/>
                </a:lnTo>
                <a:lnTo>
                  <a:pt x="52" y="466"/>
                </a:lnTo>
                <a:lnTo>
                  <a:pt x="53" y="469"/>
                </a:lnTo>
                <a:lnTo>
                  <a:pt x="54" y="472"/>
                </a:lnTo>
                <a:lnTo>
                  <a:pt x="57" y="474"/>
                </a:lnTo>
                <a:lnTo>
                  <a:pt x="59" y="475"/>
                </a:lnTo>
                <a:lnTo>
                  <a:pt x="62" y="478"/>
                </a:lnTo>
                <a:lnTo>
                  <a:pt x="57" y="485"/>
                </a:lnTo>
                <a:lnTo>
                  <a:pt x="54" y="484"/>
                </a:lnTo>
                <a:lnTo>
                  <a:pt x="53" y="483"/>
                </a:lnTo>
                <a:lnTo>
                  <a:pt x="50" y="479"/>
                </a:lnTo>
                <a:lnTo>
                  <a:pt x="49" y="478"/>
                </a:lnTo>
                <a:lnTo>
                  <a:pt x="48" y="475"/>
                </a:lnTo>
                <a:lnTo>
                  <a:pt x="47" y="474"/>
                </a:lnTo>
                <a:lnTo>
                  <a:pt x="46" y="472"/>
                </a:lnTo>
                <a:lnTo>
                  <a:pt x="44" y="468"/>
                </a:lnTo>
                <a:lnTo>
                  <a:pt x="44" y="466"/>
                </a:lnTo>
                <a:lnTo>
                  <a:pt x="44" y="464"/>
                </a:lnTo>
                <a:close/>
                <a:moveTo>
                  <a:pt x="101" y="556"/>
                </a:moveTo>
                <a:lnTo>
                  <a:pt x="32" y="551"/>
                </a:lnTo>
                <a:lnTo>
                  <a:pt x="32" y="544"/>
                </a:lnTo>
                <a:lnTo>
                  <a:pt x="65" y="547"/>
                </a:lnTo>
                <a:lnTo>
                  <a:pt x="68" y="510"/>
                </a:lnTo>
                <a:lnTo>
                  <a:pt x="34" y="510"/>
                </a:lnTo>
                <a:lnTo>
                  <a:pt x="34" y="501"/>
                </a:lnTo>
                <a:lnTo>
                  <a:pt x="102" y="505"/>
                </a:lnTo>
                <a:lnTo>
                  <a:pt x="102" y="512"/>
                </a:lnTo>
                <a:lnTo>
                  <a:pt x="73" y="512"/>
                </a:lnTo>
                <a:lnTo>
                  <a:pt x="73" y="547"/>
                </a:lnTo>
                <a:lnTo>
                  <a:pt x="102" y="547"/>
                </a:lnTo>
                <a:lnTo>
                  <a:pt x="101" y="556"/>
                </a:lnTo>
                <a:close/>
                <a:moveTo>
                  <a:pt x="106" y="651"/>
                </a:moveTo>
                <a:lnTo>
                  <a:pt x="38" y="657"/>
                </a:lnTo>
                <a:lnTo>
                  <a:pt x="37" y="645"/>
                </a:lnTo>
                <a:lnTo>
                  <a:pt x="76" y="620"/>
                </a:lnTo>
                <a:lnTo>
                  <a:pt x="79" y="619"/>
                </a:lnTo>
                <a:lnTo>
                  <a:pt x="80" y="619"/>
                </a:lnTo>
                <a:lnTo>
                  <a:pt x="85" y="615"/>
                </a:lnTo>
                <a:lnTo>
                  <a:pt x="87" y="614"/>
                </a:lnTo>
                <a:lnTo>
                  <a:pt x="90" y="613"/>
                </a:lnTo>
                <a:lnTo>
                  <a:pt x="92" y="610"/>
                </a:lnTo>
                <a:lnTo>
                  <a:pt x="95" y="609"/>
                </a:lnTo>
                <a:lnTo>
                  <a:pt x="95" y="607"/>
                </a:lnTo>
                <a:lnTo>
                  <a:pt x="92" y="608"/>
                </a:lnTo>
                <a:lnTo>
                  <a:pt x="89" y="609"/>
                </a:lnTo>
                <a:lnTo>
                  <a:pt x="86" y="609"/>
                </a:lnTo>
                <a:lnTo>
                  <a:pt x="84" y="609"/>
                </a:lnTo>
                <a:lnTo>
                  <a:pt x="73" y="609"/>
                </a:lnTo>
                <a:lnTo>
                  <a:pt x="34" y="613"/>
                </a:lnTo>
                <a:lnTo>
                  <a:pt x="32" y="606"/>
                </a:lnTo>
                <a:lnTo>
                  <a:pt x="102" y="599"/>
                </a:lnTo>
                <a:lnTo>
                  <a:pt x="102" y="613"/>
                </a:lnTo>
                <a:lnTo>
                  <a:pt x="65" y="636"/>
                </a:lnTo>
                <a:lnTo>
                  <a:pt x="63" y="637"/>
                </a:lnTo>
                <a:lnTo>
                  <a:pt x="60" y="639"/>
                </a:lnTo>
                <a:lnTo>
                  <a:pt x="57" y="640"/>
                </a:lnTo>
                <a:lnTo>
                  <a:pt x="55" y="641"/>
                </a:lnTo>
                <a:lnTo>
                  <a:pt x="55" y="641"/>
                </a:lnTo>
                <a:lnTo>
                  <a:pt x="54" y="641"/>
                </a:lnTo>
                <a:lnTo>
                  <a:pt x="53" y="644"/>
                </a:lnTo>
                <a:lnTo>
                  <a:pt x="50" y="645"/>
                </a:lnTo>
                <a:lnTo>
                  <a:pt x="48" y="646"/>
                </a:lnTo>
                <a:lnTo>
                  <a:pt x="47" y="647"/>
                </a:lnTo>
                <a:lnTo>
                  <a:pt x="46" y="647"/>
                </a:lnTo>
                <a:lnTo>
                  <a:pt x="46" y="650"/>
                </a:lnTo>
                <a:lnTo>
                  <a:pt x="52" y="649"/>
                </a:lnTo>
                <a:lnTo>
                  <a:pt x="58" y="647"/>
                </a:lnTo>
                <a:lnTo>
                  <a:pt x="64" y="647"/>
                </a:lnTo>
                <a:lnTo>
                  <a:pt x="69" y="647"/>
                </a:lnTo>
                <a:lnTo>
                  <a:pt x="103" y="644"/>
                </a:lnTo>
                <a:lnTo>
                  <a:pt x="106" y="651"/>
                </a:lnTo>
                <a:close/>
                <a:moveTo>
                  <a:pt x="111" y="679"/>
                </a:moveTo>
                <a:lnTo>
                  <a:pt x="41" y="674"/>
                </a:lnTo>
                <a:lnTo>
                  <a:pt x="42" y="682"/>
                </a:lnTo>
                <a:lnTo>
                  <a:pt x="65" y="683"/>
                </a:lnTo>
                <a:lnTo>
                  <a:pt x="71" y="709"/>
                </a:lnTo>
                <a:lnTo>
                  <a:pt x="50" y="720"/>
                </a:lnTo>
                <a:lnTo>
                  <a:pt x="53" y="727"/>
                </a:lnTo>
                <a:lnTo>
                  <a:pt x="114" y="689"/>
                </a:lnTo>
                <a:lnTo>
                  <a:pt x="111" y="679"/>
                </a:lnTo>
                <a:close/>
                <a:moveTo>
                  <a:pt x="107" y="687"/>
                </a:moveTo>
                <a:lnTo>
                  <a:pt x="106" y="688"/>
                </a:lnTo>
                <a:lnTo>
                  <a:pt x="103" y="688"/>
                </a:lnTo>
                <a:lnTo>
                  <a:pt x="100" y="690"/>
                </a:lnTo>
                <a:lnTo>
                  <a:pt x="96" y="692"/>
                </a:lnTo>
                <a:lnTo>
                  <a:pt x="94" y="693"/>
                </a:lnTo>
                <a:lnTo>
                  <a:pt x="91" y="695"/>
                </a:lnTo>
                <a:lnTo>
                  <a:pt x="76" y="705"/>
                </a:lnTo>
                <a:lnTo>
                  <a:pt x="71" y="683"/>
                </a:lnTo>
                <a:lnTo>
                  <a:pt x="107" y="685"/>
                </a:lnTo>
                <a:lnTo>
                  <a:pt x="107" y="687"/>
                </a:lnTo>
                <a:close/>
                <a:moveTo>
                  <a:pt x="101" y="582"/>
                </a:moveTo>
                <a:lnTo>
                  <a:pt x="32" y="585"/>
                </a:lnTo>
                <a:lnTo>
                  <a:pt x="32" y="575"/>
                </a:lnTo>
                <a:lnTo>
                  <a:pt x="101" y="574"/>
                </a:lnTo>
                <a:lnTo>
                  <a:pt x="101" y="582"/>
                </a:lnTo>
                <a:close/>
                <a:moveTo>
                  <a:pt x="129" y="844"/>
                </a:moveTo>
                <a:lnTo>
                  <a:pt x="110" y="848"/>
                </a:lnTo>
                <a:lnTo>
                  <a:pt x="96" y="834"/>
                </a:lnTo>
                <a:lnTo>
                  <a:pt x="92" y="812"/>
                </a:lnTo>
                <a:lnTo>
                  <a:pt x="103" y="800"/>
                </a:lnTo>
                <a:lnTo>
                  <a:pt x="144" y="775"/>
                </a:lnTo>
                <a:lnTo>
                  <a:pt x="148" y="782"/>
                </a:lnTo>
                <a:lnTo>
                  <a:pt x="110" y="806"/>
                </a:lnTo>
                <a:lnTo>
                  <a:pt x="106" y="808"/>
                </a:lnTo>
                <a:lnTo>
                  <a:pt x="103" y="811"/>
                </a:lnTo>
                <a:lnTo>
                  <a:pt x="101" y="814"/>
                </a:lnTo>
                <a:lnTo>
                  <a:pt x="100" y="817"/>
                </a:lnTo>
                <a:lnTo>
                  <a:pt x="100" y="821"/>
                </a:lnTo>
                <a:lnTo>
                  <a:pt x="100" y="823"/>
                </a:lnTo>
                <a:lnTo>
                  <a:pt x="101" y="827"/>
                </a:lnTo>
                <a:lnTo>
                  <a:pt x="102" y="830"/>
                </a:lnTo>
                <a:lnTo>
                  <a:pt x="103" y="832"/>
                </a:lnTo>
                <a:lnTo>
                  <a:pt x="105" y="834"/>
                </a:lnTo>
                <a:lnTo>
                  <a:pt x="105" y="835"/>
                </a:lnTo>
                <a:lnTo>
                  <a:pt x="106" y="836"/>
                </a:lnTo>
                <a:lnTo>
                  <a:pt x="107" y="838"/>
                </a:lnTo>
                <a:lnTo>
                  <a:pt x="108" y="839"/>
                </a:lnTo>
                <a:lnTo>
                  <a:pt x="110" y="839"/>
                </a:lnTo>
                <a:lnTo>
                  <a:pt x="112" y="840"/>
                </a:lnTo>
                <a:lnTo>
                  <a:pt x="113" y="840"/>
                </a:lnTo>
                <a:lnTo>
                  <a:pt x="114" y="840"/>
                </a:lnTo>
                <a:lnTo>
                  <a:pt x="116" y="840"/>
                </a:lnTo>
                <a:lnTo>
                  <a:pt x="118" y="839"/>
                </a:lnTo>
                <a:lnTo>
                  <a:pt x="119" y="839"/>
                </a:lnTo>
                <a:lnTo>
                  <a:pt x="122" y="838"/>
                </a:lnTo>
                <a:lnTo>
                  <a:pt x="123" y="836"/>
                </a:lnTo>
                <a:lnTo>
                  <a:pt x="125" y="835"/>
                </a:lnTo>
                <a:lnTo>
                  <a:pt x="164" y="812"/>
                </a:lnTo>
                <a:lnTo>
                  <a:pt x="167" y="821"/>
                </a:lnTo>
                <a:lnTo>
                  <a:pt x="129" y="844"/>
                </a:lnTo>
                <a:close/>
                <a:moveTo>
                  <a:pt x="201" y="873"/>
                </a:moveTo>
                <a:lnTo>
                  <a:pt x="148" y="918"/>
                </a:lnTo>
                <a:lnTo>
                  <a:pt x="143" y="910"/>
                </a:lnTo>
                <a:lnTo>
                  <a:pt x="170" y="845"/>
                </a:lnTo>
                <a:lnTo>
                  <a:pt x="170" y="844"/>
                </a:lnTo>
                <a:lnTo>
                  <a:pt x="167" y="845"/>
                </a:lnTo>
                <a:lnTo>
                  <a:pt x="165" y="848"/>
                </a:lnTo>
                <a:lnTo>
                  <a:pt x="160" y="851"/>
                </a:lnTo>
                <a:lnTo>
                  <a:pt x="153" y="859"/>
                </a:lnTo>
                <a:lnTo>
                  <a:pt x="122" y="883"/>
                </a:lnTo>
                <a:lnTo>
                  <a:pt x="117" y="877"/>
                </a:lnTo>
                <a:lnTo>
                  <a:pt x="170" y="834"/>
                </a:lnTo>
                <a:lnTo>
                  <a:pt x="178" y="844"/>
                </a:lnTo>
                <a:lnTo>
                  <a:pt x="155" y="897"/>
                </a:lnTo>
                <a:lnTo>
                  <a:pt x="149" y="907"/>
                </a:lnTo>
                <a:lnTo>
                  <a:pt x="151" y="907"/>
                </a:lnTo>
                <a:lnTo>
                  <a:pt x="155" y="902"/>
                </a:lnTo>
                <a:lnTo>
                  <a:pt x="156" y="902"/>
                </a:lnTo>
                <a:lnTo>
                  <a:pt x="157" y="900"/>
                </a:lnTo>
                <a:lnTo>
                  <a:pt x="160" y="898"/>
                </a:lnTo>
                <a:lnTo>
                  <a:pt x="164" y="894"/>
                </a:lnTo>
                <a:lnTo>
                  <a:pt x="167" y="891"/>
                </a:lnTo>
                <a:lnTo>
                  <a:pt x="197" y="868"/>
                </a:lnTo>
                <a:lnTo>
                  <a:pt x="201" y="873"/>
                </a:lnTo>
                <a:close/>
                <a:moveTo>
                  <a:pt x="219" y="893"/>
                </a:moveTo>
                <a:lnTo>
                  <a:pt x="167" y="941"/>
                </a:lnTo>
                <a:lnTo>
                  <a:pt x="162" y="935"/>
                </a:lnTo>
                <a:lnTo>
                  <a:pt x="213" y="886"/>
                </a:lnTo>
                <a:lnTo>
                  <a:pt x="219" y="893"/>
                </a:lnTo>
                <a:close/>
                <a:moveTo>
                  <a:pt x="4445" y="988"/>
                </a:moveTo>
                <a:lnTo>
                  <a:pt x="4445" y="989"/>
                </a:lnTo>
                <a:lnTo>
                  <a:pt x="4445" y="989"/>
                </a:lnTo>
                <a:lnTo>
                  <a:pt x="4445" y="989"/>
                </a:lnTo>
                <a:lnTo>
                  <a:pt x="4445" y="990"/>
                </a:lnTo>
                <a:lnTo>
                  <a:pt x="4445" y="990"/>
                </a:lnTo>
                <a:lnTo>
                  <a:pt x="4445" y="991"/>
                </a:lnTo>
                <a:lnTo>
                  <a:pt x="4444" y="995"/>
                </a:lnTo>
                <a:lnTo>
                  <a:pt x="4444" y="996"/>
                </a:lnTo>
                <a:lnTo>
                  <a:pt x="4442" y="999"/>
                </a:lnTo>
                <a:lnTo>
                  <a:pt x="4442" y="1000"/>
                </a:lnTo>
                <a:lnTo>
                  <a:pt x="4442" y="1000"/>
                </a:lnTo>
                <a:lnTo>
                  <a:pt x="4441" y="1002"/>
                </a:lnTo>
                <a:lnTo>
                  <a:pt x="4441" y="1002"/>
                </a:lnTo>
                <a:lnTo>
                  <a:pt x="4441" y="1004"/>
                </a:lnTo>
                <a:lnTo>
                  <a:pt x="4440" y="1005"/>
                </a:lnTo>
                <a:lnTo>
                  <a:pt x="4439" y="1006"/>
                </a:lnTo>
                <a:lnTo>
                  <a:pt x="4439" y="1007"/>
                </a:lnTo>
                <a:lnTo>
                  <a:pt x="4437" y="1009"/>
                </a:lnTo>
                <a:lnTo>
                  <a:pt x="4436" y="1010"/>
                </a:lnTo>
                <a:lnTo>
                  <a:pt x="4436" y="1010"/>
                </a:lnTo>
                <a:lnTo>
                  <a:pt x="4436" y="1011"/>
                </a:lnTo>
                <a:lnTo>
                  <a:pt x="4435" y="1011"/>
                </a:lnTo>
                <a:lnTo>
                  <a:pt x="4432" y="1013"/>
                </a:lnTo>
                <a:lnTo>
                  <a:pt x="4431" y="1015"/>
                </a:lnTo>
                <a:lnTo>
                  <a:pt x="4430" y="1016"/>
                </a:lnTo>
                <a:lnTo>
                  <a:pt x="4430" y="1016"/>
                </a:lnTo>
                <a:lnTo>
                  <a:pt x="4430" y="1016"/>
                </a:lnTo>
                <a:lnTo>
                  <a:pt x="4426" y="1018"/>
                </a:lnTo>
                <a:lnTo>
                  <a:pt x="4424" y="1018"/>
                </a:lnTo>
                <a:lnTo>
                  <a:pt x="4423" y="1020"/>
                </a:lnTo>
                <a:lnTo>
                  <a:pt x="4420" y="1021"/>
                </a:lnTo>
                <a:lnTo>
                  <a:pt x="4420" y="1021"/>
                </a:lnTo>
                <a:lnTo>
                  <a:pt x="4420" y="1021"/>
                </a:lnTo>
                <a:lnTo>
                  <a:pt x="4419" y="1022"/>
                </a:lnTo>
                <a:lnTo>
                  <a:pt x="4415" y="1023"/>
                </a:lnTo>
                <a:lnTo>
                  <a:pt x="4413" y="1023"/>
                </a:lnTo>
                <a:lnTo>
                  <a:pt x="4410" y="1023"/>
                </a:lnTo>
                <a:lnTo>
                  <a:pt x="4408" y="1024"/>
                </a:lnTo>
                <a:lnTo>
                  <a:pt x="4405" y="1024"/>
                </a:lnTo>
                <a:lnTo>
                  <a:pt x="4401" y="1024"/>
                </a:lnTo>
                <a:lnTo>
                  <a:pt x="4394" y="1024"/>
                </a:lnTo>
                <a:lnTo>
                  <a:pt x="4389" y="1023"/>
                </a:lnTo>
                <a:lnTo>
                  <a:pt x="4386" y="1023"/>
                </a:lnTo>
                <a:lnTo>
                  <a:pt x="4383" y="1022"/>
                </a:lnTo>
                <a:lnTo>
                  <a:pt x="4378" y="1021"/>
                </a:lnTo>
                <a:lnTo>
                  <a:pt x="4376" y="1021"/>
                </a:lnTo>
                <a:lnTo>
                  <a:pt x="4375" y="1020"/>
                </a:lnTo>
                <a:lnTo>
                  <a:pt x="4370" y="1017"/>
                </a:lnTo>
                <a:lnTo>
                  <a:pt x="4366" y="1015"/>
                </a:lnTo>
                <a:lnTo>
                  <a:pt x="4364" y="1012"/>
                </a:lnTo>
                <a:lnTo>
                  <a:pt x="4360" y="1010"/>
                </a:lnTo>
                <a:lnTo>
                  <a:pt x="4359" y="1009"/>
                </a:lnTo>
                <a:lnTo>
                  <a:pt x="4357" y="1006"/>
                </a:lnTo>
                <a:lnTo>
                  <a:pt x="4356" y="1004"/>
                </a:lnTo>
                <a:lnTo>
                  <a:pt x="4355" y="1001"/>
                </a:lnTo>
                <a:lnTo>
                  <a:pt x="4354" y="1000"/>
                </a:lnTo>
                <a:lnTo>
                  <a:pt x="4353" y="995"/>
                </a:lnTo>
                <a:lnTo>
                  <a:pt x="4351" y="994"/>
                </a:lnTo>
                <a:lnTo>
                  <a:pt x="4351" y="991"/>
                </a:lnTo>
                <a:lnTo>
                  <a:pt x="4350" y="988"/>
                </a:lnTo>
                <a:lnTo>
                  <a:pt x="4350" y="983"/>
                </a:lnTo>
                <a:lnTo>
                  <a:pt x="4366" y="983"/>
                </a:lnTo>
                <a:lnTo>
                  <a:pt x="4366" y="986"/>
                </a:lnTo>
                <a:lnTo>
                  <a:pt x="4367" y="989"/>
                </a:lnTo>
                <a:lnTo>
                  <a:pt x="4367" y="993"/>
                </a:lnTo>
                <a:lnTo>
                  <a:pt x="4370" y="995"/>
                </a:lnTo>
                <a:lnTo>
                  <a:pt x="4371" y="997"/>
                </a:lnTo>
                <a:lnTo>
                  <a:pt x="4372" y="1000"/>
                </a:lnTo>
                <a:lnTo>
                  <a:pt x="4375" y="1001"/>
                </a:lnTo>
                <a:lnTo>
                  <a:pt x="4377" y="1004"/>
                </a:lnTo>
                <a:lnTo>
                  <a:pt x="4378" y="1005"/>
                </a:lnTo>
                <a:lnTo>
                  <a:pt x="4382" y="1006"/>
                </a:lnTo>
                <a:lnTo>
                  <a:pt x="4385" y="1007"/>
                </a:lnTo>
                <a:lnTo>
                  <a:pt x="4387" y="1009"/>
                </a:lnTo>
                <a:lnTo>
                  <a:pt x="4391" y="1009"/>
                </a:lnTo>
                <a:lnTo>
                  <a:pt x="4394" y="1010"/>
                </a:lnTo>
                <a:lnTo>
                  <a:pt x="4397" y="1010"/>
                </a:lnTo>
                <a:lnTo>
                  <a:pt x="4401" y="1010"/>
                </a:lnTo>
                <a:lnTo>
                  <a:pt x="4403" y="1010"/>
                </a:lnTo>
                <a:lnTo>
                  <a:pt x="4407" y="1010"/>
                </a:lnTo>
                <a:lnTo>
                  <a:pt x="4408" y="1009"/>
                </a:lnTo>
                <a:lnTo>
                  <a:pt x="4408" y="1009"/>
                </a:lnTo>
                <a:lnTo>
                  <a:pt x="4409" y="1009"/>
                </a:lnTo>
                <a:lnTo>
                  <a:pt x="4409" y="1009"/>
                </a:lnTo>
                <a:lnTo>
                  <a:pt x="4413" y="1009"/>
                </a:lnTo>
                <a:lnTo>
                  <a:pt x="4413" y="1007"/>
                </a:lnTo>
                <a:lnTo>
                  <a:pt x="4414" y="1007"/>
                </a:lnTo>
                <a:lnTo>
                  <a:pt x="4414" y="1007"/>
                </a:lnTo>
                <a:lnTo>
                  <a:pt x="4415" y="1007"/>
                </a:lnTo>
                <a:lnTo>
                  <a:pt x="4415" y="1007"/>
                </a:lnTo>
                <a:lnTo>
                  <a:pt x="4416" y="1006"/>
                </a:lnTo>
                <a:lnTo>
                  <a:pt x="4416" y="1006"/>
                </a:lnTo>
                <a:lnTo>
                  <a:pt x="4416" y="1006"/>
                </a:lnTo>
                <a:lnTo>
                  <a:pt x="4419" y="1005"/>
                </a:lnTo>
                <a:lnTo>
                  <a:pt x="4419" y="1005"/>
                </a:lnTo>
                <a:lnTo>
                  <a:pt x="4420" y="1005"/>
                </a:lnTo>
                <a:lnTo>
                  <a:pt x="4420" y="1005"/>
                </a:lnTo>
                <a:lnTo>
                  <a:pt x="4421" y="1004"/>
                </a:lnTo>
                <a:lnTo>
                  <a:pt x="4423" y="1002"/>
                </a:lnTo>
                <a:lnTo>
                  <a:pt x="4425" y="1001"/>
                </a:lnTo>
                <a:lnTo>
                  <a:pt x="4426" y="999"/>
                </a:lnTo>
                <a:lnTo>
                  <a:pt x="4426" y="999"/>
                </a:lnTo>
                <a:lnTo>
                  <a:pt x="4428" y="997"/>
                </a:lnTo>
                <a:lnTo>
                  <a:pt x="4429" y="995"/>
                </a:lnTo>
                <a:lnTo>
                  <a:pt x="4429" y="994"/>
                </a:lnTo>
                <a:lnTo>
                  <a:pt x="4429" y="993"/>
                </a:lnTo>
                <a:lnTo>
                  <a:pt x="4429" y="993"/>
                </a:lnTo>
                <a:lnTo>
                  <a:pt x="4429" y="991"/>
                </a:lnTo>
                <a:lnTo>
                  <a:pt x="4429" y="990"/>
                </a:lnTo>
                <a:lnTo>
                  <a:pt x="4430" y="989"/>
                </a:lnTo>
                <a:lnTo>
                  <a:pt x="4429" y="986"/>
                </a:lnTo>
                <a:lnTo>
                  <a:pt x="4429" y="984"/>
                </a:lnTo>
                <a:lnTo>
                  <a:pt x="4429" y="981"/>
                </a:lnTo>
                <a:lnTo>
                  <a:pt x="4428" y="980"/>
                </a:lnTo>
                <a:lnTo>
                  <a:pt x="4426" y="978"/>
                </a:lnTo>
                <a:lnTo>
                  <a:pt x="4425" y="977"/>
                </a:lnTo>
                <a:lnTo>
                  <a:pt x="4423" y="975"/>
                </a:lnTo>
                <a:lnTo>
                  <a:pt x="4421" y="974"/>
                </a:lnTo>
                <a:lnTo>
                  <a:pt x="4419" y="973"/>
                </a:lnTo>
                <a:lnTo>
                  <a:pt x="4416" y="972"/>
                </a:lnTo>
                <a:lnTo>
                  <a:pt x="4413" y="970"/>
                </a:lnTo>
                <a:lnTo>
                  <a:pt x="4410" y="969"/>
                </a:lnTo>
                <a:lnTo>
                  <a:pt x="4408" y="968"/>
                </a:lnTo>
                <a:lnTo>
                  <a:pt x="4405" y="968"/>
                </a:lnTo>
                <a:lnTo>
                  <a:pt x="4402" y="967"/>
                </a:lnTo>
                <a:lnTo>
                  <a:pt x="4402" y="967"/>
                </a:lnTo>
                <a:lnTo>
                  <a:pt x="4401" y="967"/>
                </a:lnTo>
                <a:lnTo>
                  <a:pt x="4399" y="967"/>
                </a:lnTo>
                <a:lnTo>
                  <a:pt x="4397" y="965"/>
                </a:lnTo>
                <a:lnTo>
                  <a:pt x="4392" y="964"/>
                </a:lnTo>
                <a:lnTo>
                  <a:pt x="4387" y="963"/>
                </a:lnTo>
                <a:lnTo>
                  <a:pt x="4385" y="963"/>
                </a:lnTo>
                <a:lnTo>
                  <a:pt x="4383" y="962"/>
                </a:lnTo>
                <a:lnTo>
                  <a:pt x="4381" y="962"/>
                </a:lnTo>
                <a:lnTo>
                  <a:pt x="4378" y="961"/>
                </a:lnTo>
                <a:lnTo>
                  <a:pt x="4375" y="959"/>
                </a:lnTo>
                <a:lnTo>
                  <a:pt x="4371" y="958"/>
                </a:lnTo>
                <a:lnTo>
                  <a:pt x="4370" y="957"/>
                </a:lnTo>
                <a:lnTo>
                  <a:pt x="4369" y="956"/>
                </a:lnTo>
                <a:lnTo>
                  <a:pt x="4366" y="954"/>
                </a:lnTo>
                <a:lnTo>
                  <a:pt x="4364" y="952"/>
                </a:lnTo>
                <a:lnTo>
                  <a:pt x="4361" y="950"/>
                </a:lnTo>
                <a:lnTo>
                  <a:pt x="4360" y="948"/>
                </a:lnTo>
                <a:lnTo>
                  <a:pt x="4357" y="946"/>
                </a:lnTo>
                <a:lnTo>
                  <a:pt x="4356" y="943"/>
                </a:lnTo>
                <a:lnTo>
                  <a:pt x="4356" y="940"/>
                </a:lnTo>
                <a:lnTo>
                  <a:pt x="4355" y="937"/>
                </a:lnTo>
                <a:lnTo>
                  <a:pt x="4355" y="934"/>
                </a:lnTo>
                <a:lnTo>
                  <a:pt x="4355" y="931"/>
                </a:lnTo>
                <a:lnTo>
                  <a:pt x="4355" y="927"/>
                </a:lnTo>
                <a:lnTo>
                  <a:pt x="4355" y="924"/>
                </a:lnTo>
                <a:lnTo>
                  <a:pt x="4356" y="920"/>
                </a:lnTo>
                <a:lnTo>
                  <a:pt x="4357" y="918"/>
                </a:lnTo>
                <a:lnTo>
                  <a:pt x="4359" y="914"/>
                </a:lnTo>
                <a:lnTo>
                  <a:pt x="4361" y="911"/>
                </a:lnTo>
                <a:lnTo>
                  <a:pt x="4364" y="909"/>
                </a:lnTo>
                <a:lnTo>
                  <a:pt x="4366" y="907"/>
                </a:lnTo>
                <a:lnTo>
                  <a:pt x="4369" y="904"/>
                </a:lnTo>
                <a:lnTo>
                  <a:pt x="4372" y="902"/>
                </a:lnTo>
                <a:lnTo>
                  <a:pt x="4376" y="900"/>
                </a:lnTo>
                <a:lnTo>
                  <a:pt x="4380" y="899"/>
                </a:lnTo>
                <a:lnTo>
                  <a:pt x="4383" y="898"/>
                </a:lnTo>
                <a:lnTo>
                  <a:pt x="4388" y="897"/>
                </a:lnTo>
                <a:lnTo>
                  <a:pt x="4392" y="897"/>
                </a:lnTo>
                <a:lnTo>
                  <a:pt x="4397" y="897"/>
                </a:lnTo>
                <a:lnTo>
                  <a:pt x="4402" y="897"/>
                </a:lnTo>
                <a:lnTo>
                  <a:pt x="4404" y="897"/>
                </a:lnTo>
                <a:lnTo>
                  <a:pt x="4405" y="897"/>
                </a:lnTo>
                <a:lnTo>
                  <a:pt x="4410" y="898"/>
                </a:lnTo>
                <a:lnTo>
                  <a:pt x="4415" y="899"/>
                </a:lnTo>
                <a:lnTo>
                  <a:pt x="4419" y="900"/>
                </a:lnTo>
                <a:lnTo>
                  <a:pt x="4423" y="902"/>
                </a:lnTo>
                <a:lnTo>
                  <a:pt x="4425" y="904"/>
                </a:lnTo>
                <a:lnTo>
                  <a:pt x="4428" y="905"/>
                </a:lnTo>
                <a:lnTo>
                  <a:pt x="4429" y="907"/>
                </a:lnTo>
                <a:lnTo>
                  <a:pt x="4431" y="909"/>
                </a:lnTo>
                <a:lnTo>
                  <a:pt x="4432" y="910"/>
                </a:lnTo>
                <a:lnTo>
                  <a:pt x="4434" y="911"/>
                </a:lnTo>
                <a:lnTo>
                  <a:pt x="4436" y="914"/>
                </a:lnTo>
                <a:lnTo>
                  <a:pt x="4437" y="916"/>
                </a:lnTo>
                <a:lnTo>
                  <a:pt x="4439" y="918"/>
                </a:lnTo>
                <a:lnTo>
                  <a:pt x="4440" y="921"/>
                </a:lnTo>
                <a:lnTo>
                  <a:pt x="4441" y="925"/>
                </a:lnTo>
                <a:lnTo>
                  <a:pt x="4441" y="930"/>
                </a:lnTo>
                <a:lnTo>
                  <a:pt x="4442" y="934"/>
                </a:lnTo>
                <a:lnTo>
                  <a:pt x="4426" y="934"/>
                </a:lnTo>
                <a:lnTo>
                  <a:pt x="4426" y="931"/>
                </a:lnTo>
                <a:lnTo>
                  <a:pt x="4425" y="929"/>
                </a:lnTo>
                <a:lnTo>
                  <a:pt x="4425" y="926"/>
                </a:lnTo>
                <a:lnTo>
                  <a:pt x="4424" y="924"/>
                </a:lnTo>
                <a:lnTo>
                  <a:pt x="4423" y="921"/>
                </a:lnTo>
                <a:lnTo>
                  <a:pt x="4421" y="920"/>
                </a:lnTo>
                <a:lnTo>
                  <a:pt x="4420" y="919"/>
                </a:lnTo>
                <a:lnTo>
                  <a:pt x="4418" y="916"/>
                </a:lnTo>
                <a:lnTo>
                  <a:pt x="4416" y="915"/>
                </a:lnTo>
                <a:lnTo>
                  <a:pt x="4414" y="914"/>
                </a:lnTo>
                <a:lnTo>
                  <a:pt x="4412" y="914"/>
                </a:lnTo>
                <a:lnTo>
                  <a:pt x="4409" y="913"/>
                </a:lnTo>
                <a:lnTo>
                  <a:pt x="4407" y="913"/>
                </a:lnTo>
                <a:lnTo>
                  <a:pt x="4404" y="911"/>
                </a:lnTo>
                <a:lnTo>
                  <a:pt x="4401" y="911"/>
                </a:lnTo>
                <a:lnTo>
                  <a:pt x="4397" y="911"/>
                </a:lnTo>
                <a:lnTo>
                  <a:pt x="4394" y="911"/>
                </a:lnTo>
                <a:lnTo>
                  <a:pt x="4391" y="911"/>
                </a:lnTo>
                <a:lnTo>
                  <a:pt x="4388" y="911"/>
                </a:lnTo>
                <a:lnTo>
                  <a:pt x="4386" y="913"/>
                </a:lnTo>
                <a:lnTo>
                  <a:pt x="4383" y="913"/>
                </a:lnTo>
                <a:lnTo>
                  <a:pt x="4381" y="914"/>
                </a:lnTo>
                <a:lnTo>
                  <a:pt x="4378" y="915"/>
                </a:lnTo>
                <a:lnTo>
                  <a:pt x="4377" y="916"/>
                </a:lnTo>
                <a:lnTo>
                  <a:pt x="4373" y="919"/>
                </a:lnTo>
                <a:lnTo>
                  <a:pt x="4372" y="920"/>
                </a:lnTo>
                <a:lnTo>
                  <a:pt x="4371" y="922"/>
                </a:lnTo>
                <a:lnTo>
                  <a:pt x="4370" y="926"/>
                </a:lnTo>
                <a:lnTo>
                  <a:pt x="4370" y="930"/>
                </a:lnTo>
                <a:lnTo>
                  <a:pt x="4370" y="932"/>
                </a:lnTo>
                <a:lnTo>
                  <a:pt x="4370" y="934"/>
                </a:lnTo>
                <a:lnTo>
                  <a:pt x="4371" y="935"/>
                </a:lnTo>
                <a:lnTo>
                  <a:pt x="4371" y="937"/>
                </a:lnTo>
                <a:lnTo>
                  <a:pt x="4372" y="938"/>
                </a:lnTo>
                <a:lnTo>
                  <a:pt x="4372" y="940"/>
                </a:lnTo>
                <a:lnTo>
                  <a:pt x="4373" y="941"/>
                </a:lnTo>
                <a:lnTo>
                  <a:pt x="4376" y="942"/>
                </a:lnTo>
                <a:lnTo>
                  <a:pt x="4377" y="942"/>
                </a:lnTo>
                <a:lnTo>
                  <a:pt x="4380" y="943"/>
                </a:lnTo>
                <a:lnTo>
                  <a:pt x="4381" y="945"/>
                </a:lnTo>
                <a:lnTo>
                  <a:pt x="4383" y="946"/>
                </a:lnTo>
                <a:lnTo>
                  <a:pt x="4387" y="947"/>
                </a:lnTo>
                <a:lnTo>
                  <a:pt x="4389" y="947"/>
                </a:lnTo>
                <a:lnTo>
                  <a:pt x="4393" y="948"/>
                </a:lnTo>
                <a:lnTo>
                  <a:pt x="4397" y="950"/>
                </a:lnTo>
                <a:lnTo>
                  <a:pt x="4401" y="950"/>
                </a:lnTo>
                <a:lnTo>
                  <a:pt x="4404" y="951"/>
                </a:lnTo>
                <a:lnTo>
                  <a:pt x="4412" y="953"/>
                </a:lnTo>
                <a:lnTo>
                  <a:pt x="4416" y="954"/>
                </a:lnTo>
                <a:lnTo>
                  <a:pt x="4420" y="956"/>
                </a:lnTo>
                <a:lnTo>
                  <a:pt x="4423" y="956"/>
                </a:lnTo>
                <a:lnTo>
                  <a:pt x="4424" y="957"/>
                </a:lnTo>
                <a:lnTo>
                  <a:pt x="4426" y="958"/>
                </a:lnTo>
                <a:lnTo>
                  <a:pt x="4431" y="961"/>
                </a:lnTo>
                <a:lnTo>
                  <a:pt x="4432" y="962"/>
                </a:lnTo>
                <a:lnTo>
                  <a:pt x="4435" y="963"/>
                </a:lnTo>
                <a:lnTo>
                  <a:pt x="4436" y="965"/>
                </a:lnTo>
                <a:lnTo>
                  <a:pt x="4437" y="968"/>
                </a:lnTo>
                <a:lnTo>
                  <a:pt x="4440" y="969"/>
                </a:lnTo>
                <a:lnTo>
                  <a:pt x="4441" y="972"/>
                </a:lnTo>
                <a:lnTo>
                  <a:pt x="4442" y="974"/>
                </a:lnTo>
                <a:lnTo>
                  <a:pt x="4444" y="977"/>
                </a:lnTo>
                <a:lnTo>
                  <a:pt x="4444" y="979"/>
                </a:lnTo>
                <a:lnTo>
                  <a:pt x="4445" y="981"/>
                </a:lnTo>
                <a:lnTo>
                  <a:pt x="4445" y="984"/>
                </a:lnTo>
                <a:lnTo>
                  <a:pt x="4445" y="988"/>
                </a:lnTo>
                <a:close/>
                <a:moveTo>
                  <a:pt x="4274" y="1007"/>
                </a:moveTo>
                <a:lnTo>
                  <a:pt x="4346" y="1007"/>
                </a:lnTo>
                <a:lnTo>
                  <a:pt x="4346" y="1022"/>
                </a:lnTo>
                <a:lnTo>
                  <a:pt x="4259" y="1022"/>
                </a:lnTo>
                <a:lnTo>
                  <a:pt x="4259" y="899"/>
                </a:lnTo>
                <a:lnTo>
                  <a:pt x="4344" y="899"/>
                </a:lnTo>
                <a:lnTo>
                  <a:pt x="4344" y="913"/>
                </a:lnTo>
                <a:lnTo>
                  <a:pt x="4274" y="913"/>
                </a:lnTo>
                <a:lnTo>
                  <a:pt x="4274" y="951"/>
                </a:lnTo>
                <a:lnTo>
                  <a:pt x="4340" y="951"/>
                </a:lnTo>
                <a:lnTo>
                  <a:pt x="4340" y="965"/>
                </a:lnTo>
                <a:lnTo>
                  <a:pt x="4274" y="965"/>
                </a:lnTo>
                <a:lnTo>
                  <a:pt x="4274" y="1007"/>
                </a:lnTo>
                <a:close/>
                <a:moveTo>
                  <a:pt x="4150" y="954"/>
                </a:moveTo>
                <a:lnTo>
                  <a:pt x="4150" y="961"/>
                </a:lnTo>
                <a:lnTo>
                  <a:pt x="4150" y="965"/>
                </a:lnTo>
                <a:lnTo>
                  <a:pt x="4150" y="972"/>
                </a:lnTo>
                <a:lnTo>
                  <a:pt x="4151" y="974"/>
                </a:lnTo>
                <a:lnTo>
                  <a:pt x="4151" y="977"/>
                </a:lnTo>
                <a:lnTo>
                  <a:pt x="4152" y="981"/>
                </a:lnTo>
                <a:lnTo>
                  <a:pt x="4153" y="986"/>
                </a:lnTo>
                <a:lnTo>
                  <a:pt x="4156" y="990"/>
                </a:lnTo>
                <a:lnTo>
                  <a:pt x="4158" y="994"/>
                </a:lnTo>
                <a:lnTo>
                  <a:pt x="4158" y="995"/>
                </a:lnTo>
                <a:lnTo>
                  <a:pt x="4161" y="997"/>
                </a:lnTo>
                <a:lnTo>
                  <a:pt x="4163" y="1000"/>
                </a:lnTo>
                <a:lnTo>
                  <a:pt x="4166" y="1004"/>
                </a:lnTo>
                <a:lnTo>
                  <a:pt x="4169" y="1005"/>
                </a:lnTo>
                <a:lnTo>
                  <a:pt x="4172" y="1007"/>
                </a:lnTo>
                <a:lnTo>
                  <a:pt x="4175" y="1009"/>
                </a:lnTo>
                <a:lnTo>
                  <a:pt x="4180" y="1010"/>
                </a:lnTo>
                <a:lnTo>
                  <a:pt x="4184" y="1010"/>
                </a:lnTo>
                <a:lnTo>
                  <a:pt x="4188" y="1011"/>
                </a:lnTo>
                <a:lnTo>
                  <a:pt x="4189" y="1011"/>
                </a:lnTo>
                <a:lnTo>
                  <a:pt x="4189" y="1011"/>
                </a:lnTo>
                <a:lnTo>
                  <a:pt x="4190" y="1011"/>
                </a:lnTo>
                <a:lnTo>
                  <a:pt x="4191" y="1011"/>
                </a:lnTo>
                <a:lnTo>
                  <a:pt x="4193" y="1010"/>
                </a:lnTo>
                <a:lnTo>
                  <a:pt x="4195" y="1010"/>
                </a:lnTo>
                <a:lnTo>
                  <a:pt x="4198" y="1010"/>
                </a:lnTo>
                <a:lnTo>
                  <a:pt x="4199" y="1009"/>
                </a:lnTo>
                <a:lnTo>
                  <a:pt x="4201" y="1009"/>
                </a:lnTo>
                <a:lnTo>
                  <a:pt x="4204" y="1007"/>
                </a:lnTo>
                <a:lnTo>
                  <a:pt x="4204" y="1007"/>
                </a:lnTo>
                <a:lnTo>
                  <a:pt x="4205" y="1007"/>
                </a:lnTo>
                <a:lnTo>
                  <a:pt x="4206" y="1006"/>
                </a:lnTo>
                <a:lnTo>
                  <a:pt x="4207" y="1006"/>
                </a:lnTo>
                <a:lnTo>
                  <a:pt x="4207" y="1005"/>
                </a:lnTo>
                <a:lnTo>
                  <a:pt x="4209" y="1005"/>
                </a:lnTo>
                <a:lnTo>
                  <a:pt x="4210" y="1004"/>
                </a:lnTo>
                <a:lnTo>
                  <a:pt x="4210" y="1004"/>
                </a:lnTo>
                <a:lnTo>
                  <a:pt x="4211" y="1004"/>
                </a:lnTo>
                <a:lnTo>
                  <a:pt x="4211" y="1002"/>
                </a:lnTo>
                <a:lnTo>
                  <a:pt x="4212" y="1002"/>
                </a:lnTo>
                <a:lnTo>
                  <a:pt x="4212" y="1001"/>
                </a:lnTo>
                <a:lnTo>
                  <a:pt x="4214" y="1000"/>
                </a:lnTo>
                <a:lnTo>
                  <a:pt x="4214" y="1000"/>
                </a:lnTo>
                <a:lnTo>
                  <a:pt x="4215" y="1000"/>
                </a:lnTo>
                <a:lnTo>
                  <a:pt x="4215" y="999"/>
                </a:lnTo>
                <a:lnTo>
                  <a:pt x="4215" y="999"/>
                </a:lnTo>
                <a:lnTo>
                  <a:pt x="4216" y="997"/>
                </a:lnTo>
                <a:lnTo>
                  <a:pt x="4217" y="995"/>
                </a:lnTo>
                <a:lnTo>
                  <a:pt x="4218" y="993"/>
                </a:lnTo>
                <a:lnTo>
                  <a:pt x="4218" y="991"/>
                </a:lnTo>
                <a:lnTo>
                  <a:pt x="4218" y="990"/>
                </a:lnTo>
                <a:lnTo>
                  <a:pt x="4220" y="989"/>
                </a:lnTo>
                <a:lnTo>
                  <a:pt x="4220" y="988"/>
                </a:lnTo>
                <a:lnTo>
                  <a:pt x="4220" y="986"/>
                </a:lnTo>
                <a:lnTo>
                  <a:pt x="4220" y="986"/>
                </a:lnTo>
                <a:lnTo>
                  <a:pt x="4221" y="983"/>
                </a:lnTo>
                <a:lnTo>
                  <a:pt x="4237" y="983"/>
                </a:lnTo>
                <a:lnTo>
                  <a:pt x="4236" y="985"/>
                </a:lnTo>
                <a:lnTo>
                  <a:pt x="4236" y="988"/>
                </a:lnTo>
                <a:lnTo>
                  <a:pt x="4236" y="990"/>
                </a:lnTo>
                <a:lnTo>
                  <a:pt x="4234" y="993"/>
                </a:lnTo>
                <a:lnTo>
                  <a:pt x="4234" y="995"/>
                </a:lnTo>
                <a:lnTo>
                  <a:pt x="4233" y="996"/>
                </a:lnTo>
                <a:lnTo>
                  <a:pt x="4233" y="999"/>
                </a:lnTo>
                <a:lnTo>
                  <a:pt x="4232" y="1001"/>
                </a:lnTo>
                <a:lnTo>
                  <a:pt x="4231" y="1001"/>
                </a:lnTo>
                <a:lnTo>
                  <a:pt x="4231" y="1002"/>
                </a:lnTo>
                <a:lnTo>
                  <a:pt x="4230" y="1005"/>
                </a:lnTo>
                <a:lnTo>
                  <a:pt x="4228" y="1006"/>
                </a:lnTo>
                <a:lnTo>
                  <a:pt x="4227" y="1007"/>
                </a:lnTo>
                <a:lnTo>
                  <a:pt x="4226" y="1010"/>
                </a:lnTo>
                <a:lnTo>
                  <a:pt x="4225" y="1011"/>
                </a:lnTo>
                <a:lnTo>
                  <a:pt x="4221" y="1013"/>
                </a:lnTo>
                <a:lnTo>
                  <a:pt x="4218" y="1016"/>
                </a:lnTo>
                <a:lnTo>
                  <a:pt x="4216" y="1017"/>
                </a:lnTo>
                <a:lnTo>
                  <a:pt x="4215" y="1018"/>
                </a:lnTo>
                <a:lnTo>
                  <a:pt x="4212" y="1020"/>
                </a:lnTo>
                <a:lnTo>
                  <a:pt x="4212" y="1020"/>
                </a:lnTo>
                <a:lnTo>
                  <a:pt x="4212" y="1020"/>
                </a:lnTo>
                <a:lnTo>
                  <a:pt x="4211" y="1020"/>
                </a:lnTo>
                <a:lnTo>
                  <a:pt x="4209" y="1021"/>
                </a:lnTo>
                <a:lnTo>
                  <a:pt x="4207" y="1022"/>
                </a:lnTo>
                <a:lnTo>
                  <a:pt x="4205" y="1022"/>
                </a:lnTo>
                <a:lnTo>
                  <a:pt x="4202" y="1023"/>
                </a:lnTo>
                <a:lnTo>
                  <a:pt x="4198" y="1023"/>
                </a:lnTo>
                <a:lnTo>
                  <a:pt x="4194" y="1024"/>
                </a:lnTo>
                <a:lnTo>
                  <a:pt x="4189" y="1024"/>
                </a:lnTo>
                <a:lnTo>
                  <a:pt x="4185" y="1024"/>
                </a:lnTo>
                <a:lnTo>
                  <a:pt x="4183" y="1024"/>
                </a:lnTo>
                <a:lnTo>
                  <a:pt x="4179" y="1023"/>
                </a:lnTo>
                <a:lnTo>
                  <a:pt x="4177" y="1023"/>
                </a:lnTo>
                <a:lnTo>
                  <a:pt x="4173" y="1022"/>
                </a:lnTo>
                <a:lnTo>
                  <a:pt x="4171" y="1022"/>
                </a:lnTo>
                <a:lnTo>
                  <a:pt x="4166" y="1020"/>
                </a:lnTo>
                <a:lnTo>
                  <a:pt x="4161" y="1017"/>
                </a:lnTo>
                <a:lnTo>
                  <a:pt x="4158" y="1016"/>
                </a:lnTo>
                <a:lnTo>
                  <a:pt x="4156" y="1015"/>
                </a:lnTo>
                <a:lnTo>
                  <a:pt x="4155" y="1012"/>
                </a:lnTo>
                <a:lnTo>
                  <a:pt x="4152" y="1011"/>
                </a:lnTo>
                <a:lnTo>
                  <a:pt x="4148" y="1007"/>
                </a:lnTo>
                <a:lnTo>
                  <a:pt x="4145" y="1002"/>
                </a:lnTo>
                <a:lnTo>
                  <a:pt x="4142" y="997"/>
                </a:lnTo>
                <a:lnTo>
                  <a:pt x="4140" y="993"/>
                </a:lnTo>
                <a:lnTo>
                  <a:pt x="4137" y="988"/>
                </a:lnTo>
                <a:lnTo>
                  <a:pt x="4136" y="984"/>
                </a:lnTo>
                <a:lnTo>
                  <a:pt x="4135" y="981"/>
                </a:lnTo>
                <a:lnTo>
                  <a:pt x="4135" y="978"/>
                </a:lnTo>
                <a:lnTo>
                  <a:pt x="4134" y="974"/>
                </a:lnTo>
                <a:lnTo>
                  <a:pt x="4134" y="970"/>
                </a:lnTo>
                <a:lnTo>
                  <a:pt x="4134" y="968"/>
                </a:lnTo>
                <a:lnTo>
                  <a:pt x="4134" y="961"/>
                </a:lnTo>
                <a:lnTo>
                  <a:pt x="4134" y="953"/>
                </a:lnTo>
                <a:lnTo>
                  <a:pt x="4134" y="950"/>
                </a:lnTo>
                <a:lnTo>
                  <a:pt x="4134" y="946"/>
                </a:lnTo>
                <a:lnTo>
                  <a:pt x="4135" y="943"/>
                </a:lnTo>
                <a:lnTo>
                  <a:pt x="4135" y="940"/>
                </a:lnTo>
                <a:lnTo>
                  <a:pt x="4137" y="934"/>
                </a:lnTo>
                <a:lnTo>
                  <a:pt x="4140" y="929"/>
                </a:lnTo>
                <a:lnTo>
                  <a:pt x="4142" y="922"/>
                </a:lnTo>
                <a:lnTo>
                  <a:pt x="4145" y="919"/>
                </a:lnTo>
                <a:lnTo>
                  <a:pt x="4148" y="914"/>
                </a:lnTo>
                <a:lnTo>
                  <a:pt x="4152" y="910"/>
                </a:lnTo>
                <a:lnTo>
                  <a:pt x="4155" y="908"/>
                </a:lnTo>
                <a:lnTo>
                  <a:pt x="4156" y="907"/>
                </a:lnTo>
                <a:lnTo>
                  <a:pt x="4161" y="903"/>
                </a:lnTo>
                <a:lnTo>
                  <a:pt x="4163" y="902"/>
                </a:lnTo>
                <a:lnTo>
                  <a:pt x="4166" y="900"/>
                </a:lnTo>
                <a:lnTo>
                  <a:pt x="4172" y="899"/>
                </a:lnTo>
                <a:lnTo>
                  <a:pt x="4177" y="898"/>
                </a:lnTo>
                <a:lnTo>
                  <a:pt x="4183" y="897"/>
                </a:lnTo>
                <a:lnTo>
                  <a:pt x="4189" y="897"/>
                </a:lnTo>
                <a:lnTo>
                  <a:pt x="4193" y="897"/>
                </a:lnTo>
                <a:lnTo>
                  <a:pt x="4195" y="897"/>
                </a:lnTo>
                <a:lnTo>
                  <a:pt x="4198" y="897"/>
                </a:lnTo>
                <a:lnTo>
                  <a:pt x="4202" y="898"/>
                </a:lnTo>
                <a:lnTo>
                  <a:pt x="4206" y="899"/>
                </a:lnTo>
                <a:lnTo>
                  <a:pt x="4210" y="900"/>
                </a:lnTo>
                <a:lnTo>
                  <a:pt x="4215" y="903"/>
                </a:lnTo>
                <a:lnTo>
                  <a:pt x="4218" y="905"/>
                </a:lnTo>
                <a:lnTo>
                  <a:pt x="4221" y="908"/>
                </a:lnTo>
                <a:lnTo>
                  <a:pt x="4225" y="910"/>
                </a:lnTo>
                <a:lnTo>
                  <a:pt x="4227" y="913"/>
                </a:lnTo>
                <a:lnTo>
                  <a:pt x="4230" y="916"/>
                </a:lnTo>
                <a:lnTo>
                  <a:pt x="4232" y="920"/>
                </a:lnTo>
                <a:lnTo>
                  <a:pt x="4233" y="924"/>
                </a:lnTo>
                <a:lnTo>
                  <a:pt x="4234" y="927"/>
                </a:lnTo>
                <a:lnTo>
                  <a:pt x="4236" y="931"/>
                </a:lnTo>
                <a:lnTo>
                  <a:pt x="4237" y="936"/>
                </a:lnTo>
                <a:lnTo>
                  <a:pt x="4221" y="936"/>
                </a:lnTo>
                <a:lnTo>
                  <a:pt x="4220" y="934"/>
                </a:lnTo>
                <a:lnTo>
                  <a:pt x="4220" y="931"/>
                </a:lnTo>
                <a:lnTo>
                  <a:pt x="4218" y="927"/>
                </a:lnTo>
                <a:lnTo>
                  <a:pt x="4217" y="926"/>
                </a:lnTo>
                <a:lnTo>
                  <a:pt x="4216" y="924"/>
                </a:lnTo>
                <a:lnTo>
                  <a:pt x="4215" y="921"/>
                </a:lnTo>
                <a:lnTo>
                  <a:pt x="4212" y="919"/>
                </a:lnTo>
                <a:lnTo>
                  <a:pt x="4211" y="918"/>
                </a:lnTo>
                <a:lnTo>
                  <a:pt x="4209" y="916"/>
                </a:lnTo>
                <a:lnTo>
                  <a:pt x="4206" y="914"/>
                </a:lnTo>
                <a:lnTo>
                  <a:pt x="4204" y="913"/>
                </a:lnTo>
                <a:lnTo>
                  <a:pt x="4201" y="913"/>
                </a:lnTo>
                <a:lnTo>
                  <a:pt x="4198" y="911"/>
                </a:lnTo>
                <a:lnTo>
                  <a:pt x="4195" y="911"/>
                </a:lnTo>
                <a:lnTo>
                  <a:pt x="4191" y="910"/>
                </a:lnTo>
                <a:lnTo>
                  <a:pt x="4189" y="910"/>
                </a:lnTo>
                <a:lnTo>
                  <a:pt x="4184" y="910"/>
                </a:lnTo>
                <a:lnTo>
                  <a:pt x="4180" y="911"/>
                </a:lnTo>
                <a:lnTo>
                  <a:pt x="4177" y="913"/>
                </a:lnTo>
                <a:lnTo>
                  <a:pt x="4173" y="914"/>
                </a:lnTo>
                <a:lnTo>
                  <a:pt x="4169" y="915"/>
                </a:lnTo>
                <a:lnTo>
                  <a:pt x="4166" y="918"/>
                </a:lnTo>
                <a:lnTo>
                  <a:pt x="4163" y="920"/>
                </a:lnTo>
                <a:lnTo>
                  <a:pt x="4161" y="924"/>
                </a:lnTo>
                <a:lnTo>
                  <a:pt x="4158" y="927"/>
                </a:lnTo>
                <a:lnTo>
                  <a:pt x="4156" y="931"/>
                </a:lnTo>
                <a:lnTo>
                  <a:pt x="4153" y="935"/>
                </a:lnTo>
                <a:lnTo>
                  <a:pt x="4153" y="937"/>
                </a:lnTo>
                <a:lnTo>
                  <a:pt x="4152" y="940"/>
                </a:lnTo>
                <a:lnTo>
                  <a:pt x="4151" y="943"/>
                </a:lnTo>
                <a:lnTo>
                  <a:pt x="4151" y="950"/>
                </a:lnTo>
                <a:lnTo>
                  <a:pt x="4150" y="954"/>
                </a:lnTo>
                <a:close/>
                <a:moveTo>
                  <a:pt x="4097" y="899"/>
                </a:moveTo>
                <a:lnTo>
                  <a:pt x="4113" y="899"/>
                </a:lnTo>
                <a:lnTo>
                  <a:pt x="4113" y="1022"/>
                </a:lnTo>
                <a:lnTo>
                  <a:pt x="4095" y="1022"/>
                </a:lnTo>
                <a:lnTo>
                  <a:pt x="4034" y="925"/>
                </a:lnTo>
                <a:lnTo>
                  <a:pt x="4034" y="1022"/>
                </a:lnTo>
                <a:lnTo>
                  <a:pt x="4019" y="1022"/>
                </a:lnTo>
                <a:lnTo>
                  <a:pt x="4019" y="899"/>
                </a:lnTo>
                <a:lnTo>
                  <a:pt x="4035" y="899"/>
                </a:lnTo>
                <a:lnTo>
                  <a:pt x="4097" y="996"/>
                </a:lnTo>
                <a:lnTo>
                  <a:pt x="4097" y="899"/>
                </a:lnTo>
                <a:close/>
                <a:moveTo>
                  <a:pt x="3925" y="1007"/>
                </a:moveTo>
                <a:lnTo>
                  <a:pt x="3997" y="1007"/>
                </a:lnTo>
                <a:lnTo>
                  <a:pt x="3997" y="1022"/>
                </a:lnTo>
                <a:lnTo>
                  <a:pt x="3909" y="1022"/>
                </a:lnTo>
                <a:lnTo>
                  <a:pt x="3909" y="899"/>
                </a:lnTo>
                <a:lnTo>
                  <a:pt x="3995" y="899"/>
                </a:lnTo>
                <a:lnTo>
                  <a:pt x="3995" y="913"/>
                </a:lnTo>
                <a:lnTo>
                  <a:pt x="3925" y="913"/>
                </a:lnTo>
                <a:lnTo>
                  <a:pt x="3925" y="951"/>
                </a:lnTo>
                <a:lnTo>
                  <a:pt x="3990" y="951"/>
                </a:lnTo>
                <a:lnTo>
                  <a:pt x="3990" y="965"/>
                </a:lnTo>
                <a:lnTo>
                  <a:pt x="3925" y="965"/>
                </a:lnTo>
                <a:lnTo>
                  <a:pt x="3925" y="1007"/>
                </a:lnTo>
                <a:close/>
                <a:moveTo>
                  <a:pt x="3870" y="899"/>
                </a:moveTo>
                <a:lnTo>
                  <a:pt x="3886" y="899"/>
                </a:lnTo>
                <a:lnTo>
                  <a:pt x="3886" y="1022"/>
                </a:lnTo>
                <a:lnTo>
                  <a:pt x="3870" y="1022"/>
                </a:lnTo>
                <a:lnTo>
                  <a:pt x="3870" y="899"/>
                </a:lnTo>
                <a:close/>
                <a:moveTo>
                  <a:pt x="3760" y="954"/>
                </a:moveTo>
                <a:lnTo>
                  <a:pt x="3760" y="961"/>
                </a:lnTo>
                <a:lnTo>
                  <a:pt x="3760" y="965"/>
                </a:lnTo>
                <a:lnTo>
                  <a:pt x="3761" y="972"/>
                </a:lnTo>
                <a:lnTo>
                  <a:pt x="3761" y="974"/>
                </a:lnTo>
                <a:lnTo>
                  <a:pt x="3761" y="977"/>
                </a:lnTo>
                <a:lnTo>
                  <a:pt x="3762" y="981"/>
                </a:lnTo>
                <a:lnTo>
                  <a:pt x="3765" y="986"/>
                </a:lnTo>
                <a:lnTo>
                  <a:pt x="3766" y="990"/>
                </a:lnTo>
                <a:lnTo>
                  <a:pt x="3768" y="994"/>
                </a:lnTo>
                <a:lnTo>
                  <a:pt x="3770" y="995"/>
                </a:lnTo>
                <a:lnTo>
                  <a:pt x="3771" y="997"/>
                </a:lnTo>
                <a:lnTo>
                  <a:pt x="3773" y="1000"/>
                </a:lnTo>
                <a:lnTo>
                  <a:pt x="3776" y="1004"/>
                </a:lnTo>
                <a:lnTo>
                  <a:pt x="3779" y="1005"/>
                </a:lnTo>
                <a:lnTo>
                  <a:pt x="3783" y="1007"/>
                </a:lnTo>
                <a:lnTo>
                  <a:pt x="3787" y="1009"/>
                </a:lnTo>
                <a:lnTo>
                  <a:pt x="3790" y="1010"/>
                </a:lnTo>
                <a:lnTo>
                  <a:pt x="3794" y="1010"/>
                </a:lnTo>
                <a:lnTo>
                  <a:pt x="3799" y="1011"/>
                </a:lnTo>
                <a:lnTo>
                  <a:pt x="3799" y="1011"/>
                </a:lnTo>
                <a:lnTo>
                  <a:pt x="3799" y="1011"/>
                </a:lnTo>
                <a:lnTo>
                  <a:pt x="3800" y="1011"/>
                </a:lnTo>
                <a:lnTo>
                  <a:pt x="3802" y="1011"/>
                </a:lnTo>
                <a:lnTo>
                  <a:pt x="3804" y="1010"/>
                </a:lnTo>
                <a:lnTo>
                  <a:pt x="3805" y="1010"/>
                </a:lnTo>
                <a:lnTo>
                  <a:pt x="3809" y="1010"/>
                </a:lnTo>
                <a:lnTo>
                  <a:pt x="3810" y="1009"/>
                </a:lnTo>
                <a:lnTo>
                  <a:pt x="3811" y="1009"/>
                </a:lnTo>
                <a:lnTo>
                  <a:pt x="3814" y="1007"/>
                </a:lnTo>
                <a:lnTo>
                  <a:pt x="3815" y="1007"/>
                </a:lnTo>
                <a:lnTo>
                  <a:pt x="3815" y="1007"/>
                </a:lnTo>
                <a:lnTo>
                  <a:pt x="3816" y="1006"/>
                </a:lnTo>
                <a:lnTo>
                  <a:pt x="3818" y="1006"/>
                </a:lnTo>
                <a:lnTo>
                  <a:pt x="3819" y="1005"/>
                </a:lnTo>
                <a:lnTo>
                  <a:pt x="3819" y="1005"/>
                </a:lnTo>
                <a:lnTo>
                  <a:pt x="3820" y="1004"/>
                </a:lnTo>
                <a:lnTo>
                  <a:pt x="3821" y="1004"/>
                </a:lnTo>
                <a:lnTo>
                  <a:pt x="3821" y="1004"/>
                </a:lnTo>
                <a:lnTo>
                  <a:pt x="3822" y="1002"/>
                </a:lnTo>
                <a:lnTo>
                  <a:pt x="3822" y="1002"/>
                </a:lnTo>
                <a:lnTo>
                  <a:pt x="3824" y="1001"/>
                </a:lnTo>
                <a:lnTo>
                  <a:pt x="3824" y="1000"/>
                </a:lnTo>
                <a:lnTo>
                  <a:pt x="3825" y="1000"/>
                </a:lnTo>
                <a:lnTo>
                  <a:pt x="3825" y="1000"/>
                </a:lnTo>
                <a:lnTo>
                  <a:pt x="3825" y="999"/>
                </a:lnTo>
                <a:lnTo>
                  <a:pt x="3826" y="999"/>
                </a:lnTo>
                <a:lnTo>
                  <a:pt x="3826" y="997"/>
                </a:lnTo>
                <a:lnTo>
                  <a:pt x="3827" y="995"/>
                </a:lnTo>
                <a:lnTo>
                  <a:pt x="3829" y="993"/>
                </a:lnTo>
                <a:lnTo>
                  <a:pt x="3829" y="991"/>
                </a:lnTo>
                <a:lnTo>
                  <a:pt x="3830" y="990"/>
                </a:lnTo>
                <a:lnTo>
                  <a:pt x="3830" y="989"/>
                </a:lnTo>
                <a:lnTo>
                  <a:pt x="3830" y="988"/>
                </a:lnTo>
                <a:lnTo>
                  <a:pt x="3830" y="986"/>
                </a:lnTo>
                <a:lnTo>
                  <a:pt x="3831" y="986"/>
                </a:lnTo>
                <a:lnTo>
                  <a:pt x="3831" y="983"/>
                </a:lnTo>
                <a:lnTo>
                  <a:pt x="3847" y="983"/>
                </a:lnTo>
                <a:lnTo>
                  <a:pt x="3847" y="985"/>
                </a:lnTo>
                <a:lnTo>
                  <a:pt x="3847" y="988"/>
                </a:lnTo>
                <a:lnTo>
                  <a:pt x="3846" y="990"/>
                </a:lnTo>
                <a:lnTo>
                  <a:pt x="3846" y="993"/>
                </a:lnTo>
                <a:lnTo>
                  <a:pt x="3845" y="995"/>
                </a:lnTo>
                <a:lnTo>
                  <a:pt x="3845" y="996"/>
                </a:lnTo>
                <a:lnTo>
                  <a:pt x="3843" y="999"/>
                </a:lnTo>
                <a:lnTo>
                  <a:pt x="3842" y="1001"/>
                </a:lnTo>
                <a:lnTo>
                  <a:pt x="3842" y="1001"/>
                </a:lnTo>
                <a:lnTo>
                  <a:pt x="3841" y="1002"/>
                </a:lnTo>
                <a:lnTo>
                  <a:pt x="3840" y="1005"/>
                </a:lnTo>
                <a:lnTo>
                  <a:pt x="3838" y="1006"/>
                </a:lnTo>
                <a:lnTo>
                  <a:pt x="3837" y="1007"/>
                </a:lnTo>
                <a:lnTo>
                  <a:pt x="3836" y="1010"/>
                </a:lnTo>
                <a:lnTo>
                  <a:pt x="3835" y="1011"/>
                </a:lnTo>
                <a:lnTo>
                  <a:pt x="3832" y="1013"/>
                </a:lnTo>
                <a:lnTo>
                  <a:pt x="3829" y="1016"/>
                </a:lnTo>
                <a:lnTo>
                  <a:pt x="3827" y="1017"/>
                </a:lnTo>
                <a:lnTo>
                  <a:pt x="3825" y="1018"/>
                </a:lnTo>
                <a:lnTo>
                  <a:pt x="3824" y="1020"/>
                </a:lnTo>
                <a:lnTo>
                  <a:pt x="3822" y="1020"/>
                </a:lnTo>
                <a:lnTo>
                  <a:pt x="3822" y="1020"/>
                </a:lnTo>
                <a:lnTo>
                  <a:pt x="3821" y="1020"/>
                </a:lnTo>
                <a:lnTo>
                  <a:pt x="3820" y="1021"/>
                </a:lnTo>
                <a:lnTo>
                  <a:pt x="3818" y="1022"/>
                </a:lnTo>
                <a:lnTo>
                  <a:pt x="3815" y="1022"/>
                </a:lnTo>
                <a:lnTo>
                  <a:pt x="3813" y="1023"/>
                </a:lnTo>
                <a:lnTo>
                  <a:pt x="3809" y="1023"/>
                </a:lnTo>
                <a:lnTo>
                  <a:pt x="3804" y="1024"/>
                </a:lnTo>
                <a:lnTo>
                  <a:pt x="3799" y="1024"/>
                </a:lnTo>
                <a:lnTo>
                  <a:pt x="3795" y="1024"/>
                </a:lnTo>
                <a:lnTo>
                  <a:pt x="3793" y="1024"/>
                </a:lnTo>
                <a:lnTo>
                  <a:pt x="3789" y="1023"/>
                </a:lnTo>
                <a:lnTo>
                  <a:pt x="3787" y="1023"/>
                </a:lnTo>
                <a:lnTo>
                  <a:pt x="3784" y="1022"/>
                </a:lnTo>
                <a:lnTo>
                  <a:pt x="3782" y="1022"/>
                </a:lnTo>
                <a:lnTo>
                  <a:pt x="3776" y="1020"/>
                </a:lnTo>
                <a:lnTo>
                  <a:pt x="3772" y="1017"/>
                </a:lnTo>
                <a:lnTo>
                  <a:pt x="3770" y="1016"/>
                </a:lnTo>
                <a:lnTo>
                  <a:pt x="3767" y="1015"/>
                </a:lnTo>
                <a:lnTo>
                  <a:pt x="3765" y="1012"/>
                </a:lnTo>
                <a:lnTo>
                  <a:pt x="3762" y="1011"/>
                </a:lnTo>
                <a:lnTo>
                  <a:pt x="3759" y="1007"/>
                </a:lnTo>
                <a:lnTo>
                  <a:pt x="3756" y="1002"/>
                </a:lnTo>
                <a:lnTo>
                  <a:pt x="3752" y="997"/>
                </a:lnTo>
                <a:lnTo>
                  <a:pt x="3750" y="993"/>
                </a:lnTo>
                <a:lnTo>
                  <a:pt x="3749" y="990"/>
                </a:lnTo>
                <a:lnTo>
                  <a:pt x="3747" y="988"/>
                </a:lnTo>
                <a:lnTo>
                  <a:pt x="3747" y="984"/>
                </a:lnTo>
                <a:lnTo>
                  <a:pt x="3746" y="981"/>
                </a:lnTo>
                <a:lnTo>
                  <a:pt x="3745" y="974"/>
                </a:lnTo>
                <a:lnTo>
                  <a:pt x="3744" y="970"/>
                </a:lnTo>
                <a:lnTo>
                  <a:pt x="3744" y="968"/>
                </a:lnTo>
                <a:lnTo>
                  <a:pt x="3744" y="961"/>
                </a:lnTo>
                <a:lnTo>
                  <a:pt x="3744" y="953"/>
                </a:lnTo>
                <a:lnTo>
                  <a:pt x="3744" y="950"/>
                </a:lnTo>
                <a:lnTo>
                  <a:pt x="3745" y="946"/>
                </a:lnTo>
                <a:lnTo>
                  <a:pt x="3746" y="940"/>
                </a:lnTo>
                <a:lnTo>
                  <a:pt x="3747" y="934"/>
                </a:lnTo>
                <a:lnTo>
                  <a:pt x="3750" y="929"/>
                </a:lnTo>
                <a:lnTo>
                  <a:pt x="3752" y="922"/>
                </a:lnTo>
                <a:lnTo>
                  <a:pt x="3756" y="919"/>
                </a:lnTo>
                <a:lnTo>
                  <a:pt x="3759" y="914"/>
                </a:lnTo>
                <a:lnTo>
                  <a:pt x="3762" y="910"/>
                </a:lnTo>
                <a:lnTo>
                  <a:pt x="3765" y="908"/>
                </a:lnTo>
                <a:lnTo>
                  <a:pt x="3767" y="907"/>
                </a:lnTo>
                <a:lnTo>
                  <a:pt x="3772" y="903"/>
                </a:lnTo>
                <a:lnTo>
                  <a:pt x="3774" y="902"/>
                </a:lnTo>
                <a:lnTo>
                  <a:pt x="3777" y="900"/>
                </a:lnTo>
                <a:lnTo>
                  <a:pt x="3782" y="899"/>
                </a:lnTo>
                <a:lnTo>
                  <a:pt x="3787" y="898"/>
                </a:lnTo>
                <a:lnTo>
                  <a:pt x="3793" y="897"/>
                </a:lnTo>
                <a:lnTo>
                  <a:pt x="3799" y="897"/>
                </a:lnTo>
                <a:lnTo>
                  <a:pt x="3804" y="897"/>
                </a:lnTo>
                <a:lnTo>
                  <a:pt x="3806" y="897"/>
                </a:lnTo>
                <a:lnTo>
                  <a:pt x="3809" y="897"/>
                </a:lnTo>
                <a:lnTo>
                  <a:pt x="3813" y="898"/>
                </a:lnTo>
                <a:lnTo>
                  <a:pt x="3818" y="899"/>
                </a:lnTo>
                <a:lnTo>
                  <a:pt x="3821" y="900"/>
                </a:lnTo>
                <a:lnTo>
                  <a:pt x="3825" y="903"/>
                </a:lnTo>
                <a:lnTo>
                  <a:pt x="3829" y="905"/>
                </a:lnTo>
                <a:lnTo>
                  <a:pt x="3832" y="908"/>
                </a:lnTo>
                <a:lnTo>
                  <a:pt x="3835" y="910"/>
                </a:lnTo>
                <a:lnTo>
                  <a:pt x="3837" y="913"/>
                </a:lnTo>
                <a:lnTo>
                  <a:pt x="3840" y="916"/>
                </a:lnTo>
                <a:lnTo>
                  <a:pt x="3842" y="920"/>
                </a:lnTo>
                <a:lnTo>
                  <a:pt x="3843" y="924"/>
                </a:lnTo>
                <a:lnTo>
                  <a:pt x="3846" y="927"/>
                </a:lnTo>
                <a:lnTo>
                  <a:pt x="3847" y="931"/>
                </a:lnTo>
                <a:lnTo>
                  <a:pt x="3847" y="936"/>
                </a:lnTo>
                <a:lnTo>
                  <a:pt x="3831" y="936"/>
                </a:lnTo>
                <a:lnTo>
                  <a:pt x="3831" y="934"/>
                </a:lnTo>
                <a:lnTo>
                  <a:pt x="3830" y="931"/>
                </a:lnTo>
                <a:lnTo>
                  <a:pt x="3829" y="927"/>
                </a:lnTo>
                <a:lnTo>
                  <a:pt x="3829" y="926"/>
                </a:lnTo>
                <a:lnTo>
                  <a:pt x="3826" y="924"/>
                </a:lnTo>
                <a:lnTo>
                  <a:pt x="3825" y="921"/>
                </a:lnTo>
                <a:lnTo>
                  <a:pt x="3824" y="919"/>
                </a:lnTo>
                <a:lnTo>
                  <a:pt x="3821" y="918"/>
                </a:lnTo>
                <a:lnTo>
                  <a:pt x="3819" y="916"/>
                </a:lnTo>
                <a:lnTo>
                  <a:pt x="3816" y="914"/>
                </a:lnTo>
                <a:lnTo>
                  <a:pt x="3814" y="913"/>
                </a:lnTo>
                <a:lnTo>
                  <a:pt x="3811" y="913"/>
                </a:lnTo>
                <a:lnTo>
                  <a:pt x="3809" y="911"/>
                </a:lnTo>
                <a:lnTo>
                  <a:pt x="3805" y="911"/>
                </a:lnTo>
                <a:lnTo>
                  <a:pt x="3803" y="910"/>
                </a:lnTo>
                <a:lnTo>
                  <a:pt x="3799" y="910"/>
                </a:lnTo>
                <a:lnTo>
                  <a:pt x="3794" y="910"/>
                </a:lnTo>
                <a:lnTo>
                  <a:pt x="3790" y="911"/>
                </a:lnTo>
                <a:lnTo>
                  <a:pt x="3787" y="913"/>
                </a:lnTo>
                <a:lnTo>
                  <a:pt x="3783" y="914"/>
                </a:lnTo>
                <a:lnTo>
                  <a:pt x="3779" y="915"/>
                </a:lnTo>
                <a:lnTo>
                  <a:pt x="3776" y="918"/>
                </a:lnTo>
                <a:lnTo>
                  <a:pt x="3773" y="920"/>
                </a:lnTo>
                <a:lnTo>
                  <a:pt x="3771" y="924"/>
                </a:lnTo>
                <a:lnTo>
                  <a:pt x="3768" y="927"/>
                </a:lnTo>
                <a:lnTo>
                  <a:pt x="3766" y="931"/>
                </a:lnTo>
                <a:lnTo>
                  <a:pt x="3765" y="935"/>
                </a:lnTo>
                <a:lnTo>
                  <a:pt x="3763" y="937"/>
                </a:lnTo>
                <a:lnTo>
                  <a:pt x="3763" y="940"/>
                </a:lnTo>
                <a:lnTo>
                  <a:pt x="3762" y="943"/>
                </a:lnTo>
                <a:lnTo>
                  <a:pt x="3761" y="950"/>
                </a:lnTo>
                <a:lnTo>
                  <a:pt x="3760" y="954"/>
                </a:lnTo>
                <a:close/>
                <a:moveTo>
                  <a:pt x="3728" y="984"/>
                </a:moveTo>
                <a:lnTo>
                  <a:pt x="3728" y="988"/>
                </a:lnTo>
                <a:lnTo>
                  <a:pt x="3728" y="989"/>
                </a:lnTo>
                <a:lnTo>
                  <a:pt x="3728" y="989"/>
                </a:lnTo>
                <a:lnTo>
                  <a:pt x="3728" y="989"/>
                </a:lnTo>
                <a:lnTo>
                  <a:pt x="3728" y="990"/>
                </a:lnTo>
                <a:lnTo>
                  <a:pt x="3728" y="990"/>
                </a:lnTo>
                <a:lnTo>
                  <a:pt x="3728" y="991"/>
                </a:lnTo>
                <a:lnTo>
                  <a:pt x="3727" y="995"/>
                </a:lnTo>
                <a:lnTo>
                  <a:pt x="3727" y="996"/>
                </a:lnTo>
                <a:lnTo>
                  <a:pt x="3725" y="999"/>
                </a:lnTo>
                <a:lnTo>
                  <a:pt x="3725" y="1000"/>
                </a:lnTo>
                <a:lnTo>
                  <a:pt x="3725" y="1000"/>
                </a:lnTo>
                <a:lnTo>
                  <a:pt x="3724" y="1002"/>
                </a:lnTo>
                <a:lnTo>
                  <a:pt x="3724" y="1002"/>
                </a:lnTo>
                <a:lnTo>
                  <a:pt x="3724" y="1004"/>
                </a:lnTo>
                <a:lnTo>
                  <a:pt x="3723" y="1005"/>
                </a:lnTo>
                <a:lnTo>
                  <a:pt x="3722" y="1007"/>
                </a:lnTo>
                <a:lnTo>
                  <a:pt x="3720" y="1009"/>
                </a:lnTo>
                <a:lnTo>
                  <a:pt x="3719" y="1010"/>
                </a:lnTo>
                <a:lnTo>
                  <a:pt x="3719" y="1010"/>
                </a:lnTo>
                <a:lnTo>
                  <a:pt x="3719" y="1011"/>
                </a:lnTo>
                <a:lnTo>
                  <a:pt x="3718" y="1011"/>
                </a:lnTo>
                <a:lnTo>
                  <a:pt x="3715" y="1013"/>
                </a:lnTo>
                <a:lnTo>
                  <a:pt x="3714" y="1015"/>
                </a:lnTo>
                <a:lnTo>
                  <a:pt x="3713" y="1016"/>
                </a:lnTo>
                <a:lnTo>
                  <a:pt x="3713" y="1016"/>
                </a:lnTo>
                <a:lnTo>
                  <a:pt x="3712" y="1016"/>
                </a:lnTo>
                <a:lnTo>
                  <a:pt x="3711" y="1017"/>
                </a:lnTo>
                <a:lnTo>
                  <a:pt x="3709" y="1018"/>
                </a:lnTo>
                <a:lnTo>
                  <a:pt x="3707" y="1018"/>
                </a:lnTo>
                <a:lnTo>
                  <a:pt x="3706" y="1020"/>
                </a:lnTo>
                <a:lnTo>
                  <a:pt x="3703" y="1021"/>
                </a:lnTo>
                <a:lnTo>
                  <a:pt x="3703" y="1021"/>
                </a:lnTo>
                <a:lnTo>
                  <a:pt x="3702" y="1021"/>
                </a:lnTo>
                <a:lnTo>
                  <a:pt x="3702" y="1022"/>
                </a:lnTo>
                <a:lnTo>
                  <a:pt x="3699" y="1022"/>
                </a:lnTo>
                <a:lnTo>
                  <a:pt x="3697" y="1023"/>
                </a:lnTo>
                <a:lnTo>
                  <a:pt x="3695" y="1023"/>
                </a:lnTo>
                <a:lnTo>
                  <a:pt x="3693" y="1023"/>
                </a:lnTo>
                <a:lnTo>
                  <a:pt x="3691" y="1024"/>
                </a:lnTo>
                <a:lnTo>
                  <a:pt x="3688" y="1024"/>
                </a:lnTo>
                <a:lnTo>
                  <a:pt x="3687" y="1024"/>
                </a:lnTo>
                <a:lnTo>
                  <a:pt x="3686" y="1024"/>
                </a:lnTo>
                <a:lnTo>
                  <a:pt x="3683" y="1024"/>
                </a:lnTo>
                <a:lnTo>
                  <a:pt x="3677" y="1024"/>
                </a:lnTo>
                <a:lnTo>
                  <a:pt x="3672" y="1023"/>
                </a:lnTo>
                <a:lnTo>
                  <a:pt x="3669" y="1023"/>
                </a:lnTo>
                <a:lnTo>
                  <a:pt x="3666" y="1022"/>
                </a:lnTo>
                <a:lnTo>
                  <a:pt x="3661" y="1021"/>
                </a:lnTo>
                <a:lnTo>
                  <a:pt x="3659" y="1021"/>
                </a:lnTo>
                <a:lnTo>
                  <a:pt x="3658" y="1020"/>
                </a:lnTo>
                <a:lnTo>
                  <a:pt x="3653" y="1017"/>
                </a:lnTo>
                <a:lnTo>
                  <a:pt x="3649" y="1015"/>
                </a:lnTo>
                <a:lnTo>
                  <a:pt x="3647" y="1012"/>
                </a:lnTo>
                <a:lnTo>
                  <a:pt x="3643" y="1010"/>
                </a:lnTo>
                <a:lnTo>
                  <a:pt x="3642" y="1009"/>
                </a:lnTo>
                <a:lnTo>
                  <a:pt x="3640" y="1006"/>
                </a:lnTo>
                <a:lnTo>
                  <a:pt x="3638" y="1004"/>
                </a:lnTo>
                <a:lnTo>
                  <a:pt x="3638" y="1001"/>
                </a:lnTo>
                <a:lnTo>
                  <a:pt x="3637" y="1000"/>
                </a:lnTo>
                <a:lnTo>
                  <a:pt x="3636" y="995"/>
                </a:lnTo>
                <a:lnTo>
                  <a:pt x="3634" y="994"/>
                </a:lnTo>
                <a:lnTo>
                  <a:pt x="3634" y="991"/>
                </a:lnTo>
                <a:lnTo>
                  <a:pt x="3633" y="988"/>
                </a:lnTo>
                <a:lnTo>
                  <a:pt x="3633" y="983"/>
                </a:lnTo>
                <a:lnTo>
                  <a:pt x="3648" y="983"/>
                </a:lnTo>
                <a:lnTo>
                  <a:pt x="3649" y="986"/>
                </a:lnTo>
                <a:lnTo>
                  <a:pt x="3649" y="989"/>
                </a:lnTo>
                <a:lnTo>
                  <a:pt x="3650" y="993"/>
                </a:lnTo>
                <a:lnTo>
                  <a:pt x="3652" y="995"/>
                </a:lnTo>
                <a:lnTo>
                  <a:pt x="3654" y="997"/>
                </a:lnTo>
                <a:lnTo>
                  <a:pt x="3655" y="1000"/>
                </a:lnTo>
                <a:lnTo>
                  <a:pt x="3658" y="1001"/>
                </a:lnTo>
                <a:lnTo>
                  <a:pt x="3659" y="1004"/>
                </a:lnTo>
                <a:lnTo>
                  <a:pt x="3661" y="1005"/>
                </a:lnTo>
                <a:lnTo>
                  <a:pt x="3665" y="1006"/>
                </a:lnTo>
                <a:lnTo>
                  <a:pt x="3667" y="1007"/>
                </a:lnTo>
                <a:lnTo>
                  <a:pt x="3670" y="1009"/>
                </a:lnTo>
                <a:lnTo>
                  <a:pt x="3674" y="1009"/>
                </a:lnTo>
                <a:lnTo>
                  <a:pt x="3676" y="1010"/>
                </a:lnTo>
                <a:lnTo>
                  <a:pt x="3680" y="1010"/>
                </a:lnTo>
                <a:lnTo>
                  <a:pt x="3683" y="1010"/>
                </a:lnTo>
                <a:lnTo>
                  <a:pt x="3686" y="1010"/>
                </a:lnTo>
                <a:lnTo>
                  <a:pt x="3690" y="1010"/>
                </a:lnTo>
                <a:lnTo>
                  <a:pt x="3691" y="1009"/>
                </a:lnTo>
                <a:lnTo>
                  <a:pt x="3691" y="1009"/>
                </a:lnTo>
                <a:lnTo>
                  <a:pt x="3691" y="1009"/>
                </a:lnTo>
                <a:lnTo>
                  <a:pt x="3692" y="1009"/>
                </a:lnTo>
                <a:lnTo>
                  <a:pt x="3695" y="1009"/>
                </a:lnTo>
                <a:lnTo>
                  <a:pt x="3696" y="1007"/>
                </a:lnTo>
                <a:lnTo>
                  <a:pt x="3697" y="1007"/>
                </a:lnTo>
                <a:lnTo>
                  <a:pt x="3697" y="1007"/>
                </a:lnTo>
                <a:lnTo>
                  <a:pt x="3697" y="1007"/>
                </a:lnTo>
                <a:lnTo>
                  <a:pt x="3698" y="1007"/>
                </a:lnTo>
                <a:lnTo>
                  <a:pt x="3699" y="1006"/>
                </a:lnTo>
                <a:lnTo>
                  <a:pt x="3699" y="1006"/>
                </a:lnTo>
                <a:lnTo>
                  <a:pt x="3699" y="1006"/>
                </a:lnTo>
                <a:lnTo>
                  <a:pt x="3702" y="1005"/>
                </a:lnTo>
                <a:lnTo>
                  <a:pt x="3702" y="1005"/>
                </a:lnTo>
                <a:lnTo>
                  <a:pt x="3702" y="1005"/>
                </a:lnTo>
                <a:lnTo>
                  <a:pt x="3703" y="1005"/>
                </a:lnTo>
                <a:lnTo>
                  <a:pt x="3704" y="1004"/>
                </a:lnTo>
                <a:lnTo>
                  <a:pt x="3706" y="1002"/>
                </a:lnTo>
                <a:lnTo>
                  <a:pt x="3708" y="1001"/>
                </a:lnTo>
                <a:lnTo>
                  <a:pt x="3709" y="999"/>
                </a:lnTo>
                <a:lnTo>
                  <a:pt x="3709" y="999"/>
                </a:lnTo>
                <a:lnTo>
                  <a:pt x="3711" y="997"/>
                </a:lnTo>
                <a:lnTo>
                  <a:pt x="3711" y="995"/>
                </a:lnTo>
                <a:lnTo>
                  <a:pt x="3712" y="994"/>
                </a:lnTo>
                <a:lnTo>
                  <a:pt x="3712" y="993"/>
                </a:lnTo>
                <a:lnTo>
                  <a:pt x="3712" y="993"/>
                </a:lnTo>
                <a:lnTo>
                  <a:pt x="3712" y="991"/>
                </a:lnTo>
                <a:lnTo>
                  <a:pt x="3712" y="990"/>
                </a:lnTo>
                <a:lnTo>
                  <a:pt x="3712" y="989"/>
                </a:lnTo>
                <a:lnTo>
                  <a:pt x="3712" y="986"/>
                </a:lnTo>
                <a:lnTo>
                  <a:pt x="3712" y="984"/>
                </a:lnTo>
                <a:lnTo>
                  <a:pt x="3712" y="981"/>
                </a:lnTo>
                <a:lnTo>
                  <a:pt x="3711" y="980"/>
                </a:lnTo>
                <a:lnTo>
                  <a:pt x="3709" y="978"/>
                </a:lnTo>
                <a:lnTo>
                  <a:pt x="3708" y="977"/>
                </a:lnTo>
                <a:lnTo>
                  <a:pt x="3706" y="975"/>
                </a:lnTo>
                <a:lnTo>
                  <a:pt x="3704" y="974"/>
                </a:lnTo>
                <a:lnTo>
                  <a:pt x="3702" y="973"/>
                </a:lnTo>
                <a:lnTo>
                  <a:pt x="3699" y="972"/>
                </a:lnTo>
                <a:lnTo>
                  <a:pt x="3696" y="970"/>
                </a:lnTo>
                <a:lnTo>
                  <a:pt x="3692" y="969"/>
                </a:lnTo>
                <a:lnTo>
                  <a:pt x="3691" y="968"/>
                </a:lnTo>
                <a:lnTo>
                  <a:pt x="3688" y="968"/>
                </a:lnTo>
                <a:lnTo>
                  <a:pt x="3685" y="967"/>
                </a:lnTo>
                <a:lnTo>
                  <a:pt x="3683" y="967"/>
                </a:lnTo>
                <a:lnTo>
                  <a:pt x="3683" y="967"/>
                </a:lnTo>
                <a:lnTo>
                  <a:pt x="3682" y="967"/>
                </a:lnTo>
                <a:lnTo>
                  <a:pt x="3680" y="965"/>
                </a:lnTo>
                <a:lnTo>
                  <a:pt x="3675" y="964"/>
                </a:lnTo>
                <a:lnTo>
                  <a:pt x="3670" y="963"/>
                </a:lnTo>
                <a:lnTo>
                  <a:pt x="3667" y="963"/>
                </a:lnTo>
                <a:lnTo>
                  <a:pt x="3666" y="962"/>
                </a:lnTo>
                <a:lnTo>
                  <a:pt x="3664" y="962"/>
                </a:lnTo>
                <a:lnTo>
                  <a:pt x="3661" y="961"/>
                </a:lnTo>
                <a:lnTo>
                  <a:pt x="3658" y="959"/>
                </a:lnTo>
                <a:lnTo>
                  <a:pt x="3654" y="958"/>
                </a:lnTo>
                <a:lnTo>
                  <a:pt x="3653" y="957"/>
                </a:lnTo>
                <a:lnTo>
                  <a:pt x="3652" y="956"/>
                </a:lnTo>
                <a:lnTo>
                  <a:pt x="3649" y="954"/>
                </a:lnTo>
                <a:lnTo>
                  <a:pt x="3647" y="952"/>
                </a:lnTo>
                <a:lnTo>
                  <a:pt x="3644" y="950"/>
                </a:lnTo>
                <a:lnTo>
                  <a:pt x="3643" y="948"/>
                </a:lnTo>
                <a:lnTo>
                  <a:pt x="3640" y="946"/>
                </a:lnTo>
                <a:lnTo>
                  <a:pt x="3639" y="943"/>
                </a:lnTo>
                <a:lnTo>
                  <a:pt x="3638" y="940"/>
                </a:lnTo>
                <a:lnTo>
                  <a:pt x="3638" y="937"/>
                </a:lnTo>
                <a:lnTo>
                  <a:pt x="3638" y="934"/>
                </a:lnTo>
                <a:lnTo>
                  <a:pt x="3637" y="931"/>
                </a:lnTo>
                <a:lnTo>
                  <a:pt x="3638" y="927"/>
                </a:lnTo>
                <a:lnTo>
                  <a:pt x="3638" y="924"/>
                </a:lnTo>
                <a:lnTo>
                  <a:pt x="3639" y="920"/>
                </a:lnTo>
                <a:lnTo>
                  <a:pt x="3640" y="918"/>
                </a:lnTo>
                <a:lnTo>
                  <a:pt x="3642" y="914"/>
                </a:lnTo>
                <a:lnTo>
                  <a:pt x="3644" y="911"/>
                </a:lnTo>
                <a:lnTo>
                  <a:pt x="3647" y="909"/>
                </a:lnTo>
                <a:lnTo>
                  <a:pt x="3649" y="907"/>
                </a:lnTo>
                <a:lnTo>
                  <a:pt x="3652" y="904"/>
                </a:lnTo>
                <a:lnTo>
                  <a:pt x="3655" y="902"/>
                </a:lnTo>
                <a:lnTo>
                  <a:pt x="3659" y="900"/>
                </a:lnTo>
                <a:lnTo>
                  <a:pt x="3663" y="899"/>
                </a:lnTo>
                <a:lnTo>
                  <a:pt x="3666" y="898"/>
                </a:lnTo>
                <a:lnTo>
                  <a:pt x="3670" y="897"/>
                </a:lnTo>
                <a:lnTo>
                  <a:pt x="3675" y="897"/>
                </a:lnTo>
                <a:lnTo>
                  <a:pt x="3680" y="897"/>
                </a:lnTo>
                <a:lnTo>
                  <a:pt x="3685" y="897"/>
                </a:lnTo>
                <a:lnTo>
                  <a:pt x="3686" y="897"/>
                </a:lnTo>
                <a:lnTo>
                  <a:pt x="3688" y="897"/>
                </a:lnTo>
                <a:lnTo>
                  <a:pt x="3693" y="898"/>
                </a:lnTo>
                <a:lnTo>
                  <a:pt x="3698" y="899"/>
                </a:lnTo>
                <a:lnTo>
                  <a:pt x="3702" y="900"/>
                </a:lnTo>
                <a:lnTo>
                  <a:pt x="3706" y="902"/>
                </a:lnTo>
                <a:lnTo>
                  <a:pt x="3708" y="904"/>
                </a:lnTo>
                <a:lnTo>
                  <a:pt x="3711" y="905"/>
                </a:lnTo>
                <a:lnTo>
                  <a:pt x="3712" y="907"/>
                </a:lnTo>
                <a:lnTo>
                  <a:pt x="3714" y="909"/>
                </a:lnTo>
                <a:lnTo>
                  <a:pt x="3715" y="910"/>
                </a:lnTo>
                <a:lnTo>
                  <a:pt x="3717" y="911"/>
                </a:lnTo>
                <a:lnTo>
                  <a:pt x="3719" y="914"/>
                </a:lnTo>
                <a:lnTo>
                  <a:pt x="3720" y="916"/>
                </a:lnTo>
                <a:lnTo>
                  <a:pt x="3722" y="918"/>
                </a:lnTo>
                <a:lnTo>
                  <a:pt x="3723" y="921"/>
                </a:lnTo>
                <a:lnTo>
                  <a:pt x="3724" y="925"/>
                </a:lnTo>
                <a:lnTo>
                  <a:pt x="3724" y="930"/>
                </a:lnTo>
                <a:lnTo>
                  <a:pt x="3725" y="934"/>
                </a:lnTo>
                <a:lnTo>
                  <a:pt x="3709" y="934"/>
                </a:lnTo>
                <a:lnTo>
                  <a:pt x="3709" y="931"/>
                </a:lnTo>
                <a:lnTo>
                  <a:pt x="3708" y="929"/>
                </a:lnTo>
                <a:lnTo>
                  <a:pt x="3708" y="926"/>
                </a:lnTo>
                <a:lnTo>
                  <a:pt x="3707" y="924"/>
                </a:lnTo>
                <a:lnTo>
                  <a:pt x="3706" y="921"/>
                </a:lnTo>
                <a:lnTo>
                  <a:pt x="3704" y="920"/>
                </a:lnTo>
                <a:lnTo>
                  <a:pt x="3702" y="919"/>
                </a:lnTo>
                <a:lnTo>
                  <a:pt x="3701" y="916"/>
                </a:lnTo>
                <a:lnTo>
                  <a:pt x="3699" y="915"/>
                </a:lnTo>
                <a:lnTo>
                  <a:pt x="3697" y="914"/>
                </a:lnTo>
                <a:lnTo>
                  <a:pt x="3695" y="914"/>
                </a:lnTo>
                <a:lnTo>
                  <a:pt x="3692" y="913"/>
                </a:lnTo>
                <a:lnTo>
                  <a:pt x="3690" y="913"/>
                </a:lnTo>
                <a:lnTo>
                  <a:pt x="3686" y="911"/>
                </a:lnTo>
                <a:lnTo>
                  <a:pt x="3683" y="911"/>
                </a:lnTo>
                <a:lnTo>
                  <a:pt x="3680" y="911"/>
                </a:lnTo>
                <a:lnTo>
                  <a:pt x="3677" y="911"/>
                </a:lnTo>
                <a:lnTo>
                  <a:pt x="3674" y="911"/>
                </a:lnTo>
                <a:lnTo>
                  <a:pt x="3671" y="911"/>
                </a:lnTo>
                <a:lnTo>
                  <a:pt x="3669" y="913"/>
                </a:lnTo>
                <a:lnTo>
                  <a:pt x="3666" y="913"/>
                </a:lnTo>
                <a:lnTo>
                  <a:pt x="3664" y="914"/>
                </a:lnTo>
                <a:lnTo>
                  <a:pt x="3661" y="915"/>
                </a:lnTo>
                <a:lnTo>
                  <a:pt x="3660" y="916"/>
                </a:lnTo>
                <a:lnTo>
                  <a:pt x="3656" y="919"/>
                </a:lnTo>
                <a:lnTo>
                  <a:pt x="3655" y="920"/>
                </a:lnTo>
                <a:lnTo>
                  <a:pt x="3654" y="922"/>
                </a:lnTo>
                <a:lnTo>
                  <a:pt x="3653" y="926"/>
                </a:lnTo>
                <a:lnTo>
                  <a:pt x="3653" y="930"/>
                </a:lnTo>
                <a:lnTo>
                  <a:pt x="3653" y="932"/>
                </a:lnTo>
                <a:lnTo>
                  <a:pt x="3653" y="934"/>
                </a:lnTo>
                <a:lnTo>
                  <a:pt x="3653" y="935"/>
                </a:lnTo>
                <a:lnTo>
                  <a:pt x="3654" y="937"/>
                </a:lnTo>
                <a:lnTo>
                  <a:pt x="3654" y="938"/>
                </a:lnTo>
                <a:lnTo>
                  <a:pt x="3655" y="940"/>
                </a:lnTo>
                <a:lnTo>
                  <a:pt x="3656" y="941"/>
                </a:lnTo>
                <a:lnTo>
                  <a:pt x="3659" y="942"/>
                </a:lnTo>
                <a:lnTo>
                  <a:pt x="3660" y="942"/>
                </a:lnTo>
                <a:lnTo>
                  <a:pt x="3661" y="943"/>
                </a:lnTo>
                <a:lnTo>
                  <a:pt x="3664" y="945"/>
                </a:lnTo>
                <a:lnTo>
                  <a:pt x="3666" y="946"/>
                </a:lnTo>
                <a:lnTo>
                  <a:pt x="3670" y="947"/>
                </a:lnTo>
                <a:lnTo>
                  <a:pt x="3672" y="947"/>
                </a:lnTo>
                <a:lnTo>
                  <a:pt x="3676" y="948"/>
                </a:lnTo>
                <a:lnTo>
                  <a:pt x="3680" y="950"/>
                </a:lnTo>
                <a:lnTo>
                  <a:pt x="3683" y="950"/>
                </a:lnTo>
                <a:lnTo>
                  <a:pt x="3687" y="951"/>
                </a:lnTo>
                <a:lnTo>
                  <a:pt x="3695" y="953"/>
                </a:lnTo>
                <a:lnTo>
                  <a:pt x="3699" y="954"/>
                </a:lnTo>
                <a:lnTo>
                  <a:pt x="3702" y="956"/>
                </a:lnTo>
                <a:lnTo>
                  <a:pt x="3706" y="956"/>
                </a:lnTo>
                <a:lnTo>
                  <a:pt x="3707" y="957"/>
                </a:lnTo>
                <a:lnTo>
                  <a:pt x="3709" y="958"/>
                </a:lnTo>
                <a:lnTo>
                  <a:pt x="3714" y="961"/>
                </a:lnTo>
                <a:lnTo>
                  <a:pt x="3715" y="962"/>
                </a:lnTo>
                <a:lnTo>
                  <a:pt x="3718" y="963"/>
                </a:lnTo>
                <a:lnTo>
                  <a:pt x="3719" y="965"/>
                </a:lnTo>
                <a:lnTo>
                  <a:pt x="3720" y="968"/>
                </a:lnTo>
                <a:lnTo>
                  <a:pt x="3722" y="969"/>
                </a:lnTo>
                <a:lnTo>
                  <a:pt x="3724" y="972"/>
                </a:lnTo>
                <a:lnTo>
                  <a:pt x="3725" y="974"/>
                </a:lnTo>
                <a:lnTo>
                  <a:pt x="3725" y="977"/>
                </a:lnTo>
                <a:lnTo>
                  <a:pt x="3727" y="979"/>
                </a:lnTo>
                <a:lnTo>
                  <a:pt x="3727" y="981"/>
                </a:lnTo>
                <a:lnTo>
                  <a:pt x="3728" y="984"/>
                </a:lnTo>
                <a:close/>
                <a:moveTo>
                  <a:pt x="3617" y="950"/>
                </a:moveTo>
                <a:lnTo>
                  <a:pt x="3617" y="947"/>
                </a:lnTo>
                <a:lnTo>
                  <a:pt x="3616" y="940"/>
                </a:lnTo>
                <a:lnTo>
                  <a:pt x="3613" y="935"/>
                </a:lnTo>
                <a:lnTo>
                  <a:pt x="3612" y="931"/>
                </a:lnTo>
                <a:lnTo>
                  <a:pt x="3611" y="929"/>
                </a:lnTo>
                <a:lnTo>
                  <a:pt x="3608" y="924"/>
                </a:lnTo>
                <a:lnTo>
                  <a:pt x="3607" y="920"/>
                </a:lnTo>
                <a:lnTo>
                  <a:pt x="3606" y="919"/>
                </a:lnTo>
                <a:lnTo>
                  <a:pt x="3602" y="914"/>
                </a:lnTo>
                <a:lnTo>
                  <a:pt x="3599" y="910"/>
                </a:lnTo>
                <a:lnTo>
                  <a:pt x="3596" y="908"/>
                </a:lnTo>
                <a:lnTo>
                  <a:pt x="3594" y="907"/>
                </a:lnTo>
                <a:lnTo>
                  <a:pt x="3591" y="905"/>
                </a:lnTo>
                <a:lnTo>
                  <a:pt x="3589" y="904"/>
                </a:lnTo>
                <a:lnTo>
                  <a:pt x="3586" y="903"/>
                </a:lnTo>
                <a:lnTo>
                  <a:pt x="3584" y="902"/>
                </a:lnTo>
                <a:lnTo>
                  <a:pt x="3581" y="900"/>
                </a:lnTo>
                <a:lnTo>
                  <a:pt x="3579" y="899"/>
                </a:lnTo>
                <a:lnTo>
                  <a:pt x="3576" y="898"/>
                </a:lnTo>
                <a:lnTo>
                  <a:pt x="3573" y="898"/>
                </a:lnTo>
                <a:lnTo>
                  <a:pt x="3568" y="897"/>
                </a:lnTo>
                <a:lnTo>
                  <a:pt x="3564" y="897"/>
                </a:lnTo>
                <a:lnTo>
                  <a:pt x="3562" y="897"/>
                </a:lnTo>
                <a:lnTo>
                  <a:pt x="3556" y="897"/>
                </a:lnTo>
                <a:lnTo>
                  <a:pt x="3549" y="898"/>
                </a:lnTo>
                <a:lnTo>
                  <a:pt x="3543" y="899"/>
                </a:lnTo>
                <a:lnTo>
                  <a:pt x="3538" y="902"/>
                </a:lnTo>
                <a:lnTo>
                  <a:pt x="3533" y="904"/>
                </a:lnTo>
                <a:lnTo>
                  <a:pt x="3529" y="907"/>
                </a:lnTo>
                <a:lnTo>
                  <a:pt x="3525" y="910"/>
                </a:lnTo>
                <a:lnTo>
                  <a:pt x="3521" y="914"/>
                </a:lnTo>
                <a:lnTo>
                  <a:pt x="3517" y="919"/>
                </a:lnTo>
                <a:lnTo>
                  <a:pt x="3515" y="920"/>
                </a:lnTo>
                <a:lnTo>
                  <a:pt x="3514" y="924"/>
                </a:lnTo>
                <a:lnTo>
                  <a:pt x="3511" y="929"/>
                </a:lnTo>
                <a:lnTo>
                  <a:pt x="3510" y="931"/>
                </a:lnTo>
                <a:lnTo>
                  <a:pt x="3509" y="935"/>
                </a:lnTo>
                <a:lnTo>
                  <a:pt x="3508" y="940"/>
                </a:lnTo>
                <a:lnTo>
                  <a:pt x="3505" y="947"/>
                </a:lnTo>
                <a:lnTo>
                  <a:pt x="3505" y="950"/>
                </a:lnTo>
                <a:lnTo>
                  <a:pt x="3505" y="953"/>
                </a:lnTo>
                <a:lnTo>
                  <a:pt x="3505" y="961"/>
                </a:lnTo>
                <a:lnTo>
                  <a:pt x="3505" y="968"/>
                </a:lnTo>
                <a:lnTo>
                  <a:pt x="3505" y="970"/>
                </a:lnTo>
                <a:lnTo>
                  <a:pt x="3505" y="974"/>
                </a:lnTo>
                <a:lnTo>
                  <a:pt x="3506" y="978"/>
                </a:lnTo>
                <a:lnTo>
                  <a:pt x="3508" y="980"/>
                </a:lnTo>
                <a:lnTo>
                  <a:pt x="3508" y="984"/>
                </a:lnTo>
                <a:lnTo>
                  <a:pt x="3509" y="986"/>
                </a:lnTo>
                <a:lnTo>
                  <a:pt x="3510" y="990"/>
                </a:lnTo>
                <a:lnTo>
                  <a:pt x="3511" y="993"/>
                </a:lnTo>
                <a:lnTo>
                  <a:pt x="3513" y="995"/>
                </a:lnTo>
                <a:lnTo>
                  <a:pt x="3514" y="997"/>
                </a:lnTo>
                <a:lnTo>
                  <a:pt x="3515" y="1000"/>
                </a:lnTo>
                <a:lnTo>
                  <a:pt x="3517" y="1002"/>
                </a:lnTo>
                <a:lnTo>
                  <a:pt x="3519" y="1005"/>
                </a:lnTo>
                <a:lnTo>
                  <a:pt x="3521" y="1007"/>
                </a:lnTo>
                <a:lnTo>
                  <a:pt x="3522" y="1009"/>
                </a:lnTo>
                <a:lnTo>
                  <a:pt x="3525" y="1011"/>
                </a:lnTo>
                <a:lnTo>
                  <a:pt x="3529" y="1015"/>
                </a:lnTo>
                <a:lnTo>
                  <a:pt x="3533" y="1017"/>
                </a:lnTo>
                <a:lnTo>
                  <a:pt x="3538" y="1020"/>
                </a:lnTo>
                <a:lnTo>
                  <a:pt x="3543" y="1022"/>
                </a:lnTo>
                <a:lnTo>
                  <a:pt x="3549" y="1023"/>
                </a:lnTo>
                <a:lnTo>
                  <a:pt x="3556" y="1024"/>
                </a:lnTo>
                <a:lnTo>
                  <a:pt x="3558" y="1024"/>
                </a:lnTo>
                <a:lnTo>
                  <a:pt x="3562" y="1024"/>
                </a:lnTo>
                <a:lnTo>
                  <a:pt x="3563" y="1024"/>
                </a:lnTo>
                <a:lnTo>
                  <a:pt x="3564" y="1024"/>
                </a:lnTo>
                <a:lnTo>
                  <a:pt x="3568" y="1024"/>
                </a:lnTo>
                <a:lnTo>
                  <a:pt x="3573" y="1023"/>
                </a:lnTo>
                <a:lnTo>
                  <a:pt x="3574" y="1023"/>
                </a:lnTo>
                <a:lnTo>
                  <a:pt x="3574" y="1023"/>
                </a:lnTo>
                <a:lnTo>
                  <a:pt x="3575" y="1023"/>
                </a:lnTo>
                <a:lnTo>
                  <a:pt x="3576" y="1022"/>
                </a:lnTo>
                <a:lnTo>
                  <a:pt x="3579" y="1022"/>
                </a:lnTo>
                <a:lnTo>
                  <a:pt x="3580" y="1021"/>
                </a:lnTo>
                <a:lnTo>
                  <a:pt x="3581" y="1021"/>
                </a:lnTo>
                <a:lnTo>
                  <a:pt x="3584" y="1020"/>
                </a:lnTo>
                <a:lnTo>
                  <a:pt x="3586" y="1018"/>
                </a:lnTo>
                <a:lnTo>
                  <a:pt x="3589" y="1017"/>
                </a:lnTo>
                <a:lnTo>
                  <a:pt x="3591" y="1016"/>
                </a:lnTo>
                <a:lnTo>
                  <a:pt x="3592" y="1015"/>
                </a:lnTo>
                <a:lnTo>
                  <a:pt x="3594" y="1015"/>
                </a:lnTo>
                <a:lnTo>
                  <a:pt x="3594" y="1015"/>
                </a:lnTo>
                <a:lnTo>
                  <a:pt x="3596" y="1012"/>
                </a:lnTo>
                <a:lnTo>
                  <a:pt x="3596" y="1012"/>
                </a:lnTo>
                <a:lnTo>
                  <a:pt x="3597" y="1011"/>
                </a:lnTo>
                <a:lnTo>
                  <a:pt x="3599" y="1011"/>
                </a:lnTo>
                <a:lnTo>
                  <a:pt x="3600" y="1009"/>
                </a:lnTo>
                <a:lnTo>
                  <a:pt x="3602" y="1007"/>
                </a:lnTo>
                <a:lnTo>
                  <a:pt x="3604" y="1005"/>
                </a:lnTo>
                <a:lnTo>
                  <a:pt x="3606" y="1002"/>
                </a:lnTo>
                <a:lnTo>
                  <a:pt x="3607" y="1000"/>
                </a:lnTo>
                <a:lnTo>
                  <a:pt x="3608" y="997"/>
                </a:lnTo>
                <a:lnTo>
                  <a:pt x="3610" y="995"/>
                </a:lnTo>
                <a:lnTo>
                  <a:pt x="3611" y="993"/>
                </a:lnTo>
                <a:lnTo>
                  <a:pt x="3612" y="991"/>
                </a:lnTo>
                <a:lnTo>
                  <a:pt x="3612" y="990"/>
                </a:lnTo>
                <a:lnTo>
                  <a:pt x="3613" y="988"/>
                </a:lnTo>
                <a:lnTo>
                  <a:pt x="3613" y="986"/>
                </a:lnTo>
                <a:lnTo>
                  <a:pt x="3615" y="984"/>
                </a:lnTo>
                <a:lnTo>
                  <a:pt x="3615" y="981"/>
                </a:lnTo>
                <a:lnTo>
                  <a:pt x="3616" y="980"/>
                </a:lnTo>
                <a:lnTo>
                  <a:pt x="3616" y="978"/>
                </a:lnTo>
                <a:lnTo>
                  <a:pt x="3617" y="974"/>
                </a:lnTo>
                <a:lnTo>
                  <a:pt x="3617" y="970"/>
                </a:lnTo>
                <a:lnTo>
                  <a:pt x="3617" y="969"/>
                </a:lnTo>
                <a:lnTo>
                  <a:pt x="3617" y="969"/>
                </a:lnTo>
                <a:lnTo>
                  <a:pt x="3618" y="968"/>
                </a:lnTo>
                <a:lnTo>
                  <a:pt x="3618" y="965"/>
                </a:lnTo>
                <a:lnTo>
                  <a:pt x="3618" y="964"/>
                </a:lnTo>
                <a:lnTo>
                  <a:pt x="3618" y="964"/>
                </a:lnTo>
                <a:lnTo>
                  <a:pt x="3618" y="961"/>
                </a:lnTo>
                <a:lnTo>
                  <a:pt x="3618" y="953"/>
                </a:lnTo>
                <a:lnTo>
                  <a:pt x="3617" y="950"/>
                </a:lnTo>
                <a:close/>
                <a:moveTo>
                  <a:pt x="3601" y="962"/>
                </a:moveTo>
                <a:lnTo>
                  <a:pt x="3601" y="963"/>
                </a:lnTo>
                <a:lnTo>
                  <a:pt x="3601" y="965"/>
                </a:lnTo>
                <a:lnTo>
                  <a:pt x="3601" y="969"/>
                </a:lnTo>
                <a:lnTo>
                  <a:pt x="3601" y="972"/>
                </a:lnTo>
                <a:lnTo>
                  <a:pt x="3600" y="974"/>
                </a:lnTo>
                <a:lnTo>
                  <a:pt x="3600" y="975"/>
                </a:lnTo>
                <a:lnTo>
                  <a:pt x="3600" y="977"/>
                </a:lnTo>
                <a:lnTo>
                  <a:pt x="3600" y="979"/>
                </a:lnTo>
                <a:lnTo>
                  <a:pt x="3599" y="981"/>
                </a:lnTo>
                <a:lnTo>
                  <a:pt x="3597" y="984"/>
                </a:lnTo>
                <a:lnTo>
                  <a:pt x="3597" y="986"/>
                </a:lnTo>
                <a:lnTo>
                  <a:pt x="3596" y="986"/>
                </a:lnTo>
                <a:lnTo>
                  <a:pt x="3596" y="988"/>
                </a:lnTo>
                <a:lnTo>
                  <a:pt x="3595" y="990"/>
                </a:lnTo>
                <a:lnTo>
                  <a:pt x="3594" y="991"/>
                </a:lnTo>
                <a:lnTo>
                  <a:pt x="3592" y="994"/>
                </a:lnTo>
                <a:lnTo>
                  <a:pt x="3592" y="995"/>
                </a:lnTo>
                <a:lnTo>
                  <a:pt x="3591" y="995"/>
                </a:lnTo>
                <a:lnTo>
                  <a:pt x="3590" y="997"/>
                </a:lnTo>
                <a:lnTo>
                  <a:pt x="3590" y="997"/>
                </a:lnTo>
                <a:lnTo>
                  <a:pt x="3589" y="999"/>
                </a:lnTo>
                <a:lnTo>
                  <a:pt x="3588" y="1000"/>
                </a:lnTo>
                <a:lnTo>
                  <a:pt x="3584" y="1002"/>
                </a:lnTo>
                <a:lnTo>
                  <a:pt x="3583" y="1004"/>
                </a:lnTo>
                <a:lnTo>
                  <a:pt x="3581" y="1005"/>
                </a:lnTo>
                <a:lnTo>
                  <a:pt x="3580" y="1005"/>
                </a:lnTo>
                <a:lnTo>
                  <a:pt x="3580" y="1006"/>
                </a:lnTo>
                <a:lnTo>
                  <a:pt x="3579" y="1006"/>
                </a:lnTo>
                <a:lnTo>
                  <a:pt x="3578" y="1007"/>
                </a:lnTo>
                <a:lnTo>
                  <a:pt x="3574" y="1009"/>
                </a:lnTo>
                <a:lnTo>
                  <a:pt x="3572" y="1009"/>
                </a:lnTo>
                <a:lnTo>
                  <a:pt x="3570" y="1010"/>
                </a:lnTo>
                <a:lnTo>
                  <a:pt x="3565" y="1010"/>
                </a:lnTo>
                <a:lnTo>
                  <a:pt x="3563" y="1011"/>
                </a:lnTo>
                <a:lnTo>
                  <a:pt x="3562" y="1011"/>
                </a:lnTo>
                <a:lnTo>
                  <a:pt x="3562" y="1011"/>
                </a:lnTo>
                <a:lnTo>
                  <a:pt x="3562" y="1011"/>
                </a:lnTo>
                <a:lnTo>
                  <a:pt x="3562" y="1011"/>
                </a:lnTo>
                <a:lnTo>
                  <a:pt x="3562" y="1011"/>
                </a:lnTo>
                <a:lnTo>
                  <a:pt x="3557" y="1010"/>
                </a:lnTo>
                <a:lnTo>
                  <a:pt x="3553" y="1010"/>
                </a:lnTo>
                <a:lnTo>
                  <a:pt x="3549" y="1009"/>
                </a:lnTo>
                <a:lnTo>
                  <a:pt x="3546" y="1007"/>
                </a:lnTo>
                <a:lnTo>
                  <a:pt x="3542" y="1005"/>
                </a:lnTo>
                <a:lnTo>
                  <a:pt x="3538" y="1002"/>
                </a:lnTo>
                <a:lnTo>
                  <a:pt x="3535" y="1000"/>
                </a:lnTo>
                <a:lnTo>
                  <a:pt x="3532" y="997"/>
                </a:lnTo>
                <a:lnTo>
                  <a:pt x="3530" y="994"/>
                </a:lnTo>
                <a:lnTo>
                  <a:pt x="3529" y="991"/>
                </a:lnTo>
                <a:lnTo>
                  <a:pt x="3527" y="990"/>
                </a:lnTo>
                <a:lnTo>
                  <a:pt x="3526" y="988"/>
                </a:lnTo>
                <a:lnTo>
                  <a:pt x="3526" y="986"/>
                </a:lnTo>
                <a:lnTo>
                  <a:pt x="3524" y="981"/>
                </a:lnTo>
                <a:lnTo>
                  <a:pt x="3522" y="977"/>
                </a:lnTo>
                <a:lnTo>
                  <a:pt x="3521" y="972"/>
                </a:lnTo>
                <a:lnTo>
                  <a:pt x="3521" y="969"/>
                </a:lnTo>
                <a:lnTo>
                  <a:pt x="3521" y="965"/>
                </a:lnTo>
                <a:lnTo>
                  <a:pt x="3521" y="961"/>
                </a:lnTo>
                <a:lnTo>
                  <a:pt x="3521" y="954"/>
                </a:lnTo>
                <a:lnTo>
                  <a:pt x="3521" y="950"/>
                </a:lnTo>
                <a:lnTo>
                  <a:pt x="3522" y="943"/>
                </a:lnTo>
                <a:lnTo>
                  <a:pt x="3524" y="940"/>
                </a:lnTo>
                <a:lnTo>
                  <a:pt x="3526" y="935"/>
                </a:lnTo>
                <a:lnTo>
                  <a:pt x="3527" y="931"/>
                </a:lnTo>
                <a:lnTo>
                  <a:pt x="3530" y="927"/>
                </a:lnTo>
                <a:lnTo>
                  <a:pt x="3532" y="924"/>
                </a:lnTo>
                <a:lnTo>
                  <a:pt x="3535" y="920"/>
                </a:lnTo>
                <a:lnTo>
                  <a:pt x="3538" y="918"/>
                </a:lnTo>
                <a:lnTo>
                  <a:pt x="3542" y="915"/>
                </a:lnTo>
                <a:lnTo>
                  <a:pt x="3546" y="914"/>
                </a:lnTo>
                <a:lnTo>
                  <a:pt x="3549" y="913"/>
                </a:lnTo>
                <a:lnTo>
                  <a:pt x="3553" y="911"/>
                </a:lnTo>
                <a:lnTo>
                  <a:pt x="3557" y="910"/>
                </a:lnTo>
                <a:lnTo>
                  <a:pt x="3562" y="910"/>
                </a:lnTo>
                <a:lnTo>
                  <a:pt x="3565" y="910"/>
                </a:lnTo>
                <a:lnTo>
                  <a:pt x="3570" y="911"/>
                </a:lnTo>
                <a:lnTo>
                  <a:pt x="3574" y="913"/>
                </a:lnTo>
                <a:lnTo>
                  <a:pt x="3578" y="914"/>
                </a:lnTo>
                <a:lnTo>
                  <a:pt x="3581" y="915"/>
                </a:lnTo>
                <a:lnTo>
                  <a:pt x="3585" y="918"/>
                </a:lnTo>
                <a:lnTo>
                  <a:pt x="3586" y="919"/>
                </a:lnTo>
                <a:lnTo>
                  <a:pt x="3588" y="920"/>
                </a:lnTo>
                <a:lnTo>
                  <a:pt x="3589" y="922"/>
                </a:lnTo>
                <a:lnTo>
                  <a:pt x="3590" y="924"/>
                </a:lnTo>
                <a:lnTo>
                  <a:pt x="3592" y="927"/>
                </a:lnTo>
                <a:lnTo>
                  <a:pt x="3594" y="929"/>
                </a:lnTo>
                <a:lnTo>
                  <a:pt x="3595" y="931"/>
                </a:lnTo>
                <a:lnTo>
                  <a:pt x="3596" y="932"/>
                </a:lnTo>
                <a:lnTo>
                  <a:pt x="3597" y="935"/>
                </a:lnTo>
                <a:lnTo>
                  <a:pt x="3599" y="940"/>
                </a:lnTo>
                <a:lnTo>
                  <a:pt x="3600" y="943"/>
                </a:lnTo>
                <a:lnTo>
                  <a:pt x="3600" y="946"/>
                </a:lnTo>
                <a:lnTo>
                  <a:pt x="3601" y="950"/>
                </a:lnTo>
                <a:lnTo>
                  <a:pt x="3601" y="954"/>
                </a:lnTo>
                <a:lnTo>
                  <a:pt x="3602" y="961"/>
                </a:lnTo>
                <a:lnTo>
                  <a:pt x="3601" y="962"/>
                </a:lnTo>
                <a:close/>
                <a:moveTo>
                  <a:pt x="3428" y="1007"/>
                </a:moveTo>
                <a:lnTo>
                  <a:pt x="3500" y="1007"/>
                </a:lnTo>
                <a:lnTo>
                  <a:pt x="3500" y="1022"/>
                </a:lnTo>
                <a:lnTo>
                  <a:pt x="3413" y="1022"/>
                </a:lnTo>
                <a:lnTo>
                  <a:pt x="3413" y="899"/>
                </a:lnTo>
                <a:lnTo>
                  <a:pt x="3498" y="899"/>
                </a:lnTo>
                <a:lnTo>
                  <a:pt x="3498" y="913"/>
                </a:lnTo>
                <a:lnTo>
                  <a:pt x="3428" y="913"/>
                </a:lnTo>
                <a:lnTo>
                  <a:pt x="3428" y="951"/>
                </a:lnTo>
                <a:lnTo>
                  <a:pt x="3494" y="951"/>
                </a:lnTo>
                <a:lnTo>
                  <a:pt x="3494" y="965"/>
                </a:lnTo>
                <a:lnTo>
                  <a:pt x="3428" y="965"/>
                </a:lnTo>
                <a:lnTo>
                  <a:pt x="3428" y="1007"/>
                </a:lnTo>
                <a:close/>
                <a:moveTo>
                  <a:pt x="3349" y="959"/>
                </a:moveTo>
                <a:lnTo>
                  <a:pt x="3394" y="959"/>
                </a:lnTo>
                <a:lnTo>
                  <a:pt x="3394" y="1022"/>
                </a:lnTo>
                <a:lnTo>
                  <a:pt x="3383" y="1022"/>
                </a:lnTo>
                <a:lnTo>
                  <a:pt x="3380" y="1010"/>
                </a:lnTo>
                <a:lnTo>
                  <a:pt x="3378" y="1011"/>
                </a:lnTo>
                <a:lnTo>
                  <a:pt x="3376" y="1012"/>
                </a:lnTo>
                <a:lnTo>
                  <a:pt x="3376" y="1013"/>
                </a:lnTo>
                <a:lnTo>
                  <a:pt x="3375" y="1013"/>
                </a:lnTo>
                <a:lnTo>
                  <a:pt x="3375" y="1013"/>
                </a:lnTo>
                <a:lnTo>
                  <a:pt x="3375" y="1015"/>
                </a:lnTo>
                <a:lnTo>
                  <a:pt x="3372" y="1016"/>
                </a:lnTo>
                <a:lnTo>
                  <a:pt x="3371" y="1016"/>
                </a:lnTo>
                <a:lnTo>
                  <a:pt x="3371" y="1017"/>
                </a:lnTo>
                <a:lnTo>
                  <a:pt x="3371" y="1017"/>
                </a:lnTo>
                <a:lnTo>
                  <a:pt x="3370" y="1017"/>
                </a:lnTo>
                <a:lnTo>
                  <a:pt x="3369" y="1018"/>
                </a:lnTo>
                <a:lnTo>
                  <a:pt x="3366" y="1020"/>
                </a:lnTo>
                <a:lnTo>
                  <a:pt x="3364" y="1021"/>
                </a:lnTo>
                <a:lnTo>
                  <a:pt x="3361" y="1021"/>
                </a:lnTo>
                <a:lnTo>
                  <a:pt x="3359" y="1022"/>
                </a:lnTo>
                <a:lnTo>
                  <a:pt x="3356" y="1023"/>
                </a:lnTo>
                <a:lnTo>
                  <a:pt x="3355" y="1023"/>
                </a:lnTo>
                <a:lnTo>
                  <a:pt x="3354" y="1023"/>
                </a:lnTo>
                <a:lnTo>
                  <a:pt x="3354" y="1023"/>
                </a:lnTo>
                <a:lnTo>
                  <a:pt x="3354" y="1023"/>
                </a:lnTo>
                <a:lnTo>
                  <a:pt x="3353" y="1023"/>
                </a:lnTo>
                <a:lnTo>
                  <a:pt x="3353" y="1023"/>
                </a:lnTo>
                <a:lnTo>
                  <a:pt x="3353" y="1023"/>
                </a:lnTo>
                <a:lnTo>
                  <a:pt x="3350" y="1023"/>
                </a:lnTo>
                <a:lnTo>
                  <a:pt x="3350" y="1023"/>
                </a:lnTo>
                <a:lnTo>
                  <a:pt x="3349" y="1023"/>
                </a:lnTo>
                <a:lnTo>
                  <a:pt x="3349" y="1024"/>
                </a:lnTo>
                <a:lnTo>
                  <a:pt x="3348" y="1024"/>
                </a:lnTo>
                <a:lnTo>
                  <a:pt x="3345" y="1024"/>
                </a:lnTo>
                <a:lnTo>
                  <a:pt x="3342" y="1024"/>
                </a:lnTo>
                <a:lnTo>
                  <a:pt x="3338" y="1024"/>
                </a:lnTo>
                <a:lnTo>
                  <a:pt x="3335" y="1024"/>
                </a:lnTo>
                <a:lnTo>
                  <a:pt x="3329" y="1023"/>
                </a:lnTo>
                <a:lnTo>
                  <a:pt x="3324" y="1022"/>
                </a:lnTo>
                <a:lnTo>
                  <a:pt x="3318" y="1020"/>
                </a:lnTo>
                <a:lnTo>
                  <a:pt x="3313" y="1017"/>
                </a:lnTo>
                <a:lnTo>
                  <a:pt x="3311" y="1016"/>
                </a:lnTo>
                <a:lnTo>
                  <a:pt x="3308" y="1015"/>
                </a:lnTo>
                <a:lnTo>
                  <a:pt x="3305" y="1011"/>
                </a:lnTo>
                <a:lnTo>
                  <a:pt x="3300" y="1007"/>
                </a:lnTo>
                <a:lnTo>
                  <a:pt x="3299" y="1005"/>
                </a:lnTo>
                <a:lnTo>
                  <a:pt x="3297" y="1002"/>
                </a:lnTo>
                <a:lnTo>
                  <a:pt x="3295" y="1000"/>
                </a:lnTo>
                <a:lnTo>
                  <a:pt x="3294" y="997"/>
                </a:lnTo>
                <a:lnTo>
                  <a:pt x="3292" y="995"/>
                </a:lnTo>
                <a:lnTo>
                  <a:pt x="3291" y="993"/>
                </a:lnTo>
                <a:lnTo>
                  <a:pt x="3290" y="990"/>
                </a:lnTo>
                <a:lnTo>
                  <a:pt x="3289" y="986"/>
                </a:lnTo>
                <a:lnTo>
                  <a:pt x="3287" y="984"/>
                </a:lnTo>
                <a:lnTo>
                  <a:pt x="3286" y="980"/>
                </a:lnTo>
                <a:lnTo>
                  <a:pt x="3286" y="978"/>
                </a:lnTo>
                <a:lnTo>
                  <a:pt x="3285" y="974"/>
                </a:lnTo>
                <a:lnTo>
                  <a:pt x="3285" y="970"/>
                </a:lnTo>
                <a:lnTo>
                  <a:pt x="3285" y="968"/>
                </a:lnTo>
                <a:lnTo>
                  <a:pt x="3284" y="961"/>
                </a:lnTo>
                <a:lnTo>
                  <a:pt x="3285" y="953"/>
                </a:lnTo>
                <a:lnTo>
                  <a:pt x="3285" y="950"/>
                </a:lnTo>
                <a:lnTo>
                  <a:pt x="3285" y="947"/>
                </a:lnTo>
                <a:lnTo>
                  <a:pt x="3286" y="940"/>
                </a:lnTo>
                <a:lnTo>
                  <a:pt x="3289" y="935"/>
                </a:lnTo>
                <a:lnTo>
                  <a:pt x="3291" y="929"/>
                </a:lnTo>
                <a:lnTo>
                  <a:pt x="3294" y="924"/>
                </a:lnTo>
                <a:lnTo>
                  <a:pt x="3295" y="920"/>
                </a:lnTo>
                <a:lnTo>
                  <a:pt x="3296" y="919"/>
                </a:lnTo>
                <a:lnTo>
                  <a:pt x="3300" y="914"/>
                </a:lnTo>
                <a:lnTo>
                  <a:pt x="3303" y="910"/>
                </a:lnTo>
                <a:lnTo>
                  <a:pt x="3308" y="907"/>
                </a:lnTo>
                <a:lnTo>
                  <a:pt x="3311" y="905"/>
                </a:lnTo>
                <a:lnTo>
                  <a:pt x="3313" y="903"/>
                </a:lnTo>
                <a:lnTo>
                  <a:pt x="3318" y="900"/>
                </a:lnTo>
                <a:lnTo>
                  <a:pt x="3323" y="899"/>
                </a:lnTo>
                <a:lnTo>
                  <a:pt x="3329" y="898"/>
                </a:lnTo>
                <a:lnTo>
                  <a:pt x="3332" y="897"/>
                </a:lnTo>
                <a:lnTo>
                  <a:pt x="3335" y="897"/>
                </a:lnTo>
                <a:lnTo>
                  <a:pt x="3342" y="897"/>
                </a:lnTo>
                <a:lnTo>
                  <a:pt x="3346" y="897"/>
                </a:lnTo>
                <a:lnTo>
                  <a:pt x="3351" y="897"/>
                </a:lnTo>
                <a:lnTo>
                  <a:pt x="3356" y="898"/>
                </a:lnTo>
                <a:lnTo>
                  <a:pt x="3361" y="899"/>
                </a:lnTo>
                <a:lnTo>
                  <a:pt x="3365" y="900"/>
                </a:lnTo>
                <a:lnTo>
                  <a:pt x="3367" y="902"/>
                </a:lnTo>
                <a:lnTo>
                  <a:pt x="3369" y="903"/>
                </a:lnTo>
                <a:lnTo>
                  <a:pt x="3371" y="904"/>
                </a:lnTo>
                <a:lnTo>
                  <a:pt x="3374" y="905"/>
                </a:lnTo>
                <a:lnTo>
                  <a:pt x="3376" y="908"/>
                </a:lnTo>
                <a:lnTo>
                  <a:pt x="3380" y="910"/>
                </a:lnTo>
                <a:lnTo>
                  <a:pt x="3382" y="913"/>
                </a:lnTo>
                <a:lnTo>
                  <a:pt x="3383" y="914"/>
                </a:lnTo>
                <a:lnTo>
                  <a:pt x="3386" y="916"/>
                </a:lnTo>
                <a:lnTo>
                  <a:pt x="3387" y="920"/>
                </a:lnTo>
                <a:lnTo>
                  <a:pt x="3390" y="924"/>
                </a:lnTo>
                <a:lnTo>
                  <a:pt x="3391" y="927"/>
                </a:lnTo>
                <a:lnTo>
                  <a:pt x="3392" y="931"/>
                </a:lnTo>
                <a:lnTo>
                  <a:pt x="3393" y="936"/>
                </a:lnTo>
                <a:lnTo>
                  <a:pt x="3376" y="936"/>
                </a:lnTo>
                <a:lnTo>
                  <a:pt x="3376" y="934"/>
                </a:lnTo>
                <a:lnTo>
                  <a:pt x="3375" y="931"/>
                </a:lnTo>
                <a:lnTo>
                  <a:pt x="3375" y="927"/>
                </a:lnTo>
                <a:lnTo>
                  <a:pt x="3374" y="925"/>
                </a:lnTo>
                <a:lnTo>
                  <a:pt x="3372" y="922"/>
                </a:lnTo>
                <a:lnTo>
                  <a:pt x="3370" y="921"/>
                </a:lnTo>
                <a:lnTo>
                  <a:pt x="3369" y="919"/>
                </a:lnTo>
                <a:lnTo>
                  <a:pt x="3366" y="918"/>
                </a:lnTo>
                <a:lnTo>
                  <a:pt x="3364" y="916"/>
                </a:lnTo>
                <a:lnTo>
                  <a:pt x="3361" y="914"/>
                </a:lnTo>
                <a:lnTo>
                  <a:pt x="3358" y="913"/>
                </a:lnTo>
                <a:lnTo>
                  <a:pt x="3355" y="913"/>
                </a:lnTo>
                <a:lnTo>
                  <a:pt x="3351" y="911"/>
                </a:lnTo>
                <a:lnTo>
                  <a:pt x="3349" y="911"/>
                </a:lnTo>
                <a:lnTo>
                  <a:pt x="3345" y="910"/>
                </a:lnTo>
                <a:lnTo>
                  <a:pt x="3342" y="910"/>
                </a:lnTo>
                <a:lnTo>
                  <a:pt x="3337" y="910"/>
                </a:lnTo>
                <a:lnTo>
                  <a:pt x="3333" y="911"/>
                </a:lnTo>
                <a:lnTo>
                  <a:pt x="3328" y="913"/>
                </a:lnTo>
                <a:lnTo>
                  <a:pt x="3324" y="914"/>
                </a:lnTo>
                <a:lnTo>
                  <a:pt x="3321" y="915"/>
                </a:lnTo>
                <a:lnTo>
                  <a:pt x="3318" y="918"/>
                </a:lnTo>
                <a:lnTo>
                  <a:pt x="3315" y="920"/>
                </a:lnTo>
                <a:lnTo>
                  <a:pt x="3312" y="924"/>
                </a:lnTo>
                <a:lnTo>
                  <a:pt x="3310" y="927"/>
                </a:lnTo>
                <a:lnTo>
                  <a:pt x="3308" y="929"/>
                </a:lnTo>
                <a:lnTo>
                  <a:pt x="3307" y="931"/>
                </a:lnTo>
                <a:lnTo>
                  <a:pt x="3305" y="935"/>
                </a:lnTo>
                <a:lnTo>
                  <a:pt x="3303" y="940"/>
                </a:lnTo>
                <a:lnTo>
                  <a:pt x="3302" y="943"/>
                </a:lnTo>
                <a:lnTo>
                  <a:pt x="3301" y="950"/>
                </a:lnTo>
                <a:lnTo>
                  <a:pt x="3301" y="954"/>
                </a:lnTo>
                <a:lnTo>
                  <a:pt x="3301" y="961"/>
                </a:lnTo>
                <a:lnTo>
                  <a:pt x="3301" y="965"/>
                </a:lnTo>
                <a:lnTo>
                  <a:pt x="3301" y="969"/>
                </a:lnTo>
                <a:lnTo>
                  <a:pt x="3301" y="972"/>
                </a:lnTo>
                <a:lnTo>
                  <a:pt x="3302" y="977"/>
                </a:lnTo>
                <a:lnTo>
                  <a:pt x="3302" y="979"/>
                </a:lnTo>
                <a:lnTo>
                  <a:pt x="3303" y="981"/>
                </a:lnTo>
                <a:lnTo>
                  <a:pt x="3305" y="986"/>
                </a:lnTo>
                <a:lnTo>
                  <a:pt x="3306" y="988"/>
                </a:lnTo>
                <a:lnTo>
                  <a:pt x="3307" y="990"/>
                </a:lnTo>
                <a:lnTo>
                  <a:pt x="3308" y="991"/>
                </a:lnTo>
                <a:lnTo>
                  <a:pt x="3310" y="994"/>
                </a:lnTo>
                <a:lnTo>
                  <a:pt x="3312" y="997"/>
                </a:lnTo>
                <a:lnTo>
                  <a:pt x="3315" y="1000"/>
                </a:lnTo>
                <a:lnTo>
                  <a:pt x="3316" y="1001"/>
                </a:lnTo>
                <a:lnTo>
                  <a:pt x="3318" y="1002"/>
                </a:lnTo>
                <a:lnTo>
                  <a:pt x="3319" y="1004"/>
                </a:lnTo>
                <a:lnTo>
                  <a:pt x="3321" y="1005"/>
                </a:lnTo>
                <a:lnTo>
                  <a:pt x="3324" y="1007"/>
                </a:lnTo>
                <a:lnTo>
                  <a:pt x="3328" y="1009"/>
                </a:lnTo>
                <a:lnTo>
                  <a:pt x="3333" y="1010"/>
                </a:lnTo>
                <a:lnTo>
                  <a:pt x="3337" y="1010"/>
                </a:lnTo>
                <a:lnTo>
                  <a:pt x="3342" y="1011"/>
                </a:lnTo>
                <a:lnTo>
                  <a:pt x="3343" y="1011"/>
                </a:lnTo>
                <a:lnTo>
                  <a:pt x="3344" y="1011"/>
                </a:lnTo>
                <a:lnTo>
                  <a:pt x="3348" y="1010"/>
                </a:lnTo>
                <a:lnTo>
                  <a:pt x="3349" y="1010"/>
                </a:lnTo>
                <a:lnTo>
                  <a:pt x="3349" y="1010"/>
                </a:lnTo>
                <a:lnTo>
                  <a:pt x="3349" y="1010"/>
                </a:lnTo>
                <a:lnTo>
                  <a:pt x="3350" y="1010"/>
                </a:lnTo>
                <a:lnTo>
                  <a:pt x="3351" y="1010"/>
                </a:lnTo>
                <a:lnTo>
                  <a:pt x="3353" y="1010"/>
                </a:lnTo>
                <a:lnTo>
                  <a:pt x="3353" y="1010"/>
                </a:lnTo>
                <a:lnTo>
                  <a:pt x="3354" y="1010"/>
                </a:lnTo>
                <a:lnTo>
                  <a:pt x="3354" y="1009"/>
                </a:lnTo>
                <a:lnTo>
                  <a:pt x="3354" y="1009"/>
                </a:lnTo>
                <a:lnTo>
                  <a:pt x="3355" y="1009"/>
                </a:lnTo>
                <a:lnTo>
                  <a:pt x="3356" y="1009"/>
                </a:lnTo>
                <a:lnTo>
                  <a:pt x="3356" y="1009"/>
                </a:lnTo>
                <a:lnTo>
                  <a:pt x="3356" y="1009"/>
                </a:lnTo>
                <a:lnTo>
                  <a:pt x="3358" y="1009"/>
                </a:lnTo>
                <a:lnTo>
                  <a:pt x="3359" y="1009"/>
                </a:lnTo>
                <a:lnTo>
                  <a:pt x="3361" y="1007"/>
                </a:lnTo>
                <a:lnTo>
                  <a:pt x="3364" y="1006"/>
                </a:lnTo>
                <a:lnTo>
                  <a:pt x="3366" y="1005"/>
                </a:lnTo>
                <a:lnTo>
                  <a:pt x="3369" y="1004"/>
                </a:lnTo>
                <a:lnTo>
                  <a:pt x="3369" y="1002"/>
                </a:lnTo>
                <a:lnTo>
                  <a:pt x="3370" y="1002"/>
                </a:lnTo>
                <a:lnTo>
                  <a:pt x="3371" y="1001"/>
                </a:lnTo>
                <a:lnTo>
                  <a:pt x="3372" y="1000"/>
                </a:lnTo>
                <a:lnTo>
                  <a:pt x="3374" y="1000"/>
                </a:lnTo>
                <a:lnTo>
                  <a:pt x="3374" y="999"/>
                </a:lnTo>
                <a:lnTo>
                  <a:pt x="3376" y="997"/>
                </a:lnTo>
                <a:lnTo>
                  <a:pt x="3377" y="995"/>
                </a:lnTo>
                <a:lnTo>
                  <a:pt x="3378" y="994"/>
                </a:lnTo>
                <a:lnTo>
                  <a:pt x="3378" y="994"/>
                </a:lnTo>
                <a:lnTo>
                  <a:pt x="3380" y="993"/>
                </a:lnTo>
                <a:lnTo>
                  <a:pt x="3380" y="974"/>
                </a:lnTo>
                <a:lnTo>
                  <a:pt x="3349" y="974"/>
                </a:lnTo>
                <a:lnTo>
                  <a:pt x="3349" y="959"/>
                </a:lnTo>
                <a:close/>
                <a:moveTo>
                  <a:pt x="3135" y="899"/>
                </a:moveTo>
                <a:lnTo>
                  <a:pt x="3215" y="899"/>
                </a:lnTo>
                <a:lnTo>
                  <a:pt x="3215" y="913"/>
                </a:lnTo>
                <a:lnTo>
                  <a:pt x="3151" y="913"/>
                </a:lnTo>
                <a:lnTo>
                  <a:pt x="3151" y="952"/>
                </a:lnTo>
                <a:lnTo>
                  <a:pt x="3206" y="952"/>
                </a:lnTo>
                <a:lnTo>
                  <a:pt x="3206" y="967"/>
                </a:lnTo>
                <a:lnTo>
                  <a:pt x="3151" y="967"/>
                </a:lnTo>
                <a:lnTo>
                  <a:pt x="3151" y="1022"/>
                </a:lnTo>
                <a:lnTo>
                  <a:pt x="3135" y="1022"/>
                </a:lnTo>
                <a:lnTo>
                  <a:pt x="3135" y="899"/>
                </a:lnTo>
                <a:close/>
                <a:moveTo>
                  <a:pt x="3113" y="950"/>
                </a:moveTo>
                <a:lnTo>
                  <a:pt x="3113" y="947"/>
                </a:lnTo>
                <a:lnTo>
                  <a:pt x="3112" y="940"/>
                </a:lnTo>
                <a:lnTo>
                  <a:pt x="3110" y="935"/>
                </a:lnTo>
                <a:lnTo>
                  <a:pt x="3109" y="931"/>
                </a:lnTo>
                <a:lnTo>
                  <a:pt x="3108" y="929"/>
                </a:lnTo>
                <a:lnTo>
                  <a:pt x="3104" y="924"/>
                </a:lnTo>
                <a:lnTo>
                  <a:pt x="3103" y="920"/>
                </a:lnTo>
                <a:lnTo>
                  <a:pt x="3102" y="919"/>
                </a:lnTo>
                <a:lnTo>
                  <a:pt x="3098" y="914"/>
                </a:lnTo>
                <a:lnTo>
                  <a:pt x="3094" y="910"/>
                </a:lnTo>
                <a:lnTo>
                  <a:pt x="3092" y="908"/>
                </a:lnTo>
                <a:lnTo>
                  <a:pt x="3089" y="907"/>
                </a:lnTo>
                <a:lnTo>
                  <a:pt x="3087" y="905"/>
                </a:lnTo>
                <a:lnTo>
                  <a:pt x="3085" y="904"/>
                </a:lnTo>
                <a:lnTo>
                  <a:pt x="3082" y="903"/>
                </a:lnTo>
                <a:lnTo>
                  <a:pt x="3081" y="902"/>
                </a:lnTo>
                <a:lnTo>
                  <a:pt x="3077" y="900"/>
                </a:lnTo>
                <a:lnTo>
                  <a:pt x="3075" y="899"/>
                </a:lnTo>
                <a:lnTo>
                  <a:pt x="3070" y="898"/>
                </a:lnTo>
                <a:lnTo>
                  <a:pt x="3064" y="897"/>
                </a:lnTo>
                <a:lnTo>
                  <a:pt x="3060" y="897"/>
                </a:lnTo>
                <a:lnTo>
                  <a:pt x="3057" y="897"/>
                </a:lnTo>
                <a:lnTo>
                  <a:pt x="3051" y="897"/>
                </a:lnTo>
                <a:lnTo>
                  <a:pt x="3045" y="898"/>
                </a:lnTo>
                <a:lnTo>
                  <a:pt x="3040" y="899"/>
                </a:lnTo>
                <a:lnTo>
                  <a:pt x="3034" y="902"/>
                </a:lnTo>
                <a:lnTo>
                  <a:pt x="3029" y="904"/>
                </a:lnTo>
                <a:lnTo>
                  <a:pt x="3024" y="907"/>
                </a:lnTo>
                <a:lnTo>
                  <a:pt x="3021" y="910"/>
                </a:lnTo>
                <a:lnTo>
                  <a:pt x="3017" y="914"/>
                </a:lnTo>
                <a:lnTo>
                  <a:pt x="3013" y="919"/>
                </a:lnTo>
                <a:lnTo>
                  <a:pt x="3011" y="920"/>
                </a:lnTo>
                <a:lnTo>
                  <a:pt x="3010" y="924"/>
                </a:lnTo>
                <a:lnTo>
                  <a:pt x="3007" y="929"/>
                </a:lnTo>
                <a:lnTo>
                  <a:pt x="3006" y="931"/>
                </a:lnTo>
                <a:lnTo>
                  <a:pt x="3005" y="935"/>
                </a:lnTo>
                <a:lnTo>
                  <a:pt x="3003" y="940"/>
                </a:lnTo>
                <a:lnTo>
                  <a:pt x="3002" y="947"/>
                </a:lnTo>
                <a:lnTo>
                  <a:pt x="3001" y="950"/>
                </a:lnTo>
                <a:lnTo>
                  <a:pt x="3001" y="953"/>
                </a:lnTo>
                <a:lnTo>
                  <a:pt x="3001" y="961"/>
                </a:lnTo>
                <a:lnTo>
                  <a:pt x="3001" y="968"/>
                </a:lnTo>
                <a:lnTo>
                  <a:pt x="3001" y="970"/>
                </a:lnTo>
                <a:lnTo>
                  <a:pt x="3002" y="974"/>
                </a:lnTo>
                <a:lnTo>
                  <a:pt x="3003" y="980"/>
                </a:lnTo>
                <a:lnTo>
                  <a:pt x="3003" y="984"/>
                </a:lnTo>
                <a:lnTo>
                  <a:pt x="3005" y="986"/>
                </a:lnTo>
                <a:lnTo>
                  <a:pt x="3006" y="990"/>
                </a:lnTo>
                <a:lnTo>
                  <a:pt x="3007" y="993"/>
                </a:lnTo>
                <a:lnTo>
                  <a:pt x="3008" y="995"/>
                </a:lnTo>
                <a:lnTo>
                  <a:pt x="3010" y="997"/>
                </a:lnTo>
                <a:lnTo>
                  <a:pt x="3011" y="1000"/>
                </a:lnTo>
                <a:lnTo>
                  <a:pt x="3013" y="1002"/>
                </a:lnTo>
                <a:lnTo>
                  <a:pt x="3014" y="1005"/>
                </a:lnTo>
                <a:lnTo>
                  <a:pt x="3017" y="1007"/>
                </a:lnTo>
                <a:lnTo>
                  <a:pt x="3021" y="1011"/>
                </a:lnTo>
                <a:lnTo>
                  <a:pt x="3024" y="1015"/>
                </a:lnTo>
                <a:lnTo>
                  <a:pt x="3029" y="1017"/>
                </a:lnTo>
                <a:lnTo>
                  <a:pt x="3034" y="1020"/>
                </a:lnTo>
                <a:lnTo>
                  <a:pt x="3040" y="1022"/>
                </a:lnTo>
                <a:lnTo>
                  <a:pt x="3045" y="1023"/>
                </a:lnTo>
                <a:lnTo>
                  <a:pt x="3051" y="1024"/>
                </a:lnTo>
                <a:lnTo>
                  <a:pt x="3054" y="1024"/>
                </a:lnTo>
                <a:lnTo>
                  <a:pt x="3057" y="1024"/>
                </a:lnTo>
                <a:lnTo>
                  <a:pt x="3059" y="1024"/>
                </a:lnTo>
                <a:lnTo>
                  <a:pt x="3060" y="1024"/>
                </a:lnTo>
                <a:lnTo>
                  <a:pt x="3064" y="1024"/>
                </a:lnTo>
                <a:lnTo>
                  <a:pt x="3070" y="1023"/>
                </a:lnTo>
                <a:lnTo>
                  <a:pt x="3075" y="1022"/>
                </a:lnTo>
                <a:lnTo>
                  <a:pt x="3076" y="1021"/>
                </a:lnTo>
                <a:lnTo>
                  <a:pt x="3077" y="1021"/>
                </a:lnTo>
                <a:lnTo>
                  <a:pt x="3081" y="1020"/>
                </a:lnTo>
                <a:lnTo>
                  <a:pt x="3082" y="1018"/>
                </a:lnTo>
                <a:lnTo>
                  <a:pt x="3085" y="1017"/>
                </a:lnTo>
                <a:lnTo>
                  <a:pt x="3087" y="1016"/>
                </a:lnTo>
                <a:lnTo>
                  <a:pt x="3088" y="1015"/>
                </a:lnTo>
                <a:lnTo>
                  <a:pt x="3089" y="1015"/>
                </a:lnTo>
                <a:lnTo>
                  <a:pt x="3089" y="1015"/>
                </a:lnTo>
                <a:lnTo>
                  <a:pt x="3092" y="1012"/>
                </a:lnTo>
                <a:lnTo>
                  <a:pt x="3092" y="1012"/>
                </a:lnTo>
                <a:lnTo>
                  <a:pt x="3093" y="1011"/>
                </a:lnTo>
                <a:lnTo>
                  <a:pt x="3094" y="1011"/>
                </a:lnTo>
                <a:lnTo>
                  <a:pt x="3096" y="1009"/>
                </a:lnTo>
                <a:lnTo>
                  <a:pt x="3098" y="1007"/>
                </a:lnTo>
                <a:lnTo>
                  <a:pt x="3099" y="1005"/>
                </a:lnTo>
                <a:lnTo>
                  <a:pt x="3102" y="1002"/>
                </a:lnTo>
                <a:lnTo>
                  <a:pt x="3103" y="1000"/>
                </a:lnTo>
                <a:lnTo>
                  <a:pt x="3104" y="997"/>
                </a:lnTo>
                <a:lnTo>
                  <a:pt x="3105" y="995"/>
                </a:lnTo>
                <a:lnTo>
                  <a:pt x="3108" y="993"/>
                </a:lnTo>
                <a:lnTo>
                  <a:pt x="3108" y="991"/>
                </a:lnTo>
                <a:lnTo>
                  <a:pt x="3109" y="990"/>
                </a:lnTo>
                <a:lnTo>
                  <a:pt x="3109" y="988"/>
                </a:lnTo>
                <a:lnTo>
                  <a:pt x="3110" y="986"/>
                </a:lnTo>
                <a:lnTo>
                  <a:pt x="3110" y="984"/>
                </a:lnTo>
                <a:lnTo>
                  <a:pt x="3112" y="981"/>
                </a:lnTo>
                <a:lnTo>
                  <a:pt x="3112" y="980"/>
                </a:lnTo>
                <a:lnTo>
                  <a:pt x="3113" y="978"/>
                </a:lnTo>
                <a:lnTo>
                  <a:pt x="3113" y="974"/>
                </a:lnTo>
                <a:lnTo>
                  <a:pt x="3113" y="970"/>
                </a:lnTo>
                <a:lnTo>
                  <a:pt x="3113" y="969"/>
                </a:lnTo>
                <a:lnTo>
                  <a:pt x="3114" y="969"/>
                </a:lnTo>
                <a:lnTo>
                  <a:pt x="3114" y="968"/>
                </a:lnTo>
                <a:lnTo>
                  <a:pt x="3114" y="965"/>
                </a:lnTo>
                <a:lnTo>
                  <a:pt x="3114" y="964"/>
                </a:lnTo>
                <a:lnTo>
                  <a:pt x="3114" y="964"/>
                </a:lnTo>
                <a:lnTo>
                  <a:pt x="3114" y="961"/>
                </a:lnTo>
                <a:lnTo>
                  <a:pt x="3114" y="953"/>
                </a:lnTo>
                <a:lnTo>
                  <a:pt x="3113" y="950"/>
                </a:lnTo>
                <a:close/>
                <a:moveTo>
                  <a:pt x="3098" y="962"/>
                </a:moveTo>
                <a:lnTo>
                  <a:pt x="3098" y="963"/>
                </a:lnTo>
                <a:lnTo>
                  <a:pt x="3097" y="965"/>
                </a:lnTo>
                <a:lnTo>
                  <a:pt x="3097" y="969"/>
                </a:lnTo>
                <a:lnTo>
                  <a:pt x="3097" y="972"/>
                </a:lnTo>
                <a:lnTo>
                  <a:pt x="3097" y="974"/>
                </a:lnTo>
                <a:lnTo>
                  <a:pt x="3096" y="975"/>
                </a:lnTo>
                <a:lnTo>
                  <a:pt x="3096" y="977"/>
                </a:lnTo>
                <a:lnTo>
                  <a:pt x="3096" y="979"/>
                </a:lnTo>
                <a:lnTo>
                  <a:pt x="3094" y="981"/>
                </a:lnTo>
                <a:lnTo>
                  <a:pt x="3094" y="984"/>
                </a:lnTo>
                <a:lnTo>
                  <a:pt x="3093" y="986"/>
                </a:lnTo>
                <a:lnTo>
                  <a:pt x="3092" y="986"/>
                </a:lnTo>
                <a:lnTo>
                  <a:pt x="3092" y="988"/>
                </a:lnTo>
                <a:lnTo>
                  <a:pt x="3091" y="990"/>
                </a:lnTo>
                <a:lnTo>
                  <a:pt x="3089" y="991"/>
                </a:lnTo>
                <a:lnTo>
                  <a:pt x="3088" y="994"/>
                </a:lnTo>
                <a:lnTo>
                  <a:pt x="3088" y="995"/>
                </a:lnTo>
                <a:lnTo>
                  <a:pt x="3087" y="995"/>
                </a:lnTo>
                <a:lnTo>
                  <a:pt x="3086" y="997"/>
                </a:lnTo>
                <a:lnTo>
                  <a:pt x="3086" y="997"/>
                </a:lnTo>
                <a:lnTo>
                  <a:pt x="3085" y="999"/>
                </a:lnTo>
                <a:lnTo>
                  <a:pt x="3083" y="1000"/>
                </a:lnTo>
                <a:lnTo>
                  <a:pt x="3081" y="1002"/>
                </a:lnTo>
                <a:lnTo>
                  <a:pt x="3078" y="1004"/>
                </a:lnTo>
                <a:lnTo>
                  <a:pt x="3077" y="1005"/>
                </a:lnTo>
                <a:lnTo>
                  <a:pt x="3077" y="1005"/>
                </a:lnTo>
                <a:lnTo>
                  <a:pt x="3076" y="1006"/>
                </a:lnTo>
                <a:lnTo>
                  <a:pt x="3076" y="1006"/>
                </a:lnTo>
                <a:lnTo>
                  <a:pt x="3073" y="1007"/>
                </a:lnTo>
                <a:lnTo>
                  <a:pt x="3070" y="1009"/>
                </a:lnTo>
                <a:lnTo>
                  <a:pt x="3067" y="1009"/>
                </a:lnTo>
                <a:lnTo>
                  <a:pt x="3066" y="1010"/>
                </a:lnTo>
                <a:lnTo>
                  <a:pt x="3061" y="1010"/>
                </a:lnTo>
                <a:lnTo>
                  <a:pt x="3059" y="1011"/>
                </a:lnTo>
                <a:lnTo>
                  <a:pt x="3059" y="1011"/>
                </a:lnTo>
                <a:lnTo>
                  <a:pt x="3057" y="1011"/>
                </a:lnTo>
                <a:lnTo>
                  <a:pt x="3057" y="1011"/>
                </a:lnTo>
                <a:lnTo>
                  <a:pt x="3057" y="1011"/>
                </a:lnTo>
                <a:lnTo>
                  <a:pt x="3057" y="1011"/>
                </a:lnTo>
                <a:lnTo>
                  <a:pt x="3053" y="1010"/>
                </a:lnTo>
                <a:lnTo>
                  <a:pt x="3049" y="1010"/>
                </a:lnTo>
                <a:lnTo>
                  <a:pt x="3045" y="1009"/>
                </a:lnTo>
                <a:lnTo>
                  <a:pt x="3041" y="1007"/>
                </a:lnTo>
                <a:lnTo>
                  <a:pt x="3038" y="1005"/>
                </a:lnTo>
                <a:lnTo>
                  <a:pt x="3034" y="1002"/>
                </a:lnTo>
                <a:lnTo>
                  <a:pt x="3030" y="1000"/>
                </a:lnTo>
                <a:lnTo>
                  <a:pt x="3028" y="997"/>
                </a:lnTo>
                <a:lnTo>
                  <a:pt x="3025" y="994"/>
                </a:lnTo>
                <a:lnTo>
                  <a:pt x="3024" y="991"/>
                </a:lnTo>
                <a:lnTo>
                  <a:pt x="3023" y="990"/>
                </a:lnTo>
                <a:lnTo>
                  <a:pt x="3022" y="988"/>
                </a:lnTo>
                <a:lnTo>
                  <a:pt x="3022" y="986"/>
                </a:lnTo>
                <a:lnTo>
                  <a:pt x="3021" y="981"/>
                </a:lnTo>
                <a:lnTo>
                  <a:pt x="3018" y="977"/>
                </a:lnTo>
                <a:lnTo>
                  <a:pt x="3017" y="972"/>
                </a:lnTo>
                <a:lnTo>
                  <a:pt x="3017" y="969"/>
                </a:lnTo>
                <a:lnTo>
                  <a:pt x="3017" y="965"/>
                </a:lnTo>
                <a:lnTo>
                  <a:pt x="3017" y="961"/>
                </a:lnTo>
                <a:lnTo>
                  <a:pt x="3017" y="954"/>
                </a:lnTo>
                <a:lnTo>
                  <a:pt x="3017" y="950"/>
                </a:lnTo>
                <a:lnTo>
                  <a:pt x="3018" y="943"/>
                </a:lnTo>
                <a:lnTo>
                  <a:pt x="3021" y="940"/>
                </a:lnTo>
                <a:lnTo>
                  <a:pt x="3022" y="935"/>
                </a:lnTo>
                <a:lnTo>
                  <a:pt x="3023" y="931"/>
                </a:lnTo>
                <a:lnTo>
                  <a:pt x="3024" y="929"/>
                </a:lnTo>
                <a:lnTo>
                  <a:pt x="3025" y="927"/>
                </a:lnTo>
                <a:lnTo>
                  <a:pt x="3028" y="924"/>
                </a:lnTo>
                <a:lnTo>
                  <a:pt x="3032" y="920"/>
                </a:lnTo>
                <a:lnTo>
                  <a:pt x="3034" y="918"/>
                </a:lnTo>
                <a:lnTo>
                  <a:pt x="3038" y="915"/>
                </a:lnTo>
                <a:lnTo>
                  <a:pt x="3041" y="914"/>
                </a:lnTo>
                <a:lnTo>
                  <a:pt x="3045" y="913"/>
                </a:lnTo>
                <a:lnTo>
                  <a:pt x="3049" y="911"/>
                </a:lnTo>
                <a:lnTo>
                  <a:pt x="3054" y="910"/>
                </a:lnTo>
                <a:lnTo>
                  <a:pt x="3057" y="910"/>
                </a:lnTo>
                <a:lnTo>
                  <a:pt x="3062" y="910"/>
                </a:lnTo>
                <a:lnTo>
                  <a:pt x="3066" y="911"/>
                </a:lnTo>
                <a:lnTo>
                  <a:pt x="3070" y="913"/>
                </a:lnTo>
                <a:lnTo>
                  <a:pt x="3073" y="914"/>
                </a:lnTo>
                <a:lnTo>
                  <a:pt x="3077" y="915"/>
                </a:lnTo>
                <a:lnTo>
                  <a:pt x="3081" y="918"/>
                </a:lnTo>
                <a:lnTo>
                  <a:pt x="3082" y="919"/>
                </a:lnTo>
                <a:lnTo>
                  <a:pt x="3083" y="920"/>
                </a:lnTo>
                <a:lnTo>
                  <a:pt x="3085" y="922"/>
                </a:lnTo>
                <a:lnTo>
                  <a:pt x="3086" y="924"/>
                </a:lnTo>
                <a:lnTo>
                  <a:pt x="3088" y="927"/>
                </a:lnTo>
                <a:lnTo>
                  <a:pt x="3089" y="929"/>
                </a:lnTo>
                <a:lnTo>
                  <a:pt x="3091" y="931"/>
                </a:lnTo>
                <a:lnTo>
                  <a:pt x="3092" y="932"/>
                </a:lnTo>
                <a:lnTo>
                  <a:pt x="3093" y="935"/>
                </a:lnTo>
                <a:lnTo>
                  <a:pt x="3094" y="940"/>
                </a:lnTo>
                <a:lnTo>
                  <a:pt x="3096" y="943"/>
                </a:lnTo>
                <a:lnTo>
                  <a:pt x="3097" y="946"/>
                </a:lnTo>
                <a:lnTo>
                  <a:pt x="3097" y="950"/>
                </a:lnTo>
                <a:lnTo>
                  <a:pt x="3097" y="954"/>
                </a:lnTo>
                <a:lnTo>
                  <a:pt x="3098" y="961"/>
                </a:lnTo>
                <a:lnTo>
                  <a:pt x="3098" y="962"/>
                </a:lnTo>
                <a:close/>
                <a:moveTo>
                  <a:pt x="2920" y="899"/>
                </a:moveTo>
                <a:lnTo>
                  <a:pt x="2938" y="899"/>
                </a:lnTo>
                <a:lnTo>
                  <a:pt x="2891" y="970"/>
                </a:lnTo>
                <a:lnTo>
                  <a:pt x="2891" y="1022"/>
                </a:lnTo>
                <a:lnTo>
                  <a:pt x="2877" y="1022"/>
                </a:lnTo>
                <a:lnTo>
                  <a:pt x="2877" y="970"/>
                </a:lnTo>
                <a:lnTo>
                  <a:pt x="2830" y="899"/>
                </a:lnTo>
                <a:lnTo>
                  <a:pt x="2848" y="899"/>
                </a:lnTo>
                <a:lnTo>
                  <a:pt x="2884" y="956"/>
                </a:lnTo>
                <a:lnTo>
                  <a:pt x="2920" y="899"/>
                </a:lnTo>
                <a:close/>
                <a:moveTo>
                  <a:pt x="2732" y="899"/>
                </a:moveTo>
                <a:lnTo>
                  <a:pt x="2825" y="899"/>
                </a:lnTo>
                <a:lnTo>
                  <a:pt x="2825" y="913"/>
                </a:lnTo>
                <a:lnTo>
                  <a:pt x="2786" y="913"/>
                </a:lnTo>
                <a:lnTo>
                  <a:pt x="2786" y="1022"/>
                </a:lnTo>
                <a:lnTo>
                  <a:pt x="2770" y="1022"/>
                </a:lnTo>
                <a:lnTo>
                  <a:pt x="2770" y="913"/>
                </a:lnTo>
                <a:lnTo>
                  <a:pt x="2732" y="913"/>
                </a:lnTo>
                <a:lnTo>
                  <a:pt x="2732" y="899"/>
                </a:lnTo>
                <a:close/>
                <a:moveTo>
                  <a:pt x="2697" y="899"/>
                </a:moveTo>
                <a:lnTo>
                  <a:pt x="2712" y="899"/>
                </a:lnTo>
                <a:lnTo>
                  <a:pt x="2712" y="1022"/>
                </a:lnTo>
                <a:lnTo>
                  <a:pt x="2697" y="1022"/>
                </a:lnTo>
                <a:lnTo>
                  <a:pt x="2697" y="899"/>
                </a:lnTo>
                <a:close/>
                <a:moveTo>
                  <a:pt x="2673" y="984"/>
                </a:moveTo>
                <a:lnTo>
                  <a:pt x="2673" y="988"/>
                </a:lnTo>
                <a:lnTo>
                  <a:pt x="2673" y="989"/>
                </a:lnTo>
                <a:lnTo>
                  <a:pt x="2673" y="989"/>
                </a:lnTo>
                <a:lnTo>
                  <a:pt x="2673" y="989"/>
                </a:lnTo>
                <a:lnTo>
                  <a:pt x="2673" y="990"/>
                </a:lnTo>
                <a:lnTo>
                  <a:pt x="2673" y="990"/>
                </a:lnTo>
                <a:lnTo>
                  <a:pt x="2673" y="991"/>
                </a:lnTo>
                <a:lnTo>
                  <a:pt x="2673" y="995"/>
                </a:lnTo>
                <a:lnTo>
                  <a:pt x="2671" y="996"/>
                </a:lnTo>
                <a:lnTo>
                  <a:pt x="2671" y="999"/>
                </a:lnTo>
                <a:lnTo>
                  <a:pt x="2670" y="1000"/>
                </a:lnTo>
                <a:lnTo>
                  <a:pt x="2670" y="1000"/>
                </a:lnTo>
                <a:lnTo>
                  <a:pt x="2670" y="1002"/>
                </a:lnTo>
                <a:lnTo>
                  <a:pt x="2669" y="1002"/>
                </a:lnTo>
                <a:lnTo>
                  <a:pt x="2669" y="1004"/>
                </a:lnTo>
                <a:lnTo>
                  <a:pt x="2668" y="1005"/>
                </a:lnTo>
                <a:lnTo>
                  <a:pt x="2668" y="1006"/>
                </a:lnTo>
                <a:lnTo>
                  <a:pt x="2668" y="1007"/>
                </a:lnTo>
                <a:lnTo>
                  <a:pt x="2666" y="1009"/>
                </a:lnTo>
                <a:lnTo>
                  <a:pt x="2665" y="1010"/>
                </a:lnTo>
                <a:lnTo>
                  <a:pt x="2664" y="1010"/>
                </a:lnTo>
                <a:lnTo>
                  <a:pt x="2664" y="1011"/>
                </a:lnTo>
                <a:lnTo>
                  <a:pt x="2664" y="1011"/>
                </a:lnTo>
                <a:lnTo>
                  <a:pt x="2661" y="1013"/>
                </a:lnTo>
                <a:lnTo>
                  <a:pt x="2659" y="1015"/>
                </a:lnTo>
                <a:lnTo>
                  <a:pt x="2658" y="1016"/>
                </a:lnTo>
                <a:lnTo>
                  <a:pt x="2658" y="1016"/>
                </a:lnTo>
                <a:lnTo>
                  <a:pt x="2658" y="1016"/>
                </a:lnTo>
                <a:lnTo>
                  <a:pt x="2657" y="1017"/>
                </a:lnTo>
                <a:lnTo>
                  <a:pt x="2654" y="1018"/>
                </a:lnTo>
                <a:lnTo>
                  <a:pt x="2650" y="1020"/>
                </a:lnTo>
                <a:lnTo>
                  <a:pt x="2649" y="1021"/>
                </a:lnTo>
                <a:lnTo>
                  <a:pt x="2648" y="1021"/>
                </a:lnTo>
                <a:lnTo>
                  <a:pt x="2648" y="1021"/>
                </a:lnTo>
                <a:lnTo>
                  <a:pt x="2647" y="1022"/>
                </a:lnTo>
                <a:lnTo>
                  <a:pt x="2643" y="1023"/>
                </a:lnTo>
                <a:lnTo>
                  <a:pt x="2641" y="1023"/>
                </a:lnTo>
                <a:lnTo>
                  <a:pt x="2638" y="1023"/>
                </a:lnTo>
                <a:lnTo>
                  <a:pt x="2636" y="1024"/>
                </a:lnTo>
                <a:lnTo>
                  <a:pt x="2634" y="1024"/>
                </a:lnTo>
                <a:lnTo>
                  <a:pt x="2629" y="1024"/>
                </a:lnTo>
                <a:lnTo>
                  <a:pt x="2623" y="1024"/>
                </a:lnTo>
                <a:lnTo>
                  <a:pt x="2617" y="1023"/>
                </a:lnTo>
                <a:lnTo>
                  <a:pt x="2615" y="1023"/>
                </a:lnTo>
                <a:lnTo>
                  <a:pt x="2612" y="1022"/>
                </a:lnTo>
                <a:lnTo>
                  <a:pt x="2607" y="1021"/>
                </a:lnTo>
                <a:lnTo>
                  <a:pt x="2605" y="1021"/>
                </a:lnTo>
                <a:lnTo>
                  <a:pt x="2602" y="1020"/>
                </a:lnTo>
                <a:lnTo>
                  <a:pt x="2599" y="1017"/>
                </a:lnTo>
                <a:lnTo>
                  <a:pt x="2595" y="1015"/>
                </a:lnTo>
                <a:lnTo>
                  <a:pt x="2591" y="1012"/>
                </a:lnTo>
                <a:lnTo>
                  <a:pt x="2589" y="1010"/>
                </a:lnTo>
                <a:lnTo>
                  <a:pt x="2588" y="1009"/>
                </a:lnTo>
                <a:lnTo>
                  <a:pt x="2586" y="1006"/>
                </a:lnTo>
                <a:lnTo>
                  <a:pt x="2584" y="1004"/>
                </a:lnTo>
                <a:lnTo>
                  <a:pt x="2583" y="1001"/>
                </a:lnTo>
                <a:lnTo>
                  <a:pt x="2583" y="1000"/>
                </a:lnTo>
                <a:lnTo>
                  <a:pt x="2580" y="995"/>
                </a:lnTo>
                <a:lnTo>
                  <a:pt x="2580" y="994"/>
                </a:lnTo>
                <a:lnTo>
                  <a:pt x="2579" y="991"/>
                </a:lnTo>
                <a:lnTo>
                  <a:pt x="2579" y="988"/>
                </a:lnTo>
                <a:lnTo>
                  <a:pt x="2579" y="983"/>
                </a:lnTo>
                <a:lnTo>
                  <a:pt x="2594" y="983"/>
                </a:lnTo>
                <a:lnTo>
                  <a:pt x="2594" y="986"/>
                </a:lnTo>
                <a:lnTo>
                  <a:pt x="2595" y="989"/>
                </a:lnTo>
                <a:lnTo>
                  <a:pt x="2596" y="993"/>
                </a:lnTo>
                <a:lnTo>
                  <a:pt x="2597" y="995"/>
                </a:lnTo>
                <a:lnTo>
                  <a:pt x="2599" y="997"/>
                </a:lnTo>
                <a:lnTo>
                  <a:pt x="2601" y="1000"/>
                </a:lnTo>
                <a:lnTo>
                  <a:pt x="2602" y="1001"/>
                </a:lnTo>
                <a:lnTo>
                  <a:pt x="2605" y="1004"/>
                </a:lnTo>
                <a:lnTo>
                  <a:pt x="2607" y="1005"/>
                </a:lnTo>
                <a:lnTo>
                  <a:pt x="2610" y="1006"/>
                </a:lnTo>
                <a:lnTo>
                  <a:pt x="2612" y="1007"/>
                </a:lnTo>
                <a:lnTo>
                  <a:pt x="2616" y="1009"/>
                </a:lnTo>
                <a:lnTo>
                  <a:pt x="2618" y="1009"/>
                </a:lnTo>
                <a:lnTo>
                  <a:pt x="2622" y="1010"/>
                </a:lnTo>
                <a:lnTo>
                  <a:pt x="2625" y="1010"/>
                </a:lnTo>
                <a:lnTo>
                  <a:pt x="2628" y="1010"/>
                </a:lnTo>
                <a:lnTo>
                  <a:pt x="2632" y="1010"/>
                </a:lnTo>
                <a:lnTo>
                  <a:pt x="2634" y="1010"/>
                </a:lnTo>
                <a:lnTo>
                  <a:pt x="2636" y="1009"/>
                </a:lnTo>
                <a:lnTo>
                  <a:pt x="2637" y="1009"/>
                </a:lnTo>
                <a:lnTo>
                  <a:pt x="2637" y="1009"/>
                </a:lnTo>
                <a:lnTo>
                  <a:pt x="2638" y="1009"/>
                </a:lnTo>
                <a:lnTo>
                  <a:pt x="2641" y="1009"/>
                </a:lnTo>
                <a:lnTo>
                  <a:pt x="2642" y="1007"/>
                </a:lnTo>
                <a:lnTo>
                  <a:pt x="2642" y="1007"/>
                </a:lnTo>
                <a:lnTo>
                  <a:pt x="2643" y="1007"/>
                </a:lnTo>
                <a:lnTo>
                  <a:pt x="2643" y="1007"/>
                </a:lnTo>
                <a:lnTo>
                  <a:pt x="2644" y="1007"/>
                </a:lnTo>
                <a:lnTo>
                  <a:pt x="2644" y="1006"/>
                </a:lnTo>
                <a:lnTo>
                  <a:pt x="2644" y="1006"/>
                </a:lnTo>
                <a:lnTo>
                  <a:pt x="2645" y="1006"/>
                </a:lnTo>
                <a:lnTo>
                  <a:pt x="2648" y="1005"/>
                </a:lnTo>
                <a:lnTo>
                  <a:pt x="2648" y="1005"/>
                </a:lnTo>
                <a:lnTo>
                  <a:pt x="2648" y="1005"/>
                </a:lnTo>
                <a:lnTo>
                  <a:pt x="2648" y="1005"/>
                </a:lnTo>
                <a:lnTo>
                  <a:pt x="2649" y="1004"/>
                </a:lnTo>
                <a:lnTo>
                  <a:pt x="2652" y="1002"/>
                </a:lnTo>
                <a:lnTo>
                  <a:pt x="2653" y="1001"/>
                </a:lnTo>
                <a:lnTo>
                  <a:pt x="2654" y="999"/>
                </a:lnTo>
                <a:lnTo>
                  <a:pt x="2655" y="999"/>
                </a:lnTo>
                <a:lnTo>
                  <a:pt x="2655" y="997"/>
                </a:lnTo>
                <a:lnTo>
                  <a:pt x="2657" y="995"/>
                </a:lnTo>
                <a:lnTo>
                  <a:pt x="2657" y="994"/>
                </a:lnTo>
                <a:lnTo>
                  <a:pt x="2657" y="993"/>
                </a:lnTo>
                <a:lnTo>
                  <a:pt x="2658" y="993"/>
                </a:lnTo>
                <a:lnTo>
                  <a:pt x="2658" y="991"/>
                </a:lnTo>
                <a:lnTo>
                  <a:pt x="2658" y="990"/>
                </a:lnTo>
                <a:lnTo>
                  <a:pt x="2658" y="989"/>
                </a:lnTo>
                <a:lnTo>
                  <a:pt x="2658" y="986"/>
                </a:lnTo>
                <a:lnTo>
                  <a:pt x="2657" y="984"/>
                </a:lnTo>
                <a:lnTo>
                  <a:pt x="2657" y="981"/>
                </a:lnTo>
                <a:lnTo>
                  <a:pt x="2655" y="980"/>
                </a:lnTo>
                <a:lnTo>
                  <a:pt x="2654" y="978"/>
                </a:lnTo>
                <a:lnTo>
                  <a:pt x="2653" y="977"/>
                </a:lnTo>
                <a:lnTo>
                  <a:pt x="2652" y="975"/>
                </a:lnTo>
                <a:lnTo>
                  <a:pt x="2649" y="974"/>
                </a:lnTo>
                <a:lnTo>
                  <a:pt x="2647" y="973"/>
                </a:lnTo>
                <a:lnTo>
                  <a:pt x="2644" y="972"/>
                </a:lnTo>
                <a:lnTo>
                  <a:pt x="2642" y="970"/>
                </a:lnTo>
                <a:lnTo>
                  <a:pt x="2638" y="969"/>
                </a:lnTo>
                <a:lnTo>
                  <a:pt x="2636" y="968"/>
                </a:lnTo>
                <a:lnTo>
                  <a:pt x="2634" y="968"/>
                </a:lnTo>
                <a:lnTo>
                  <a:pt x="2631" y="967"/>
                </a:lnTo>
                <a:lnTo>
                  <a:pt x="2629" y="967"/>
                </a:lnTo>
                <a:lnTo>
                  <a:pt x="2629" y="967"/>
                </a:lnTo>
                <a:lnTo>
                  <a:pt x="2628" y="967"/>
                </a:lnTo>
                <a:lnTo>
                  <a:pt x="2626" y="965"/>
                </a:lnTo>
                <a:lnTo>
                  <a:pt x="2621" y="964"/>
                </a:lnTo>
                <a:lnTo>
                  <a:pt x="2618" y="964"/>
                </a:lnTo>
                <a:lnTo>
                  <a:pt x="2616" y="963"/>
                </a:lnTo>
                <a:lnTo>
                  <a:pt x="2613" y="963"/>
                </a:lnTo>
                <a:lnTo>
                  <a:pt x="2611" y="962"/>
                </a:lnTo>
                <a:lnTo>
                  <a:pt x="2609" y="962"/>
                </a:lnTo>
                <a:lnTo>
                  <a:pt x="2607" y="961"/>
                </a:lnTo>
                <a:lnTo>
                  <a:pt x="2604" y="959"/>
                </a:lnTo>
                <a:lnTo>
                  <a:pt x="2600" y="958"/>
                </a:lnTo>
                <a:lnTo>
                  <a:pt x="2597" y="957"/>
                </a:lnTo>
                <a:lnTo>
                  <a:pt x="2596" y="956"/>
                </a:lnTo>
                <a:lnTo>
                  <a:pt x="2594" y="954"/>
                </a:lnTo>
                <a:lnTo>
                  <a:pt x="2591" y="952"/>
                </a:lnTo>
                <a:lnTo>
                  <a:pt x="2589" y="950"/>
                </a:lnTo>
                <a:lnTo>
                  <a:pt x="2588" y="948"/>
                </a:lnTo>
                <a:lnTo>
                  <a:pt x="2586" y="946"/>
                </a:lnTo>
                <a:lnTo>
                  <a:pt x="2585" y="943"/>
                </a:lnTo>
                <a:lnTo>
                  <a:pt x="2584" y="940"/>
                </a:lnTo>
                <a:lnTo>
                  <a:pt x="2583" y="937"/>
                </a:lnTo>
                <a:lnTo>
                  <a:pt x="2583" y="934"/>
                </a:lnTo>
                <a:lnTo>
                  <a:pt x="2583" y="931"/>
                </a:lnTo>
                <a:lnTo>
                  <a:pt x="2583" y="927"/>
                </a:lnTo>
                <a:lnTo>
                  <a:pt x="2584" y="924"/>
                </a:lnTo>
                <a:lnTo>
                  <a:pt x="2584" y="920"/>
                </a:lnTo>
                <a:lnTo>
                  <a:pt x="2586" y="918"/>
                </a:lnTo>
                <a:lnTo>
                  <a:pt x="2588" y="914"/>
                </a:lnTo>
                <a:lnTo>
                  <a:pt x="2589" y="911"/>
                </a:lnTo>
                <a:lnTo>
                  <a:pt x="2591" y="909"/>
                </a:lnTo>
                <a:lnTo>
                  <a:pt x="2595" y="907"/>
                </a:lnTo>
                <a:lnTo>
                  <a:pt x="2597" y="904"/>
                </a:lnTo>
                <a:lnTo>
                  <a:pt x="2600" y="902"/>
                </a:lnTo>
                <a:lnTo>
                  <a:pt x="2604" y="900"/>
                </a:lnTo>
                <a:lnTo>
                  <a:pt x="2607" y="899"/>
                </a:lnTo>
                <a:lnTo>
                  <a:pt x="2611" y="898"/>
                </a:lnTo>
                <a:lnTo>
                  <a:pt x="2616" y="897"/>
                </a:lnTo>
                <a:lnTo>
                  <a:pt x="2620" y="897"/>
                </a:lnTo>
                <a:lnTo>
                  <a:pt x="2625" y="897"/>
                </a:lnTo>
                <a:lnTo>
                  <a:pt x="2629" y="897"/>
                </a:lnTo>
                <a:lnTo>
                  <a:pt x="2632" y="897"/>
                </a:lnTo>
                <a:lnTo>
                  <a:pt x="2634" y="897"/>
                </a:lnTo>
                <a:lnTo>
                  <a:pt x="2637" y="898"/>
                </a:lnTo>
                <a:lnTo>
                  <a:pt x="2638" y="898"/>
                </a:lnTo>
                <a:lnTo>
                  <a:pt x="2643" y="899"/>
                </a:lnTo>
                <a:lnTo>
                  <a:pt x="2647" y="900"/>
                </a:lnTo>
                <a:lnTo>
                  <a:pt x="2650" y="902"/>
                </a:lnTo>
                <a:lnTo>
                  <a:pt x="2654" y="904"/>
                </a:lnTo>
                <a:lnTo>
                  <a:pt x="2655" y="905"/>
                </a:lnTo>
                <a:lnTo>
                  <a:pt x="2657" y="907"/>
                </a:lnTo>
                <a:lnTo>
                  <a:pt x="2660" y="909"/>
                </a:lnTo>
                <a:lnTo>
                  <a:pt x="2661" y="910"/>
                </a:lnTo>
                <a:lnTo>
                  <a:pt x="2663" y="911"/>
                </a:lnTo>
                <a:lnTo>
                  <a:pt x="2664" y="914"/>
                </a:lnTo>
                <a:lnTo>
                  <a:pt x="2665" y="916"/>
                </a:lnTo>
                <a:lnTo>
                  <a:pt x="2666" y="918"/>
                </a:lnTo>
                <a:lnTo>
                  <a:pt x="2668" y="921"/>
                </a:lnTo>
                <a:lnTo>
                  <a:pt x="2669" y="925"/>
                </a:lnTo>
                <a:lnTo>
                  <a:pt x="2670" y="930"/>
                </a:lnTo>
                <a:lnTo>
                  <a:pt x="2670" y="934"/>
                </a:lnTo>
                <a:lnTo>
                  <a:pt x="2655" y="934"/>
                </a:lnTo>
                <a:lnTo>
                  <a:pt x="2654" y="931"/>
                </a:lnTo>
                <a:lnTo>
                  <a:pt x="2654" y="929"/>
                </a:lnTo>
                <a:lnTo>
                  <a:pt x="2653" y="926"/>
                </a:lnTo>
                <a:lnTo>
                  <a:pt x="2652" y="924"/>
                </a:lnTo>
                <a:lnTo>
                  <a:pt x="2650" y="921"/>
                </a:lnTo>
                <a:lnTo>
                  <a:pt x="2649" y="920"/>
                </a:lnTo>
                <a:lnTo>
                  <a:pt x="2648" y="919"/>
                </a:lnTo>
                <a:lnTo>
                  <a:pt x="2647" y="916"/>
                </a:lnTo>
                <a:lnTo>
                  <a:pt x="2644" y="915"/>
                </a:lnTo>
                <a:lnTo>
                  <a:pt x="2642" y="914"/>
                </a:lnTo>
                <a:lnTo>
                  <a:pt x="2639" y="914"/>
                </a:lnTo>
                <a:lnTo>
                  <a:pt x="2637" y="913"/>
                </a:lnTo>
                <a:lnTo>
                  <a:pt x="2634" y="913"/>
                </a:lnTo>
                <a:lnTo>
                  <a:pt x="2632" y="911"/>
                </a:lnTo>
                <a:lnTo>
                  <a:pt x="2628" y="911"/>
                </a:lnTo>
                <a:lnTo>
                  <a:pt x="2626" y="911"/>
                </a:lnTo>
                <a:lnTo>
                  <a:pt x="2622" y="911"/>
                </a:lnTo>
                <a:lnTo>
                  <a:pt x="2620" y="911"/>
                </a:lnTo>
                <a:lnTo>
                  <a:pt x="2616" y="911"/>
                </a:lnTo>
                <a:lnTo>
                  <a:pt x="2613" y="913"/>
                </a:lnTo>
                <a:lnTo>
                  <a:pt x="2611" y="913"/>
                </a:lnTo>
                <a:lnTo>
                  <a:pt x="2609" y="914"/>
                </a:lnTo>
                <a:lnTo>
                  <a:pt x="2607" y="915"/>
                </a:lnTo>
                <a:lnTo>
                  <a:pt x="2605" y="916"/>
                </a:lnTo>
                <a:lnTo>
                  <a:pt x="2602" y="919"/>
                </a:lnTo>
                <a:lnTo>
                  <a:pt x="2601" y="920"/>
                </a:lnTo>
                <a:lnTo>
                  <a:pt x="2600" y="922"/>
                </a:lnTo>
                <a:lnTo>
                  <a:pt x="2599" y="924"/>
                </a:lnTo>
                <a:lnTo>
                  <a:pt x="2599" y="926"/>
                </a:lnTo>
                <a:lnTo>
                  <a:pt x="2597" y="930"/>
                </a:lnTo>
                <a:lnTo>
                  <a:pt x="2597" y="932"/>
                </a:lnTo>
                <a:lnTo>
                  <a:pt x="2599" y="934"/>
                </a:lnTo>
                <a:lnTo>
                  <a:pt x="2599" y="935"/>
                </a:lnTo>
                <a:lnTo>
                  <a:pt x="2600" y="937"/>
                </a:lnTo>
                <a:lnTo>
                  <a:pt x="2600" y="938"/>
                </a:lnTo>
                <a:lnTo>
                  <a:pt x="2601" y="940"/>
                </a:lnTo>
                <a:lnTo>
                  <a:pt x="2602" y="941"/>
                </a:lnTo>
                <a:lnTo>
                  <a:pt x="2604" y="942"/>
                </a:lnTo>
                <a:lnTo>
                  <a:pt x="2605" y="942"/>
                </a:lnTo>
                <a:lnTo>
                  <a:pt x="2607" y="943"/>
                </a:lnTo>
                <a:lnTo>
                  <a:pt x="2610" y="945"/>
                </a:lnTo>
                <a:lnTo>
                  <a:pt x="2612" y="946"/>
                </a:lnTo>
                <a:lnTo>
                  <a:pt x="2615" y="947"/>
                </a:lnTo>
                <a:lnTo>
                  <a:pt x="2618" y="947"/>
                </a:lnTo>
                <a:lnTo>
                  <a:pt x="2622" y="948"/>
                </a:lnTo>
                <a:lnTo>
                  <a:pt x="2626" y="950"/>
                </a:lnTo>
                <a:lnTo>
                  <a:pt x="2633" y="951"/>
                </a:lnTo>
                <a:lnTo>
                  <a:pt x="2639" y="953"/>
                </a:lnTo>
                <a:lnTo>
                  <a:pt x="2645" y="954"/>
                </a:lnTo>
                <a:lnTo>
                  <a:pt x="2648" y="956"/>
                </a:lnTo>
                <a:lnTo>
                  <a:pt x="2650" y="956"/>
                </a:lnTo>
                <a:lnTo>
                  <a:pt x="2655" y="958"/>
                </a:lnTo>
                <a:lnTo>
                  <a:pt x="2657" y="959"/>
                </a:lnTo>
                <a:lnTo>
                  <a:pt x="2659" y="961"/>
                </a:lnTo>
                <a:lnTo>
                  <a:pt x="2661" y="962"/>
                </a:lnTo>
                <a:lnTo>
                  <a:pt x="2663" y="963"/>
                </a:lnTo>
                <a:lnTo>
                  <a:pt x="2665" y="965"/>
                </a:lnTo>
                <a:lnTo>
                  <a:pt x="2666" y="968"/>
                </a:lnTo>
                <a:lnTo>
                  <a:pt x="2668" y="969"/>
                </a:lnTo>
                <a:lnTo>
                  <a:pt x="2669" y="972"/>
                </a:lnTo>
                <a:lnTo>
                  <a:pt x="2670" y="974"/>
                </a:lnTo>
                <a:lnTo>
                  <a:pt x="2671" y="977"/>
                </a:lnTo>
                <a:lnTo>
                  <a:pt x="2671" y="979"/>
                </a:lnTo>
                <a:lnTo>
                  <a:pt x="2673" y="981"/>
                </a:lnTo>
                <a:lnTo>
                  <a:pt x="2673" y="984"/>
                </a:lnTo>
                <a:close/>
                <a:moveTo>
                  <a:pt x="2550" y="984"/>
                </a:moveTo>
                <a:lnTo>
                  <a:pt x="2548" y="983"/>
                </a:lnTo>
                <a:lnTo>
                  <a:pt x="2548" y="980"/>
                </a:lnTo>
                <a:lnTo>
                  <a:pt x="2547" y="979"/>
                </a:lnTo>
                <a:lnTo>
                  <a:pt x="2546" y="977"/>
                </a:lnTo>
                <a:lnTo>
                  <a:pt x="2543" y="974"/>
                </a:lnTo>
                <a:lnTo>
                  <a:pt x="2541" y="972"/>
                </a:lnTo>
                <a:lnTo>
                  <a:pt x="2538" y="969"/>
                </a:lnTo>
                <a:lnTo>
                  <a:pt x="2536" y="968"/>
                </a:lnTo>
                <a:lnTo>
                  <a:pt x="2532" y="967"/>
                </a:lnTo>
                <a:lnTo>
                  <a:pt x="2536" y="965"/>
                </a:lnTo>
                <a:lnTo>
                  <a:pt x="2538" y="964"/>
                </a:lnTo>
                <a:lnTo>
                  <a:pt x="2540" y="964"/>
                </a:lnTo>
                <a:lnTo>
                  <a:pt x="2540" y="963"/>
                </a:lnTo>
                <a:lnTo>
                  <a:pt x="2541" y="963"/>
                </a:lnTo>
                <a:lnTo>
                  <a:pt x="2542" y="963"/>
                </a:lnTo>
                <a:lnTo>
                  <a:pt x="2542" y="962"/>
                </a:lnTo>
                <a:lnTo>
                  <a:pt x="2543" y="962"/>
                </a:lnTo>
                <a:lnTo>
                  <a:pt x="2546" y="961"/>
                </a:lnTo>
                <a:lnTo>
                  <a:pt x="2548" y="958"/>
                </a:lnTo>
                <a:lnTo>
                  <a:pt x="2551" y="957"/>
                </a:lnTo>
                <a:lnTo>
                  <a:pt x="2551" y="956"/>
                </a:lnTo>
                <a:lnTo>
                  <a:pt x="2552" y="956"/>
                </a:lnTo>
                <a:lnTo>
                  <a:pt x="2552" y="954"/>
                </a:lnTo>
                <a:lnTo>
                  <a:pt x="2552" y="954"/>
                </a:lnTo>
                <a:lnTo>
                  <a:pt x="2553" y="953"/>
                </a:lnTo>
                <a:lnTo>
                  <a:pt x="2553" y="952"/>
                </a:lnTo>
                <a:lnTo>
                  <a:pt x="2556" y="950"/>
                </a:lnTo>
                <a:lnTo>
                  <a:pt x="2556" y="948"/>
                </a:lnTo>
                <a:lnTo>
                  <a:pt x="2556" y="948"/>
                </a:lnTo>
                <a:lnTo>
                  <a:pt x="2557" y="947"/>
                </a:lnTo>
                <a:lnTo>
                  <a:pt x="2557" y="946"/>
                </a:lnTo>
                <a:lnTo>
                  <a:pt x="2557" y="946"/>
                </a:lnTo>
                <a:lnTo>
                  <a:pt x="2558" y="945"/>
                </a:lnTo>
                <a:lnTo>
                  <a:pt x="2558" y="942"/>
                </a:lnTo>
                <a:lnTo>
                  <a:pt x="2559" y="940"/>
                </a:lnTo>
                <a:lnTo>
                  <a:pt x="2559" y="937"/>
                </a:lnTo>
                <a:lnTo>
                  <a:pt x="2559" y="936"/>
                </a:lnTo>
                <a:lnTo>
                  <a:pt x="2559" y="934"/>
                </a:lnTo>
                <a:lnTo>
                  <a:pt x="2559" y="931"/>
                </a:lnTo>
                <a:lnTo>
                  <a:pt x="2559" y="927"/>
                </a:lnTo>
                <a:lnTo>
                  <a:pt x="2558" y="922"/>
                </a:lnTo>
                <a:lnTo>
                  <a:pt x="2557" y="920"/>
                </a:lnTo>
                <a:lnTo>
                  <a:pt x="2556" y="918"/>
                </a:lnTo>
                <a:lnTo>
                  <a:pt x="2554" y="915"/>
                </a:lnTo>
                <a:lnTo>
                  <a:pt x="2554" y="913"/>
                </a:lnTo>
                <a:lnTo>
                  <a:pt x="2552" y="911"/>
                </a:lnTo>
                <a:lnTo>
                  <a:pt x="2551" y="909"/>
                </a:lnTo>
                <a:lnTo>
                  <a:pt x="2550" y="908"/>
                </a:lnTo>
                <a:lnTo>
                  <a:pt x="2548" y="907"/>
                </a:lnTo>
                <a:lnTo>
                  <a:pt x="2546" y="904"/>
                </a:lnTo>
                <a:lnTo>
                  <a:pt x="2543" y="903"/>
                </a:lnTo>
                <a:lnTo>
                  <a:pt x="2542" y="902"/>
                </a:lnTo>
                <a:lnTo>
                  <a:pt x="2540" y="902"/>
                </a:lnTo>
                <a:lnTo>
                  <a:pt x="2535" y="900"/>
                </a:lnTo>
                <a:lnTo>
                  <a:pt x="2532" y="899"/>
                </a:lnTo>
                <a:lnTo>
                  <a:pt x="2530" y="899"/>
                </a:lnTo>
                <a:lnTo>
                  <a:pt x="2524" y="899"/>
                </a:lnTo>
                <a:lnTo>
                  <a:pt x="2518" y="899"/>
                </a:lnTo>
                <a:lnTo>
                  <a:pt x="2465" y="899"/>
                </a:lnTo>
                <a:lnTo>
                  <a:pt x="2465" y="1022"/>
                </a:lnTo>
                <a:lnTo>
                  <a:pt x="2481" y="1022"/>
                </a:lnTo>
                <a:lnTo>
                  <a:pt x="2481" y="969"/>
                </a:lnTo>
                <a:lnTo>
                  <a:pt x="2509" y="969"/>
                </a:lnTo>
                <a:lnTo>
                  <a:pt x="2514" y="969"/>
                </a:lnTo>
                <a:lnTo>
                  <a:pt x="2519" y="970"/>
                </a:lnTo>
                <a:lnTo>
                  <a:pt x="2520" y="972"/>
                </a:lnTo>
                <a:lnTo>
                  <a:pt x="2522" y="973"/>
                </a:lnTo>
                <a:lnTo>
                  <a:pt x="2524" y="974"/>
                </a:lnTo>
                <a:lnTo>
                  <a:pt x="2526" y="975"/>
                </a:lnTo>
                <a:lnTo>
                  <a:pt x="2527" y="977"/>
                </a:lnTo>
                <a:lnTo>
                  <a:pt x="2529" y="978"/>
                </a:lnTo>
                <a:lnTo>
                  <a:pt x="2530" y="979"/>
                </a:lnTo>
                <a:lnTo>
                  <a:pt x="2531" y="981"/>
                </a:lnTo>
                <a:lnTo>
                  <a:pt x="2534" y="985"/>
                </a:lnTo>
                <a:lnTo>
                  <a:pt x="2536" y="989"/>
                </a:lnTo>
                <a:lnTo>
                  <a:pt x="2547" y="1022"/>
                </a:lnTo>
                <a:lnTo>
                  <a:pt x="2563" y="1022"/>
                </a:lnTo>
                <a:lnTo>
                  <a:pt x="2552" y="989"/>
                </a:lnTo>
                <a:lnTo>
                  <a:pt x="2550" y="984"/>
                </a:lnTo>
                <a:close/>
                <a:moveTo>
                  <a:pt x="2531" y="953"/>
                </a:moveTo>
                <a:lnTo>
                  <a:pt x="2529" y="953"/>
                </a:lnTo>
                <a:lnTo>
                  <a:pt x="2525" y="954"/>
                </a:lnTo>
                <a:lnTo>
                  <a:pt x="2524" y="954"/>
                </a:lnTo>
                <a:lnTo>
                  <a:pt x="2524" y="954"/>
                </a:lnTo>
                <a:lnTo>
                  <a:pt x="2524" y="954"/>
                </a:lnTo>
                <a:lnTo>
                  <a:pt x="2522" y="954"/>
                </a:lnTo>
                <a:lnTo>
                  <a:pt x="2520" y="954"/>
                </a:lnTo>
                <a:lnTo>
                  <a:pt x="2519" y="954"/>
                </a:lnTo>
                <a:lnTo>
                  <a:pt x="2518" y="954"/>
                </a:lnTo>
                <a:lnTo>
                  <a:pt x="2515" y="954"/>
                </a:lnTo>
                <a:lnTo>
                  <a:pt x="2481" y="954"/>
                </a:lnTo>
                <a:lnTo>
                  <a:pt x="2481" y="913"/>
                </a:lnTo>
                <a:lnTo>
                  <a:pt x="2518" y="913"/>
                </a:lnTo>
                <a:lnTo>
                  <a:pt x="2521" y="913"/>
                </a:lnTo>
                <a:lnTo>
                  <a:pt x="2524" y="913"/>
                </a:lnTo>
                <a:lnTo>
                  <a:pt x="2526" y="913"/>
                </a:lnTo>
                <a:lnTo>
                  <a:pt x="2529" y="914"/>
                </a:lnTo>
                <a:lnTo>
                  <a:pt x="2531" y="914"/>
                </a:lnTo>
                <a:lnTo>
                  <a:pt x="2534" y="915"/>
                </a:lnTo>
                <a:lnTo>
                  <a:pt x="2535" y="916"/>
                </a:lnTo>
                <a:lnTo>
                  <a:pt x="2537" y="918"/>
                </a:lnTo>
                <a:lnTo>
                  <a:pt x="2538" y="919"/>
                </a:lnTo>
                <a:lnTo>
                  <a:pt x="2540" y="920"/>
                </a:lnTo>
                <a:lnTo>
                  <a:pt x="2541" y="922"/>
                </a:lnTo>
                <a:lnTo>
                  <a:pt x="2541" y="924"/>
                </a:lnTo>
                <a:lnTo>
                  <a:pt x="2542" y="926"/>
                </a:lnTo>
                <a:lnTo>
                  <a:pt x="2542" y="929"/>
                </a:lnTo>
                <a:lnTo>
                  <a:pt x="2543" y="931"/>
                </a:lnTo>
                <a:lnTo>
                  <a:pt x="2543" y="934"/>
                </a:lnTo>
                <a:lnTo>
                  <a:pt x="2543" y="935"/>
                </a:lnTo>
                <a:lnTo>
                  <a:pt x="2543" y="936"/>
                </a:lnTo>
                <a:lnTo>
                  <a:pt x="2542" y="938"/>
                </a:lnTo>
                <a:lnTo>
                  <a:pt x="2542" y="941"/>
                </a:lnTo>
                <a:lnTo>
                  <a:pt x="2542" y="943"/>
                </a:lnTo>
                <a:lnTo>
                  <a:pt x="2541" y="945"/>
                </a:lnTo>
                <a:lnTo>
                  <a:pt x="2540" y="947"/>
                </a:lnTo>
                <a:lnTo>
                  <a:pt x="2538" y="948"/>
                </a:lnTo>
                <a:lnTo>
                  <a:pt x="2537" y="950"/>
                </a:lnTo>
                <a:lnTo>
                  <a:pt x="2536" y="950"/>
                </a:lnTo>
                <a:lnTo>
                  <a:pt x="2536" y="951"/>
                </a:lnTo>
                <a:lnTo>
                  <a:pt x="2535" y="951"/>
                </a:lnTo>
                <a:lnTo>
                  <a:pt x="2534" y="952"/>
                </a:lnTo>
                <a:lnTo>
                  <a:pt x="2531" y="953"/>
                </a:lnTo>
                <a:close/>
                <a:moveTo>
                  <a:pt x="2376" y="1007"/>
                </a:moveTo>
                <a:lnTo>
                  <a:pt x="2449" y="1007"/>
                </a:lnTo>
                <a:lnTo>
                  <a:pt x="2449" y="1022"/>
                </a:lnTo>
                <a:lnTo>
                  <a:pt x="2361" y="1022"/>
                </a:lnTo>
                <a:lnTo>
                  <a:pt x="2361" y="899"/>
                </a:lnTo>
                <a:lnTo>
                  <a:pt x="2446" y="899"/>
                </a:lnTo>
                <a:lnTo>
                  <a:pt x="2446" y="913"/>
                </a:lnTo>
                <a:lnTo>
                  <a:pt x="2376" y="913"/>
                </a:lnTo>
                <a:lnTo>
                  <a:pt x="2376" y="951"/>
                </a:lnTo>
                <a:lnTo>
                  <a:pt x="2441" y="951"/>
                </a:lnTo>
                <a:lnTo>
                  <a:pt x="2441" y="965"/>
                </a:lnTo>
                <a:lnTo>
                  <a:pt x="2376" y="965"/>
                </a:lnTo>
                <a:lnTo>
                  <a:pt x="2376" y="1007"/>
                </a:lnTo>
                <a:close/>
                <a:moveTo>
                  <a:pt x="2329" y="899"/>
                </a:moveTo>
                <a:lnTo>
                  <a:pt x="2347" y="899"/>
                </a:lnTo>
                <a:lnTo>
                  <a:pt x="2300" y="1022"/>
                </a:lnTo>
                <a:lnTo>
                  <a:pt x="2284" y="1022"/>
                </a:lnTo>
                <a:lnTo>
                  <a:pt x="2238" y="899"/>
                </a:lnTo>
                <a:lnTo>
                  <a:pt x="2254" y="899"/>
                </a:lnTo>
                <a:lnTo>
                  <a:pt x="2292" y="1005"/>
                </a:lnTo>
                <a:lnTo>
                  <a:pt x="2329" y="899"/>
                </a:lnTo>
                <a:close/>
                <a:moveTo>
                  <a:pt x="2206" y="899"/>
                </a:moveTo>
                <a:lnTo>
                  <a:pt x="2222" y="899"/>
                </a:lnTo>
                <a:lnTo>
                  <a:pt x="2222" y="1022"/>
                </a:lnTo>
                <a:lnTo>
                  <a:pt x="2206" y="1022"/>
                </a:lnTo>
                <a:lnTo>
                  <a:pt x="2206" y="899"/>
                </a:lnTo>
                <a:close/>
                <a:moveTo>
                  <a:pt x="2144" y="899"/>
                </a:moveTo>
                <a:lnTo>
                  <a:pt x="2158" y="899"/>
                </a:lnTo>
                <a:lnTo>
                  <a:pt x="2158" y="1022"/>
                </a:lnTo>
                <a:lnTo>
                  <a:pt x="2142" y="1022"/>
                </a:lnTo>
                <a:lnTo>
                  <a:pt x="2081" y="925"/>
                </a:lnTo>
                <a:lnTo>
                  <a:pt x="2081" y="1022"/>
                </a:lnTo>
                <a:lnTo>
                  <a:pt x="2066" y="1022"/>
                </a:lnTo>
                <a:lnTo>
                  <a:pt x="2066" y="899"/>
                </a:lnTo>
                <a:lnTo>
                  <a:pt x="2082" y="899"/>
                </a:lnTo>
                <a:lnTo>
                  <a:pt x="2144" y="996"/>
                </a:lnTo>
                <a:lnTo>
                  <a:pt x="2144" y="899"/>
                </a:lnTo>
                <a:close/>
                <a:moveTo>
                  <a:pt x="2011" y="899"/>
                </a:moveTo>
                <a:lnTo>
                  <a:pt x="2027" y="899"/>
                </a:lnTo>
                <a:lnTo>
                  <a:pt x="2027" y="970"/>
                </a:lnTo>
                <a:lnTo>
                  <a:pt x="2027" y="970"/>
                </a:lnTo>
                <a:lnTo>
                  <a:pt x="2027" y="972"/>
                </a:lnTo>
                <a:lnTo>
                  <a:pt x="2027" y="973"/>
                </a:lnTo>
                <a:lnTo>
                  <a:pt x="2027" y="975"/>
                </a:lnTo>
                <a:lnTo>
                  <a:pt x="2026" y="980"/>
                </a:lnTo>
                <a:lnTo>
                  <a:pt x="2026" y="983"/>
                </a:lnTo>
                <a:lnTo>
                  <a:pt x="2026" y="984"/>
                </a:lnTo>
                <a:lnTo>
                  <a:pt x="2026" y="985"/>
                </a:lnTo>
                <a:lnTo>
                  <a:pt x="2026" y="989"/>
                </a:lnTo>
                <a:lnTo>
                  <a:pt x="2024" y="994"/>
                </a:lnTo>
                <a:lnTo>
                  <a:pt x="2023" y="997"/>
                </a:lnTo>
                <a:lnTo>
                  <a:pt x="2022" y="1000"/>
                </a:lnTo>
                <a:lnTo>
                  <a:pt x="2021" y="1004"/>
                </a:lnTo>
                <a:lnTo>
                  <a:pt x="2019" y="1006"/>
                </a:lnTo>
                <a:lnTo>
                  <a:pt x="2018" y="1009"/>
                </a:lnTo>
                <a:lnTo>
                  <a:pt x="2017" y="1010"/>
                </a:lnTo>
                <a:lnTo>
                  <a:pt x="2015" y="1012"/>
                </a:lnTo>
                <a:lnTo>
                  <a:pt x="2012" y="1015"/>
                </a:lnTo>
                <a:lnTo>
                  <a:pt x="2011" y="1016"/>
                </a:lnTo>
                <a:lnTo>
                  <a:pt x="2008" y="1017"/>
                </a:lnTo>
                <a:lnTo>
                  <a:pt x="2007" y="1018"/>
                </a:lnTo>
                <a:lnTo>
                  <a:pt x="2007" y="1018"/>
                </a:lnTo>
                <a:lnTo>
                  <a:pt x="2006" y="1020"/>
                </a:lnTo>
                <a:lnTo>
                  <a:pt x="2002" y="1021"/>
                </a:lnTo>
                <a:lnTo>
                  <a:pt x="2000" y="1021"/>
                </a:lnTo>
                <a:lnTo>
                  <a:pt x="1997" y="1022"/>
                </a:lnTo>
                <a:lnTo>
                  <a:pt x="1994" y="1023"/>
                </a:lnTo>
                <a:lnTo>
                  <a:pt x="1991" y="1023"/>
                </a:lnTo>
                <a:lnTo>
                  <a:pt x="1990" y="1023"/>
                </a:lnTo>
                <a:lnTo>
                  <a:pt x="1989" y="1023"/>
                </a:lnTo>
                <a:lnTo>
                  <a:pt x="1987" y="1024"/>
                </a:lnTo>
                <a:lnTo>
                  <a:pt x="1984" y="1024"/>
                </a:lnTo>
                <a:lnTo>
                  <a:pt x="1980" y="1024"/>
                </a:lnTo>
                <a:lnTo>
                  <a:pt x="1975" y="1024"/>
                </a:lnTo>
                <a:lnTo>
                  <a:pt x="1970" y="1024"/>
                </a:lnTo>
                <a:lnTo>
                  <a:pt x="1965" y="1023"/>
                </a:lnTo>
                <a:lnTo>
                  <a:pt x="1962" y="1022"/>
                </a:lnTo>
                <a:lnTo>
                  <a:pt x="1958" y="1021"/>
                </a:lnTo>
                <a:lnTo>
                  <a:pt x="1957" y="1021"/>
                </a:lnTo>
                <a:lnTo>
                  <a:pt x="1954" y="1020"/>
                </a:lnTo>
                <a:lnTo>
                  <a:pt x="1952" y="1018"/>
                </a:lnTo>
                <a:lnTo>
                  <a:pt x="1949" y="1016"/>
                </a:lnTo>
                <a:lnTo>
                  <a:pt x="1947" y="1013"/>
                </a:lnTo>
                <a:lnTo>
                  <a:pt x="1944" y="1012"/>
                </a:lnTo>
                <a:lnTo>
                  <a:pt x="1942" y="1010"/>
                </a:lnTo>
                <a:lnTo>
                  <a:pt x="1941" y="1007"/>
                </a:lnTo>
                <a:lnTo>
                  <a:pt x="1940" y="1005"/>
                </a:lnTo>
                <a:lnTo>
                  <a:pt x="1938" y="1001"/>
                </a:lnTo>
                <a:lnTo>
                  <a:pt x="1937" y="999"/>
                </a:lnTo>
                <a:lnTo>
                  <a:pt x="1936" y="996"/>
                </a:lnTo>
                <a:lnTo>
                  <a:pt x="1936" y="994"/>
                </a:lnTo>
                <a:lnTo>
                  <a:pt x="1935" y="990"/>
                </a:lnTo>
                <a:lnTo>
                  <a:pt x="1935" y="988"/>
                </a:lnTo>
                <a:lnTo>
                  <a:pt x="1935" y="984"/>
                </a:lnTo>
                <a:lnTo>
                  <a:pt x="1933" y="980"/>
                </a:lnTo>
                <a:lnTo>
                  <a:pt x="1933" y="978"/>
                </a:lnTo>
                <a:lnTo>
                  <a:pt x="1933" y="970"/>
                </a:lnTo>
                <a:lnTo>
                  <a:pt x="1933" y="899"/>
                </a:lnTo>
                <a:lnTo>
                  <a:pt x="1949" y="899"/>
                </a:lnTo>
                <a:lnTo>
                  <a:pt x="1949" y="970"/>
                </a:lnTo>
                <a:lnTo>
                  <a:pt x="1949" y="975"/>
                </a:lnTo>
                <a:lnTo>
                  <a:pt x="1949" y="981"/>
                </a:lnTo>
                <a:lnTo>
                  <a:pt x="1951" y="986"/>
                </a:lnTo>
                <a:lnTo>
                  <a:pt x="1951" y="990"/>
                </a:lnTo>
                <a:lnTo>
                  <a:pt x="1952" y="994"/>
                </a:lnTo>
                <a:lnTo>
                  <a:pt x="1953" y="997"/>
                </a:lnTo>
                <a:lnTo>
                  <a:pt x="1954" y="1000"/>
                </a:lnTo>
                <a:lnTo>
                  <a:pt x="1957" y="1002"/>
                </a:lnTo>
                <a:lnTo>
                  <a:pt x="1959" y="1004"/>
                </a:lnTo>
                <a:lnTo>
                  <a:pt x="1962" y="1005"/>
                </a:lnTo>
                <a:lnTo>
                  <a:pt x="1964" y="1006"/>
                </a:lnTo>
                <a:lnTo>
                  <a:pt x="1967" y="1007"/>
                </a:lnTo>
                <a:lnTo>
                  <a:pt x="1969" y="1009"/>
                </a:lnTo>
                <a:lnTo>
                  <a:pt x="1973" y="1009"/>
                </a:lnTo>
                <a:lnTo>
                  <a:pt x="1976" y="1010"/>
                </a:lnTo>
                <a:lnTo>
                  <a:pt x="1980" y="1010"/>
                </a:lnTo>
                <a:lnTo>
                  <a:pt x="1984" y="1010"/>
                </a:lnTo>
                <a:lnTo>
                  <a:pt x="1985" y="1010"/>
                </a:lnTo>
                <a:lnTo>
                  <a:pt x="1986" y="1009"/>
                </a:lnTo>
                <a:lnTo>
                  <a:pt x="1987" y="1009"/>
                </a:lnTo>
                <a:lnTo>
                  <a:pt x="1987" y="1009"/>
                </a:lnTo>
                <a:lnTo>
                  <a:pt x="1989" y="1009"/>
                </a:lnTo>
                <a:lnTo>
                  <a:pt x="1990" y="1009"/>
                </a:lnTo>
                <a:lnTo>
                  <a:pt x="1994" y="1007"/>
                </a:lnTo>
                <a:lnTo>
                  <a:pt x="1994" y="1007"/>
                </a:lnTo>
                <a:lnTo>
                  <a:pt x="1995" y="1007"/>
                </a:lnTo>
                <a:lnTo>
                  <a:pt x="1996" y="1006"/>
                </a:lnTo>
                <a:lnTo>
                  <a:pt x="1999" y="1005"/>
                </a:lnTo>
                <a:lnTo>
                  <a:pt x="2000" y="1005"/>
                </a:lnTo>
                <a:lnTo>
                  <a:pt x="2000" y="1004"/>
                </a:lnTo>
                <a:lnTo>
                  <a:pt x="2001" y="1004"/>
                </a:lnTo>
                <a:lnTo>
                  <a:pt x="2001" y="1004"/>
                </a:lnTo>
                <a:lnTo>
                  <a:pt x="2002" y="1002"/>
                </a:lnTo>
                <a:lnTo>
                  <a:pt x="2002" y="1002"/>
                </a:lnTo>
                <a:lnTo>
                  <a:pt x="2003" y="1001"/>
                </a:lnTo>
                <a:lnTo>
                  <a:pt x="2003" y="1001"/>
                </a:lnTo>
                <a:lnTo>
                  <a:pt x="2003" y="1000"/>
                </a:lnTo>
                <a:lnTo>
                  <a:pt x="2005" y="1000"/>
                </a:lnTo>
                <a:lnTo>
                  <a:pt x="2005" y="1000"/>
                </a:lnTo>
                <a:lnTo>
                  <a:pt x="2006" y="999"/>
                </a:lnTo>
                <a:lnTo>
                  <a:pt x="2006" y="997"/>
                </a:lnTo>
                <a:lnTo>
                  <a:pt x="2007" y="995"/>
                </a:lnTo>
                <a:lnTo>
                  <a:pt x="2007" y="994"/>
                </a:lnTo>
                <a:lnTo>
                  <a:pt x="2008" y="993"/>
                </a:lnTo>
                <a:lnTo>
                  <a:pt x="2008" y="990"/>
                </a:lnTo>
                <a:lnTo>
                  <a:pt x="2008" y="988"/>
                </a:lnTo>
                <a:lnTo>
                  <a:pt x="2010" y="986"/>
                </a:lnTo>
                <a:lnTo>
                  <a:pt x="2010" y="984"/>
                </a:lnTo>
                <a:lnTo>
                  <a:pt x="2010" y="981"/>
                </a:lnTo>
                <a:lnTo>
                  <a:pt x="2011" y="978"/>
                </a:lnTo>
                <a:lnTo>
                  <a:pt x="2011" y="975"/>
                </a:lnTo>
                <a:lnTo>
                  <a:pt x="2011" y="973"/>
                </a:lnTo>
                <a:lnTo>
                  <a:pt x="2011" y="972"/>
                </a:lnTo>
                <a:lnTo>
                  <a:pt x="2011" y="970"/>
                </a:lnTo>
                <a:lnTo>
                  <a:pt x="2011" y="899"/>
                </a:lnTo>
                <a:close/>
                <a:moveTo>
                  <a:pt x="1788" y="899"/>
                </a:moveTo>
                <a:lnTo>
                  <a:pt x="1743" y="1022"/>
                </a:lnTo>
                <a:lnTo>
                  <a:pt x="1760" y="1022"/>
                </a:lnTo>
                <a:lnTo>
                  <a:pt x="1773" y="985"/>
                </a:lnTo>
                <a:lnTo>
                  <a:pt x="1823" y="985"/>
                </a:lnTo>
                <a:lnTo>
                  <a:pt x="1836" y="1022"/>
                </a:lnTo>
                <a:lnTo>
                  <a:pt x="1853" y="1022"/>
                </a:lnTo>
                <a:lnTo>
                  <a:pt x="1805" y="899"/>
                </a:lnTo>
                <a:lnTo>
                  <a:pt x="1788" y="899"/>
                </a:lnTo>
                <a:close/>
                <a:moveTo>
                  <a:pt x="1777" y="972"/>
                </a:moveTo>
                <a:lnTo>
                  <a:pt x="1797" y="914"/>
                </a:lnTo>
                <a:lnTo>
                  <a:pt x="1818" y="972"/>
                </a:lnTo>
                <a:lnTo>
                  <a:pt x="1777" y="972"/>
                </a:lnTo>
                <a:close/>
                <a:moveTo>
                  <a:pt x="1696" y="899"/>
                </a:moveTo>
                <a:lnTo>
                  <a:pt x="1711" y="899"/>
                </a:lnTo>
                <a:lnTo>
                  <a:pt x="1711" y="1022"/>
                </a:lnTo>
                <a:lnTo>
                  <a:pt x="1695" y="1022"/>
                </a:lnTo>
                <a:lnTo>
                  <a:pt x="1633" y="925"/>
                </a:lnTo>
                <a:lnTo>
                  <a:pt x="1633" y="1022"/>
                </a:lnTo>
                <a:lnTo>
                  <a:pt x="1619" y="1022"/>
                </a:lnTo>
                <a:lnTo>
                  <a:pt x="1619" y="899"/>
                </a:lnTo>
                <a:lnTo>
                  <a:pt x="1634" y="899"/>
                </a:lnTo>
                <a:lnTo>
                  <a:pt x="1696" y="996"/>
                </a:lnTo>
                <a:lnTo>
                  <a:pt x="1696" y="899"/>
                </a:lnTo>
                <a:close/>
                <a:moveTo>
                  <a:pt x="1568" y="899"/>
                </a:moveTo>
                <a:lnTo>
                  <a:pt x="1583" y="899"/>
                </a:lnTo>
                <a:lnTo>
                  <a:pt x="1583" y="1022"/>
                </a:lnTo>
                <a:lnTo>
                  <a:pt x="1568" y="1022"/>
                </a:lnTo>
                <a:lnTo>
                  <a:pt x="1568" y="899"/>
                </a:lnTo>
                <a:close/>
                <a:moveTo>
                  <a:pt x="1504" y="899"/>
                </a:moveTo>
                <a:lnTo>
                  <a:pt x="1520" y="899"/>
                </a:lnTo>
                <a:lnTo>
                  <a:pt x="1520" y="1022"/>
                </a:lnTo>
                <a:lnTo>
                  <a:pt x="1504" y="1022"/>
                </a:lnTo>
                <a:lnTo>
                  <a:pt x="1504" y="964"/>
                </a:lnTo>
                <a:lnTo>
                  <a:pt x="1443" y="964"/>
                </a:lnTo>
                <a:lnTo>
                  <a:pt x="1443" y="1022"/>
                </a:lnTo>
                <a:lnTo>
                  <a:pt x="1427" y="1022"/>
                </a:lnTo>
                <a:lnTo>
                  <a:pt x="1427" y="899"/>
                </a:lnTo>
                <a:lnTo>
                  <a:pt x="1443" y="899"/>
                </a:lnTo>
                <a:lnTo>
                  <a:pt x="1443" y="950"/>
                </a:lnTo>
                <a:lnTo>
                  <a:pt x="1504" y="950"/>
                </a:lnTo>
                <a:lnTo>
                  <a:pt x="1504" y="899"/>
                </a:lnTo>
                <a:close/>
                <a:moveTo>
                  <a:pt x="1318" y="954"/>
                </a:moveTo>
                <a:lnTo>
                  <a:pt x="1318" y="961"/>
                </a:lnTo>
                <a:lnTo>
                  <a:pt x="1318" y="965"/>
                </a:lnTo>
                <a:lnTo>
                  <a:pt x="1318" y="972"/>
                </a:lnTo>
                <a:lnTo>
                  <a:pt x="1318" y="974"/>
                </a:lnTo>
                <a:lnTo>
                  <a:pt x="1320" y="977"/>
                </a:lnTo>
                <a:lnTo>
                  <a:pt x="1321" y="981"/>
                </a:lnTo>
                <a:lnTo>
                  <a:pt x="1322" y="986"/>
                </a:lnTo>
                <a:lnTo>
                  <a:pt x="1325" y="990"/>
                </a:lnTo>
                <a:lnTo>
                  <a:pt x="1326" y="994"/>
                </a:lnTo>
                <a:lnTo>
                  <a:pt x="1327" y="995"/>
                </a:lnTo>
                <a:lnTo>
                  <a:pt x="1328" y="997"/>
                </a:lnTo>
                <a:lnTo>
                  <a:pt x="1329" y="999"/>
                </a:lnTo>
                <a:lnTo>
                  <a:pt x="1331" y="1000"/>
                </a:lnTo>
                <a:lnTo>
                  <a:pt x="1334" y="1004"/>
                </a:lnTo>
                <a:lnTo>
                  <a:pt x="1337" y="1005"/>
                </a:lnTo>
                <a:lnTo>
                  <a:pt x="1341" y="1007"/>
                </a:lnTo>
                <a:lnTo>
                  <a:pt x="1344" y="1009"/>
                </a:lnTo>
                <a:lnTo>
                  <a:pt x="1348" y="1010"/>
                </a:lnTo>
                <a:lnTo>
                  <a:pt x="1353" y="1010"/>
                </a:lnTo>
                <a:lnTo>
                  <a:pt x="1357" y="1011"/>
                </a:lnTo>
                <a:lnTo>
                  <a:pt x="1358" y="1011"/>
                </a:lnTo>
                <a:lnTo>
                  <a:pt x="1358" y="1011"/>
                </a:lnTo>
                <a:lnTo>
                  <a:pt x="1359" y="1011"/>
                </a:lnTo>
                <a:lnTo>
                  <a:pt x="1360" y="1011"/>
                </a:lnTo>
                <a:lnTo>
                  <a:pt x="1361" y="1010"/>
                </a:lnTo>
                <a:lnTo>
                  <a:pt x="1364" y="1010"/>
                </a:lnTo>
                <a:lnTo>
                  <a:pt x="1366" y="1010"/>
                </a:lnTo>
                <a:lnTo>
                  <a:pt x="1368" y="1009"/>
                </a:lnTo>
                <a:lnTo>
                  <a:pt x="1369" y="1009"/>
                </a:lnTo>
                <a:lnTo>
                  <a:pt x="1373" y="1007"/>
                </a:lnTo>
                <a:lnTo>
                  <a:pt x="1375" y="1006"/>
                </a:lnTo>
                <a:lnTo>
                  <a:pt x="1376" y="1006"/>
                </a:lnTo>
                <a:lnTo>
                  <a:pt x="1376" y="1005"/>
                </a:lnTo>
                <a:lnTo>
                  <a:pt x="1377" y="1005"/>
                </a:lnTo>
                <a:lnTo>
                  <a:pt x="1377" y="1004"/>
                </a:lnTo>
                <a:lnTo>
                  <a:pt x="1379" y="1004"/>
                </a:lnTo>
                <a:lnTo>
                  <a:pt x="1379" y="1004"/>
                </a:lnTo>
                <a:lnTo>
                  <a:pt x="1381" y="1001"/>
                </a:lnTo>
                <a:lnTo>
                  <a:pt x="1382" y="1000"/>
                </a:lnTo>
                <a:lnTo>
                  <a:pt x="1382" y="1000"/>
                </a:lnTo>
                <a:lnTo>
                  <a:pt x="1384" y="1000"/>
                </a:lnTo>
                <a:lnTo>
                  <a:pt x="1384" y="999"/>
                </a:lnTo>
                <a:lnTo>
                  <a:pt x="1384" y="999"/>
                </a:lnTo>
                <a:lnTo>
                  <a:pt x="1385" y="997"/>
                </a:lnTo>
                <a:lnTo>
                  <a:pt x="1386" y="995"/>
                </a:lnTo>
                <a:lnTo>
                  <a:pt x="1387" y="993"/>
                </a:lnTo>
                <a:lnTo>
                  <a:pt x="1387" y="991"/>
                </a:lnTo>
                <a:lnTo>
                  <a:pt x="1387" y="990"/>
                </a:lnTo>
                <a:lnTo>
                  <a:pt x="1389" y="989"/>
                </a:lnTo>
                <a:lnTo>
                  <a:pt x="1389" y="988"/>
                </a:lnTo>
                <a:lnTo>
                  <a:pt x="1389" y="986"/>
                </a:lnTo>
                <a:lnTo>
                  <a:pt x="1389" y="986"/>
                </a:lnTo>
                <a:lnTo>
                  <a:pt x="1389" y="983"/>
                </a:lnTo>
                <a:lnTo>
                  <a:pt x="1406" y="983"/>
                </a:lnTo>
                <a:lnTo>
                  <a:pt x="1405" y="985"/>
                </a:lnTo>
                <a:lnTo>
                  <a:pt x="1405" y="988"/>
                </a:lnTo>
                <a:lnTo>
                  <a:pt x="1405" y="990"/>
                </a:lnTo>
                <a:lnTo>
                  <a:pt x="1403" y="993"/>
                </a:lnTo>
                <a:lnTo>
                  <a:pt x="1403" y="995"/>
                </a:lnTo>
                <a:lnTo>
                  <a:pt x="1402" y="996"/>
                </a:lnTo>
                <a:lnTo>
                  <a:pt x="1401" y="999"/>
                </a:lnTo>
                <a:lnTo>
                  <a:pt x="1401" y="1001"/>
                </a:lnTo>
                <a:lnTo>
                  <a:pt x="1400" y="1001"/>
                </a:lnTo>
                <a:lnTo>
                  <a:pt x="1400" y="1002"/>
                </a:lnTo>
                <a:lnTo>
                  <a:pt x="1398" y="1005"/>
                </a:lnTo>
                <a:lnTo>
                  <a:pt x="1397" y="1006"/>
                </a:lnTo>
                <a:lnTo>
                  <a:pt x="1396" y="1007"/>
                </a:lnTo>
                <a:lnTo>
                  <a:pt x="1395" y="1010"/>
                </a:lnTo>
                <a:lnTo>
                  <a:pt x="1393" y="1011"/>
                </a:lnTo>
                <a:lnTo>
                  <a:pt x="1390" y="1013"/>
                </a:lnTo>
                <a:lnTo>
                  <a:pt x="1387" y="1016"/>
                </a:lnTo>
                <a:lnTo>
                  <a:pt x="1385" y="1017"/>
                </a:lnTo>
                <a:lnTo>
                  <a:pt x="1384" y="1018"/>
                </a:lnTo>
                <a:lnTo>
                  <a:pt x="1381" y="1020"/>
                </a:lnTo>
                <a:lnTo>
                  <a:pt x="1381" y="1020"/>
                </a:lnTo>
                <a:lnTo>
                  <a:pt x="1380" y="1020"/>
                </a:lnTo>
                <a:lnTo>
                  <a:pt x="1380" y="1020"/>
                </a:lnTo>
                <a:lnTo>
                  <a:pt x="1377" y="1021"/>
                </a:lnTo>
                <a:lnTo>
                  <a:pt x="1375" y="1022"/>
                </a:lnTo>
                <a:lnTo>
                  <a:pt x="1374" y="1022"/>
                </a:lnTo>
                <a:lnTo>
                  <a:pt x="1371" y="1023"/>
                </a:lnTo>
                <a:lnTo>
                  <a:pt x="1366" y="1023"/>
                </a:lnTo>
                <a:lnTo>
                  <a:pt x="1361" y="1024"/>
                </a:lnTo>
                <a:lnTo>
                  <a:pt x="1358" y="1024"/>
                </a:lnTo>
                <a:lnTo>
                  <a:pt x="1354" y="1024"/>
                </a:lnTo>
                <a:lnTo>
                  <a:pt x="1350" y="1024"/>
                </a:lnTo>
                <a:lnTo>
                  <a:pt x="1348" y="1023"/>
                </a:lnTo>
                <a:lnTo>
                  <a:pt x="1345" y="1023"/>
                </a:lnTo>
                <a:lnTo>
                  <a:pt x="1342" y="1022"/>
                </a:lnTo>
                <a:lnTo>
                  <a:pt x="1339" y="1022"/>
                </a:lnTo>
                <a:lnTo>
                  <a:pt x="1334" y="1020"/>
                </a:lnTo>
                <a:lnTo>
                  <a:pt x="1332" y="1018"/>
                </a:lnTo>
                <a:lnTo>
                  <a:pt x="1329" y="1017"/>
                </a:lnTo>
                <a:lnTo>
                  <a:pt x="1327" y="1016"/>
                </a:lnTo>
                <a:lnTo>
                  <a:pt x="1325" y="1015"/>
                </a:lnTo>
                <a:lnTo>
                  <a:pt x="1322" y="1012"/>
                </a:lnTo>
                <a:lnTo>
                  <a:pt x="1321" y="1011"/>
                </a:lnTo>
                <a:lnTo>
                  <a:pt x="1318" y="1009"/>
                </a:lnTo>
                <a:lnTo>
                  <a:pt x="1317" y="1007"/>
                </a:lnTo>
                <a:lnTo>
                  <a:pt x="1313" y="1002"/>
                </a:lnTo>
                <a:lnTo>
                  <a:pt x="1311" y="997"/>
                </a:lnTo>
                <a:lnTo>
                  <a:pt x="1309" y="993"/>
                </a:lnTo>
                <a:lnTo>
                  <a:pt x="1306" y="988"/>
                </a:lnTo>
                <a:lnTo>
                  <a:pt x="1305" y="984"/>
                </a:lnTo>
                <a:lnTo>
                  <a:pt x="1304" y="981"/>
                </a:lnTo>
                <a:lnTo>
                  <a:pt x="1304" y="978"/>
                </a:lnTo>
                <a:lnTo>
                  <a:pt x="1302" y="974"/>
                </a:lnTo>
                <a:lnTo>
                  <a:pt x="1302" y="970"/>
                </a:lnTo>
                <a:lnTo>
                  <a:pt x="1302" y="968"/>
                </a:lnTo>
                <a:lnTo>
                  <a:pt x="1302" y="961"/>
                </a:lnTo>
                <a:lnTo>
                  <a:pt x="1302" y="953"/>
                </a:lnTo>
                <a:lnTo>
                  <a:pt x="1302" y="950"/>
                </a:lnTo>
                <a:lnTo>
                  <a:pt x="1302" y="946"/>
                </a:lnTo>
                <a:lnTo>
                  <a:pt x="1304" y="943"/>
                </a:lnTo>
                <a:lnTo>
                  <a:pt x="1304" y="940"/>
                </a:lnTo>
                <a:lnTo>
                  <a:pt x="1306" y="934"/>
                </a:lnTo>
                <a:lnTo>
                  <a:pt x="1309" y="929"/>
                </a:lnTo>
                <a:lnTo>
                  <a:pt x="1311" y="922"/>
                </a:lnTo>
                <a:lnTo>
                  <a:pt x="1313" y="919"/>
                </a:lnTo>
                <a:lnTo>
                  <a:pt x="1317" y="914"/>
                </a:lnTo>
                <a:lnTo>
                  <a:pt x="1321" y="910"/>
                </a:lnTo>
                <a:lnTo>
                  <a:pt x="1322" y="908"/>
                </a:lnTo>
                <a:lnTo>
                  <a:pt x="1325" y="907"/>
                </a:lnTo>
                <a:lnTo>
                  <a:pt x="1329" y="903"/>
                </a:lnTo>
                <a:lnTo>
                  <a:pt x="1334" y="900"/>
                </a:lnTo>
                <a:lnTo>
                  <a:pt x="1339" y="899"/>
                </a:lnTo>
                <a:lnTo>
                  <a:pt x="1345" y="898"/>
                </a:lnTo>
                <a:lnTo>
                  <a:pt x="1350" y="897"/>
                </a:lnTo>
                <a:lnTo>
                  <a:pt x="1358" y="897"/>
                </a:lnTo>
                <a:lnTo>
                  <a:pt x="1361" y="897"/>
                </a:lnTo>
                <a:lnTo>
                  <a:pt x="1364" y="897"/>
                </a:lnTo>
                <a:lnTo>
                  <a:pt x="1366" y="897"/>
                </a:lnTo>
                <a:lnTo>
                  <a:pt x="1371" y="898"/>
                </a:lnTo>
                <a:lnTo>
                  <a:pt x="1375" y="899"/>
                </a:lnTo>
                <a:lnTo>
                  <a:pt x="1379" y="900"/>
                </a:lnTo>
                <a:lnTo>
                  <a:pt x="1382" y="903"/>
                </a:lnTo>
                <a:lnTo>
                  <a:pt x="1386" y="905"/>
                </a:lnTo>
                <a:lnTo>
                  <a:pt x="1390" y="908"/>
                </a:lnTo>
                <a:lnTo>
                  <a:pt x="1392" y="910"/>
                </a:lnTo>
                <a:lnTo>
                  <a:pt x="1396" y="913"/>
                </a:lnTo>
                <a:lnTo>
                  <a:pt x="1398" y="916"/>
                </a:lnTo>
                <a:lnTo>
                  <a:pt x="1401" y="920"/>
                </a:lnTo>
                <a:lnTo>
                  <a:pt x="1402" y="924"/>
                </a:lnTo>
                <a:lnTo>
                  <a:pt x="1403" y="927"/>
                </a:lnTo>
                <a:lnTo>
                  <a:pt x="1405" y="931"/>
                </a:lnTo>
                <a:lnTo>
                  <a:pt x="1406" y="936"/>
                </a:lnTo>
                <a:lnTo>
                  <a:pt x="1389" y="936"/>
                </a:lnTo>
                <a:lnTo>
                  <a:pt x="1389" y="934"/>
                </a:lnTo>
                <a:lnTo>
                  <a:pt x="1389" y="931"/>
                </a:lnTo>
                <a:lnTo>
                  <a:pt x="1387" y="927"/>
                </a:lnTo>
                <a:lnTo>
                  <a:pt x="1386" y="926"/>
                </a:lnTo>
                <a:lnTo>
                  <a:pt x="1385" y="924"/>
                </a:lnTo>
                <a:lnTo>
                  <a:pt x="1384" y="921"/>
                </a:lnTo>
                <a:lnTo>
                  <a:pt x="1381" y="919"/>
                </a:lnTo>
                <a:lnTo>
                  <a:pt x="1379" y="918"/>
                </a:lnTo>
                <a:lnTo>
                  <a:pt x="1377" y="916"/>
                </a:lnTo>
                <a:lnTo>
                  <a:pt x="1375" y="914"/>
                </a:lnTo>
                <a:lnTo>
                  <a:pt x="1373" y="913"/>
                </a:lnTo>
                <a:lnTo>
                  <a:pt x="1370" y="913"/>
                </a:lnTo>
                <a:lnTo>
                  <a:pt x="1366" y="911"/>
                </a:lnTo>
                <a:lnTo>
                  <a:pt x="1364" y="911"/>
                </a:lnTo>
                <a:lnTo>
                  <a:pt x="1360" y="910"/>
                </a:lnTo>
                <a:lnTo>
                  <a:pt x="1358" y="910"/>
                </a:lnTo>
                <a:lnTo>
                  <a:pt x="1353" y="910"/>
                </a:lnTo>
                <a:lnTo>
                  <a:pt x="1349" y="911"/>
                </a:lnTo>
                <a:lnTo>
                  <a:pt x="1344" y="913"/>
                </a:lnTo>
                <a:lnTo>
                  <a:pt x="1342" y="914"/>
                </a:lnTo>
                <a:lnTo>
                  <a:pt x="1338" y="915"/>
                </a:lnTo>
                <a:lnTo>
                  <a:pt x="1334" y="918"/>
                </a:lnTo>
                <a:lnTo>
                  <a:pt x="1332" y="920"/>
                </a:lnTo>
                <a:lnTo>
                  <a:pt x="1328" y="924"/>
                </a:lnTo>
                <a:lnTo>
                  <a:pt x="1327" y="927"/>
                </a:lnTo>
                <a:lnTo>
                  <a:pt x="1325" y="931"/>
                </a:lnTo>
                <a:lnTo>
                  <a:pt x="1322" y="935"/>
                </a:lnTo>
                <a:lnTo>
                  <a:pt x="1322" y="937"/>
                </a:lnTo>
                <a:lnTo>
                  <a:pt x="1321" y="940"/>
                </a:lnTo>
                <a:lnTo>
                  <a:pt x="1320" y="943"/>
                </a:lnTo>
                <a:lnTo>
                  <a:pt x="1318" y="950"/>
                </a:lnTo>
                <a:lnTo>
                  <a:pt x="1318" y="954"/>
                </a:lnTo>
                <a:close/>
              </a:path>
            </a:pathLst>
          </a:custGeom>
          <a:solidFill>
            <a:schemeClr val="bg1"/>
          </a:solidFill>
          <a:ln w="9525">
            <a:noFill/>
            <a:round/>
          </a:ln>
          <a:effectLst/>
        </p:spPr>
        <p:txBody>
          <a:bodyPr/>
          <a:lstStyle/>
          <a:p>
            <a:pPr eaLnBrk="1" hangingPunct="1">
              <a:defRPr/>
            </a:pPr>
            <a:endParaRPr lang="zh-CN" altLang="en-US" dirty="0"/>
          </a:p>
        </p:txBody>
      </p:sp>
      <p:sp>
        <p:nvSpPr>
          <p:cNvPr id="27" name="矩形 26">
            <a:extLst>
              <a:ext uri="{FF2B5EF4-FFF2-40B4-BE49-F238E27FC236}">
                <a16:creationId xmlns:a16="http://schemas.microsoft.com/office/drawing/2014/main" id="{97DB8A25-5DB8-492C-AA9D-6CDE8158612D}"/>
              </a:ext>
            </a:extLst>
          </p:cNvPr>
          <p:cNvSpPr/>
          <p:nvPr/>
        </p:nvSpPr>
        <p:spPr>
          <a:xfrm>
            <a:off x="0" y="1115942"/>
            <a:ext cx="9768840" cy="5471160"/>
          </a:xfrm>
          <a:prstGeom prst="rect">
            <a:avLst/>
          </a:prstGeom>
          <a:gradFill flip="none" rotWithShape="1">
            <a:gsLst>
              <a:gs pos="8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27">
            <a:extLst>
              <a:ext uri="{FF2B5EF4-FFF2-40B4-BE49-F238E27FC236}">
                <a16:creationId xmlns:a16="http://schemas.microsoft.com/office/drawing/2014/main" id="{3D7C990B-8E8F-4427-A106-ED347E8E7CCC}"/>
              </a:ext>
            </a:extLst>
          </p:cNvPr>
          <p:cNvGrpSpPr/>
          <p:nvPr/>
        </p:nvGrpSpPr>
        <p:grpSpPr>
          <a:xfrm>
            <a:off x="708887" y="1408250"/>
            <a:ext cx="2578321" cy="1148060"/>
            <a:chOff x="674162" y="1524000"/>
            <a:chExt cx="2578321" cy="1148060"/>
          </a:xfrm>
        </p:grpSpPr>
        <p:grpSp>
          <p:nvGrpSpPr>
            <p:cNvPr id="9" name="组合 8">
              <a:extLst>
                <a:ext uri="{FF2B5EF4-FFF2-40B4-BE49-F238E27FC236}">
                  <a16:creationId xmlns:a16="http://schemas.microsoft.com/office/drawing/2014/main" id="{18E6F4C5-C07D-4520-96DD-2F7356EF7793}"/>
                </a:ext>
              </a:extLst>
            </p:cNvPr>
            <p:cNvGrpSpPr/>
            <p:nvPr/>
          </p:nvGrpSpPr>
          <p:grpSpPr>
            <a:xfrm>
              <a:off x="674162" y="1524000"/>
              <a:ext cx="2578321" cy="1148060"/>
              <a:chOff x="743612" y="1524000"/>
              <a:chExt cx="2578321" cy="1148060"/>
            </a:xfrm>
          </p:grpSpPr>
          <p:sp>
            <p:nvSpPr>
              <p:cNvPr id="2" name="文本框 1">
                <a:extLst>
                  <a:ext uri="{FF2B5EF4-FFF2-40B4-BE49-F238E27FC236}">
                    <a16:creationId xmlns:a16="http://schemas.microsoft.com/office/drawing/2014/main" id="{F43CEE1E-88E3-468E-8F8D-D016DF20A5D1}"/>
                  </a:ext>
                </a:extLst>
              </p:cNvPr>
              <p:cNvSpPr txBox="1"/>
              <p:nvPr/>
            </p:nvSpPr>
            <p:spPr>
              <a:xfrm>
                <a:off x="755188" y="1524000"/>
                <a:ext cx="1889760"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01</a:t>
                </a:r>
                <a:endParaRPr lang="zh-CN" altLang="en-US" sz="4000" b="1" dirty="0">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2843EC86-37E1-4FE3-9EAD-8DCCB18CFAE7}"/>
                  </a:ext>
                </a:extLst>
              </p:cNvPr>
              <p:cNvCxnSpPr>
                <a:cxnSpLocks/>
              </p:cNvCxnSpPr>
              <p:nvPr/>
            </p:nvCxnSpPr>
            <p:spPr>
              <a:xfrm>
                <a:off x="841285" y="2148840"/>
                <a:ext cx="2388050" cy="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3C7C99B-F5A3-468C-ADCF-CABBDBA369B2}"/>
                  </a:ext>
                </a:extLst>
              </p:cNvPr>
              <p:cNvSpPr txBox="1"/>
              <p:nvPr/>
            </p:nvSpPr>
            <p:spPr>
              <a:xfrm>
                <a:off x="743612" y="2148840"/>
                <a:ext cx="2578321" cy="523220"/>
              </a:xfrm>
              <a:prstGeom prst="rect">
                <a:avLst/>
              </a:prstGeom>
              <a:noFill/>
            </p:spPr>
            <p:txBody>
              <a:bodyPr wrap="square" rtlCol="0">
                <a:spAutoFit/>
              </a:bodyPr>
              <a:lstStyle/>
              <a:p>
                <a:pPr algn="dist"/>
                <a:r>
                  <a:rPr lang="zh-CN" altLang="en-US" sz="2800" b="1" dirty="0">
                    <a:latin typeface="微软雅黑" panose="020B0503020204020204" pitchFamily="34" charset="-122"/>
                    <a:ea typeface="微软雅黑" panose="020B0503020204020204" pitchFamily="34" charset="-122"/>
                  </a:rPr>
                  <a:t>请输入标题</a:t>
                </a:r>
              </a:p>
            </p:txBody>
          </p:sp>
        </p:grpSp>
        <p:cxnSp>
          <p:nvCxnSpPr>
            <p:cNvPr id="11" name="直接连接符 10">
              <a:extLst>
                <a:ext uri="{FF2B5EF4-FFF2-40B4-BE49-F238E27FC236}">
                  <a16:creationId xmlns:a16="http://schemas.microsoft.com/office/drawing/2014/main" id="{55087459-98FA-48C5-95D3-A38779068147}"/>
                </a:ext>
              </a:extLst>
            </p:cNvPr>
            <p:cNvCxnSpPr>
              <a:cxnSpLocks/>
            </p:cNvCxnSpPr>
            <p:nvPr/>
          </p:nvCxnSpPr>
          <p:spPr>
            <a:xfrm>
              <a:off x="789913" y="2662177"/>
              <a:ext cx="2369976" cy="0"/>
            </a:xfrm>
            <a:prstGeom prst="line">
              <a:avLst/>
            </a:prstGeom>
            <a:ln w="317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307705CF-1156-4061-9294-F889A0ADAF6A}"/>
              </a:ext>
            </a:extLst>
          </p:cNvPr>
          <p:cNvGrpSpPr/>
          <p:nvPr/>
        </p:nvGrpSpPr>
        <p:grpSpPr>
          <a:xfrm>
            <a:off x="4529772" y="1408250"/>
            <a:ext cx="2578321" cy="1148060"/>
            <a:chOff x="674162" y="1524000"/>
            <a:chExt cx="2578321" cy="1148060"/>
          </a:xfrm>
        </p:grpSpPr>
        <p:grpSp>
          <p:nvGrpSpPr>
            <p:cNvPr id="90" name="组合 89">
              <a:extLst>
                <a:ext uri="{FF2B5EF4-FFF2-40B4-BE49-F238E27FC236}">
                  <a16:creationId xmlns:a16="http://schemas.microsoft.com/office/drawing/2014/main" id="{2B565F60-DE11-42F4-B346-08DEDEFC477F}"/>
                </a:ext>
              </a:extLst>
            </p:cNvPr>
            <p:cNvGrpSpPr/>
            <p:nvPr/>
          </p:nvGrpSpPr>
          <p:grpSpPr>
            <a:xfrm>
              <a:off x="674162" y="1524000"/>
              <a:ext cx="2578321" cy="1148060"/>
              <a:chOff x="743612" y="1524000"/>
              <a:chExt cx="2578321" cy="1148060"/>
            </a:xfrm>
          </p:grpSpPr>
          <p:sp>
            <p:nvSpPr>
              <p:cNvPr id="92" name="文本框 91">
                <a:extLst>
                  <a:ext uri="{FF2B5EF4-FFF2-40B4-BE49-F238E27FC236}">
                    <a16:creationId xmlns:a16="http://schemas.microsoft.com/office/drawing/2014/main" id="{D4FC0C48-8FFC-48B5-8F41-F4740C09422A}"/>
                  </a:ext>
                </a:extLst>
              </p:cNvPr>
              <p:cNvSpPr txBox="1"/>
              <p:nvPr/>
            </p:nvSpPr>
            <p:spPr>
              <a:xfrm>
                <a:off x="755188" y="1524000"/>
                <a:ext cx="1889760"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02</a:t>
                </a:r>
                <a:endParaRPr lang="zh-CN" altLang="en-US" sz="4000" b="1" dirty="0">
                  <a:latin typeface="微软雅黑" panose="020B0503020204020204" pitchFamily="34" charset="-122"/>
                  <a:ea typeface="微软雅黑" panose="020B0503020204020204" pitchFamily="34" charset="-122"/>
                </a:endParaRPr>
              </a:p>
            </p:txBody>
          </p:sp>
          <p:cxnSp>
            <p:nvCxnSpPr>
              <p:cNvPr id="93" name="直接连接符 92">
                <a:extLst>
                  <a:ext uri="{FF2B5EF4-FFF2-40B4-BE49-F238E27FC236}">
                    <a16:creationId xmlns:a16="http://schemas.microsoft.com/office/drawing/2014/main" id="{7FA5FDB2-AC5E-4A23-A5BA-5C756328FD05}"/>
                  </a:ext>
                </a:extLst>
              </p:cNvPr>
              <p:cNvCxnSpPr>
                <a:cxnSpLocks/>
              </p:cNvCxnSpPr>
              <p:nvPr/>
            </p:nvCxnSpPr>
            <p:spPr>
              <a:xfrm>
                <a:off x="841285" y="2148840"/>
                <a:ext cx="2388050" cy="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1B1DE98C-1937-4E12-88DD-2C0EEDAC182E}"/>
                  </a:ext>
                </a:extLst>
              </p:cNvPr>
              <p:cNvSpPr txBox="1"/>
              <p:nvPr/>
            </p:nvSpPr>
            <p:spPr>
              <a:xfrm>
                <a:off x="743612" y="2148840"/>
                <a:ext cx="2578321" cy="523220"/>
              </a:xfrm>
              <a:prstGeom prst="rect">
                <a:avLst/>
              </a:prstGeom>
              <a:noFill/>
            </p:spPr>
            <p:txBody>
              <a:bodyPr wrap="square" rtlCol="0">
                <a:spAutoFit/>
              </a:bodyPr>
              <a:lstStyle/>
              <a:p>
                <a:pPr algn="dist"/>
                <a:r>
                  <a:rPr lang="zh-CN" altLang="en-US" sz="2800" b="1" dirty="0">
                    <a:latin typeface="微软雅黑" panose="020B0503020204020204" pitchFamily="34" charset="-122"/>
                    <a:ea typeface="微软雅黑" panose="020B0503020204020204" pitchFamily="34" charset="-122"/>
                  </a:rPr>
                  <a:t>请输入标题</a:t>
                </a:r>
              </a:p>
            </p:txBody>
          </p:sp>
        </p:grpSp>
        <p:cxnSp>
          <p:nvCxnSpPr>
            <p:cNvPr id="91" name="直接连接符 90">
              <a:extLst>
                <a:ext uri="{FF2B5EF4-FFF2-40B4-BE49-F238E27FC236}">
                  <a16:creationId xmlns:a16="http://schemas.microsoft.com/office/drawing/2014/main" id="{C2C8DA6B-AF0D-4C13-8B93-46BCBEA80CF4}"/>
                </a:ext>
              </a:extLst>
            </p:cNvPr>
            <p:cNvCxnSpPr>
              <a:cxnSpLocks/>
            </p:cNvCxnSpPr>
            <p:nvPr/>
          </p:nvCxnSpPr>
          <p:spPr>
            <a:xfrm>
              <a:off x="789913" y="2662177"/>
              <a:ext cx="2369976" cy="0"/>
            </a:xfrm>
            <a:prstGeom prst="line">
              <a:avLst/>
            </a:prstGeom>
            <a:ln w="317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0782D750-B014-4CE7-8154-BEE79DAD30B0}"/>
              </a:ext>
            </a:extLst>
          </p:cNvPr>
          <p:cNvGrpSpPr/>
          <p:nvPr/>
        </p:nvGrpSpPr>
        <p:grpSpPr>
          <a:xfrm>
            <a:off x="708887" y="3164920"/>
            <a:ext cx="2578321" cy="1148060"/>
            <a:chOff x="674162" y="1524000"/>
            <a:chExt cx="2578321" cy="1148060"/>
          </a:xfrm>
        </p:grpSpPr>
        <p:grpSp>
          <p:nvGrpSpPr>
            <p:cNvPr id="96" name="组合 95">
              <a:extLst>
                <a:ext uri="{FF2B5EF4-FFF2-40B4-BE49-F238E27FC236}">
                  <a16:creationId xmlns:a16="http://schemas.microsoft.com/office/drawing/2014/main" id="{AC9B9DE2-5028-4E73-B11C-3075E76DFA91}"/>
                </a:ext>
              </a:extLst>
            </p:cNvPr>
            <p:cNvGrpSpPr/>
            <p:nvPr/>
          </p:nvGrpSpPr>
          <p:grpSpPr>
            <a:xfrm>
              <a:off x="674162" y="1524000"/>
              <a:ext cx="2578321" cy="1148060"/>
              <a:chOff x="743612" y="1524000"/>
              <a:chExt cx="2578321" cy="1148060"/>
            </a:xfrm>
          </p:grpSpPr>
          <p:sp>
            <p:nvSpPr>
              <p:cNvPr id="98" name="文本框 97">
                <a:extLst>
                  <a:ext uri="{FF2B5EF4-FFF2-40B4-BE49-F238E27FC236}">
                    <a16:creationId xmlns:a16="http://schemas.microsoft.com/office/drawing/2014/main" id="{341AABA0-3A2C-4F04-9868-C4455E4FAE19}"/>
                  </a:ext>
                </a:extLst>
              </p:cNvPr>
              <p:cNvSpPr txBox="1"/>
              <p:nvPr/>
            </p:nvSpPr>
            <p:spPr>
              <a:xfrm>
                <a:off x="755188" y="1524000"/>
                <a:ext cx="1889760"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03</a:t>
                </a:r>
                <a:endParaRPr lang="zh-CN" altLang="en-US" sz="4000" b="1" dirty="0">
                  <a:latin typeface="微软雅黑" panose="020B0503020204020204" pitchFamily="34" charset="-122"/>
                  <a:ea typeface="微软雅黑" panose="020B0503020204020204" pitchFamily="34" charset="-122"/>
                </a:endParaRPr>
              </a:p>
            </p:txBody>
          </p:sp>
          <p:cxnSp>
            <p:nvCxnSpPr>
              <p:cNvPr id="99" name="直接连接符 98">
                <a:extLst>
                  <a:ext uri="{FF2B5EF4-FFF2-40B4-BE49-F238E27FC236}">
                    <a16:creationId xmlns:a16="http://schemas.microsoft.com/office/drawing/2014/main" id="{AF51CA71-0B42-4687-8941-8B9FDB54D709}"/>
                  </a:ext>
                </a:extLst>
              </p:cNvPr>
              <p:cNvCxnSpPr>
                <a:cxnSpLocks/>
              </p:cNvCxnSpPr>
              <p:nvPr/>
            </p:nvCxnSpPr>
            <p:spPr>
              <a:xfrm>
                <a:off x="841285" y="2148840"/>
                <a:ext cx="2388050" cy="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90162E74-D9C6-46CF-A3DA-C7C12C2F792B}"/>
                  </a:ext>
                </a:extLst>
              </p:cNvPr>
              <p:cNvSpPr txBox="1"/>
              <p:nvPr/>
            </p:nvSpPr>
            <p:spPr>
              <a:xfrm>
                <a:off x="743612" y="2148840"/>
                <a:ext cx="2578321" cy="523220"/>
              </a:xfrm>
              <a:prstGeom prst="rect">
                <a:avLst/>
              </a:prstGeom>
              <a:noFill/>
            </p:spPr>
            <p:txBody>
              <a:bodyPr wrap="square" rtlCol="0">
                <a:spAutoFit/>
              </a:bodyPr>
              <a:lstStyle/>
              <a:p>
                <a:pPr algn="dist"/>
                <a:r>
                  <a:rPr lang="zh-CN" altLang="en-US" sz="2800" b="1" dirty="0">
                    <a:latin typeface="微软雅黑" panose="020B0503020204020204" pitchFamily="34" charset="-122"/>
                    <a:ea typeface="微软雅黑" panose="020B0503020204020204" pitchFamily="34" charset="-122"/>
                  </a:rPr>
                  <a:t>请输入标题</a:t>
                </a:r>
              </a:p>
            </p:txBody>
          </p:sp>
        </p:grpSp>
        <p:cxnSp>
          <p:nvCxnSpPr>
            <p:cNvPr id="97" name="直接连接符 96">
              <a:extLst>
                <a:ext uri="{FF2B5EF4-FFF2-40B4-BE49-F238E27FC236}">
                  <a16:creationId xmlns:a16="http://schemas.microsoft.com/office/drawing/2014/main" id="{78EEAD75-B852-4D9A-9CAA-D0C443DC8100}"/>
                </a:ext>
              </a:extLst>
            </p:cNvPr>
            <p:cNvCxnSpPr>
              <a:cxnSpLocks/>
            </p:cNvCxnSpPr>
            <p:nvPr/>
          </p:nvCxnSpPr>
          <p:spPr>
            <a:xfrm>
              <a:off x="789913" y="2662177"/>
              <a:ext cx="2369976" cy="0"/>
            </a:xfrm>
            <a:prstGeom prst="line">
              <a:avLst/>
            </a:prstGeom>
            <a:ln w="317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01" name="组合 100">
            <a:extLst>
              <a:ext uri="{FF2B5EF4-FFF2-40B4-BE49-F238E27FC236}">
                <a16:creationId xmlns:a16="http://schemas.microsoft.com/office/drawing/2014/main" id="{84ACAD55-5D36-4582-90F5-C37814816193}"/>
              </a:ext>
            </a:extLst>
          </p:cNvPr>
          <p:cNvGrpSpPr/>
          <p:nvPr/>
        </p:nvGrpSpPr>
        <p:grpSpPr>
          <a:xfrm>
            <a:off x="4529772" y="3164920"/>
            <a:ext cx="2578321" cy="1148060"/>
            <a:chOff x="674162" y="1524000"/>
            <a:chExt cx="2578321" cy="1148060"/>
          </a:xfrm>
        </p:grpSpPr>
        <p:grpSp>
          <p:nvGrpSpPr>
            <p:cNvPr id="102" name="组合 101">
              <a:extLst>
                <a:ext uri="{FF2B5EF4-FFF2-40B4-BE49-F238E27FC236}">
                  <a16:creationId xmlns:a16="http://schemas.microsoft.com/office/drawing/2014/main" id="{349CECF7-0111-4789-9430-285545C45527}"/>
                </a:ext>
              </a:extLst>
            </p:cNvPr>
            <p:cNvGrpSpPr/>
            <p:nvPr/>
          </p:nvGrpSpPr>
          <p:grpSpPr>
            <a:xfrm>
              <a:off x="674162" y="1524000"/>
              <a:ext cx="2578321" cy="1148060"/>
              <a:chOff x="743612" y="1524000"/>
              <a:chExt cx="2578321" cy="1148060"/>
            </a:xfrm>
          </p:grpSpPr>
          <p:sp>
            <p:nvSpPr>
              <p:cNvPr id="104" name="文本框 103">
                <a:extLst>
                  <a:ext uri="{FF2B5EF4-FFF2-40B4-BE49-F238E27FC236}">
                    <a16:creationId xmlns:a16="http://schemas.microsoft.com/office/drawing/2014/main" id="{0C97426C-DF33-48C8-954C-73296EBAECEA}"/>
                  </a:ext>
                </a:extLst>
              </p:cNvPr>
              <p:cNvSpPr txBox="1"/>
              <p:nvPr/>
            </p:nvSpPr>
            <p:spPr>
              <a:xfrm>
                <a:off x="755188" y="1524000"/>
                <a:ext cx="1889760"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04</a:t>
                </a:r>
                <a:endParaRPr lang="zh-CN" altLang="en-US" sz="4000" b="1" dirty="0">
                  <a:latin typeface="微软雅黑" panose="020B0503020204020204" pitchFamily="34" charset="-122"/>
                  <a:ea typeface="微软雅黑" panose="020B0503020204020204" pitchFamily="34" charset="-122"/>
                </a:endParaRPr>
              </a:p>
            </p:txBody>
          </p:sp>
          <p:cxnSp>
            <p:nvCxnSpPr>
              <p:cNvPr id="105" name="直接连接符 104">
                <a:extLst>
                  <a:ext uri="{FF2B5EF4-FFF2-40B4-BE49-F238E27FC236}">
                    <a16:creationId xmlns:a16="http://schemas.microsoft.com/office/drawing/2014/main" id="{EF708621-30D6-4DD4-B9E1-379CF26B794A}"/>
                  </a:ext>
                </a:extLst>
              </p:cNvPr>
              <p:cNvCxnSpPr>
                <a:cxnSpLocks/>
              </p:cNvCxnSpPr>
              <p:nvPr/>
            </p:nvCxnSpPr>
            <p:spPr>
              <a:xfrm>
                <a:off x="841285" y="2148840"/>
                <a:ext cx="2388050" cy="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AE10F997-F023-4A5E-98D8-7B64B4EB4B73}"/>
                  </a:ext>
                </a:extLst>
              </p:cNvPr>
              <p:cNvSpPr txBox="1"/>
              <p:nvPr/>
            </p:nvSpPr>
            <p:spPr>
              <a:xfrm>
                <a:off x="743612" y="2148840"/>
                <a:ext cx="2578321" cy="523220"/>
              </a:xfrm>
              <a:prstGeom prst="rect">
                <a:avLst/>
              </a:prstGeom>
              <a:noFill/>
            </p:spPr>
            <p:txBody>
              <a:bodyPr wrap="square" rtlCol="0">
                <a:spAutoFit/>
              </a:bodyPr>
              <a:lstStyle/>
              <a:p>
                <a:pPr algn="dist"/>
                <a:r>
                  <a:rPr lang="zh-CN" altLang="en-US" sz="2800" b="1" dirty="0">
                    <a:latin typeface="微软雅黑" panose="020B0503020204020204" pitchFamily="34" charset="-122"/>
                    <a:ea typeface="微软雅黑" panose="020B0503020204020204" pitchFamily="34" charset="-122"/>
                  </a:rPr>
                  <a:t>请输入标题</a:t>
                </a:r>
              </a:p>
            </p:txBody>
          </p:sp>
        </p:grpSp>
        <p:cxnSp>
          <p:nvCxnSpPr>
            <p:cNvPr id="103" name="直接连接符 102">
              <a:extLst>
                <a:ext uri="{FF2B5EF4-FFF2-40B4-BE49-F238E27FC236}">
                  <a16:creationId xmlns:a16="http://schemas.microsoft.com/office/drawing/2014/main" id="{42E70F27-2871-4F48-B1DF-982718F90A94}"/>
                </a:ext>
              </a:extLst>
            </p:cNvPr>
            <p:cNvCxnSpPr>
              <a:cxnSpLocks/>
            </p:cNvCxnSpPr>
            <p:nvPr/>
          </p:nvCxnSpPr>
          <p:spPr>
            <a:xfrm>
              <a:off x="789913" y="2662177"/>
              <a:ext cx="2369976" cy="0"/>
            </a:xfrm>
            <a:prstGeom prst="line">
              <a:avLst/>
            </a:prstGeom>
            <a:ln w="317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07" name="组合 106">
            <a:extLst>
              <a:ext uri="{FF2B5EF4-FFF2-40B4-BE49-F238E27FC236}">
                <a16:creationId xmlns:a16="http://schemas.microsoft.com/office/drawing/2014/main" id="{2B1B0096-3DBA-4C6E-94AE-2A32579185B3}"/>
              </a:ext>
            </a:extLst>
          </p:cNvPr>
          <p:cNvGrpSpPr/>
          <p:nvPr/>
        </p:nvGrpSpPr>
        <p:grpSpPr>
          <a:xfrm>
            <a:off x="708887" y="4921590"/>
            <a:ext cx="2578321" cy="1148060"/>
            <a:chOff x="674162" y="1524000"/>
            <a:chExt cx="2578321" cy="1148060"/>
          </a:xfrm>
        </p:grpSpPr>
        <p:grpSp>
          <p:nvGrpSpPr>
            <p:cNvPr id="108" name="组合 107">
              <a:extLst>
                <a:ext uri="{FF2B5EF4-FFF2-40B4-BE49-F238E27FC236}">
                  <a16:creationId xmlns:a16="http://schemas.microsoft.com/office/drawing/2014/main" id="{673223ED-0762-459A-9D6C-DC9215DF1C7B}"/>
                </a:ext>
              </a:extLst>
            </p:cNvPr>
            <p:cNvGrpSpPr/>
            <p:nvPr/>
          </p:nvGrpSpPr>
          <p:grpSpPr>
            <a:xfrm>
              <a:off x="674162" y="1524000"/>
              <a:ext cx="2578321" cy="1148060"/>
              <a:chOff x="743612" y="1524000"/>
              <a:chExt cx="2578321" cy="1148060"/>
            </a:xfrm>
          </p:grpSpPr>
          <p:sp>
            <p:nvSpPr>
              <p:cNvPr id="110" name="文本框 109">
                <a:extLst>
                  <a:ext uri="{FF2B5EF4-FFF2-40B4-BE49-F238E27FC236}">
                    <a16:creationId xmlns:a16="http://schemas.microsoft.com/office/drawing/2014/main" id="{4D3DD830-5795-4247-BF6E-C16627A88949}"/>
                  </a:ext>
                </a:extLst>
              </p:cNvPr>
              <p:cNvSpPr txBox="1"/>
              <p:nvPr/>
            </p:nvSpPr>
            <p:spPr>
              <a:xfrm>
                <a:off x="755188" y="1524000"/>
                <a:ext cx="1889760"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05</a:t>
                </a:r>
                <a:endParaRPr lang="zh-CN" altLang="en-US" sz="4000" b="1" dirty="0">
                  <a:latin typeface="微软雅黑" panose="020B0503020204020204" pitchFamily="34" charset="-122"/>
                  <a:ea typeface="微软雅黑" panose="020B0503020204020204" pitchFamily="34" charset="-122"/>
                </a:endParaRPr>
              </a:p>
            </p:txBody>
          </p:sp>
          <p:cxnSp>
            <p:nvCxnSpPr>
              <p:cNvPr id="111" name="直接连接符 110">
                <a:extLst>
                  <a:ext uri="{FF2B5EF4-FFF2-40B4-BE49-F238E27FC236}">
                    <a16:creationId xmlns:a16="http://schemas.microsoft.com/office/drawing/2014/main" id="{57E53757-9254-408F-A691-B2EC71A3C89A}"/>
                  </a:ext>
                </a:extLst>
              </p:cNvPr>
              <p:cNvCxnSpPr>
                <a:cxnSpLocks/>
              </p:cNvCxnSpPr>
              <p:nvPr/>
            </p:nvCxnSpPr>
            <p:spPr>
              <a:xfrm>
                <a:off x="841285" y="2148840"/>
                <a:ext cx="2388050" cy="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2AB70B30-AA09-4BA8-BBFA-87B3A0CF0B24}"/>
                  </a:ext>
                </a:extLst>
              </p:cNvPr>
              <p:cNvSpPr txBox="1"/>
              <p:nvPr/>
            </p:nvSpPr>
            <p:spPr>
              <a:xfrm>
                <a:off x="743612" y="2148840"/>
                <a:ext cx="2578321" cy="523220"/>
              </a:xfrm>
              <a:prstGeom prst="rect">
                <a:avLst/>
              </a:prstGeom>
              <a:noFill/>
            </p:spPr>
            <p:txBody>
              <a:bodyPr wrap="square" rtlCol="0">
                <a:spAutoFit/>
              </a:bodyPr>
              <a:lstStyle/>
              <a:p>
                <a:pPr algn="dist"/>
                <a:r>
                  <a:rPr lang="zh-CN" altLang="en-US" sz="2800" b="1" dirty="0">
                    <a:latin typeface="微软雅黑" panose="020B0503020204020204" pitchFamily="34" charset="-122"/>
                    <a:ea typeface="微软雅黑" panose="020B0503020204020204" pitchFamily="34" charset="-122"/>
                  </a:rPr>
                  <a:t>请输入标题</a:t>
                </a:r>
              </a:p>
            </p:txBody>
          </p:sp>
        </p:grpSp>
        <p:cxnSp>
          <p:nvCxnSpPr>
            <p:cNvPr id="109" name="直接连接符 108">
              <a:extLst>
                <a:ext uri="{FF2B5EF4-FFF2-40B4-BE49-F238E27FC236}">
                  <a16:creationId xmlns:a16="http://schemas.microsoft.com/office/drawing/2014/main" id="{418F0D07-FC05-4F09-A9F3-AAB4512EE386}"/>
                </a:ext>
              </a:extLst>
            </p:cNvPr>
            <p:cNvCxnSpPr>
              <a:cxnSpLocks/>
            </p:cNvCxnSpPr>
            <p:nvPr/>
          </p:nvCxnSpPr>
          <p:spPr>
            <a:xfrm>
              <a:off x="789913" y="2662177"/>
              <a:ext cx="2369976" cy="0"/>
            </a:xfrm>
            <a:prstGeom prst="line">
              <a:avLst/>
            </a:prstGeom>
            <a:ln w="317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C0041114-6F4C-4541-8804-583F6A844084}"/>
              </a:ext>
            </a:extLst>
          </p:cNvPr>
          <p:cNvGrpSpPr/>
          <p:nvPr/>
        </p:nvGrpSpPr>
        <p:grpSpPr>
          <a:xfrm>
            <a:off x="11393026" y="6604000"/>
            <a:ext cx="720503" cy="223520"/>
            <a:chOff x="11027266" y="6634480"/>
            <a:chExt cx="720503" cy="223520"/>
          </a:xfrm>
        </p:grpSpPr>
        <p:cxnSp>
          <p:nvCxnSpPr>
            <p:cNvPr id="47" name="直接连接符 46">
              <a:extLst>
                <a:ext uri="{FF2B5EF4-FFF2-40B4-BE49-F238E27FC236}">
                  <a16:creationId xmlns:a16="http://schemas.microsoft.com/office/drawing/2014/main" id="{6D83E7AE-E628-4D89-A171-2DF058C75046}"/>
                </a:ext>
              </a:extLst>
            </p:cNvPr>
            <p:cNvCxnSpPr/>
            <p:nvPr userDrawn="1"/>
          </p:nvCxnSpPr>
          <p:spPr>
            <a:xfrm flipH="1">
              <a:off x="11027266"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90BB6BA4-8E14-4E16-9EC3-98EE6C78FE83}"/>
                </a:ext>
              </a:extLst>
            </p:cNvPr>
            <p:cNvCxnSpPr/>
            <p:nvPr userDrawn="1"/>
          </p:nvCxnSpPr>
          <p:spPr>
            <a:xfrm flipH="1">
              <a:off x="11161671"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8BE2711-542A-4723-A4C6-32F9A51A17A9}"/>
                </a:ext>
              </a:extLst>
            </p:cNvPr>
            <p:cNvCxnSpPr/>
            <p:nvPr userDrawn="1"/>
          </p:nvCxnSpPr>
          <p:spPr>
            <a:xfrm flipH="1">
              <a:off x="11296077"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718D49A-4743-456E-9C24-9B42FBCE4BD4}"/>
                </a:ext>
              </a:extLst>
            </p:cNvPr>
            <p:cNvCxnSpPr/>
            <p:nvPr userDrawn="1"/>
          </p:nvCxnSpPr>
          <p:spPr>
            <a:xfrm flipH="1">
              <a:off x="11430483"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2E2C1BB-B808-45C3-B9FF-9372C0B87E08}"/>
                </a:ext>
              </a:extLst>
            </p:cNvPr>
            <p:cNvCxnSpPr/>
            <p:nvPr userDrawn="1"/>
          </p:nvCxnSpPr>
          <p:spPr>
            <a:xfrm flipH="1">
              <a:off x="11564889"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DB351C04-5BDE-40B4-BA06-170FD35069CC}"/>
              </a:ext>
            </a:extLst>
          </p:cNvPr>
          <p:cNvGrpSpPr/>
          <p:nvPr/>
        </p:nvGrpSpPr>
        <p:grpSpPr>
          <a:xfrm>
            <a:off x="10702146" y="6604000"/>
            <a:ext cx="720503" cy="223520"/>
            <a:chOff x="11027266" y="6634480"/>
            <a:chExt cx="720503" cy="223520"/>
          </a:xfrm>
        </p:grpSpPr>
        <p:cxnSp>
          <p:nvCxnSpPr>
            <p:cNvPr id="53" name="直接连接符 52">
              <a:extLst>
                <a:ext uri="{FF2B5EF4-FFF2-40B4-BE49-F238E27FC236}">
                  <a16:creationId xmlns:a16="http://schemas.microsoft.com/office/drawing/2014/main" id="{ED13A3E2-38D6-4E86-90FE-285B774EB092}"/>
                </a:ext>
              </a:extLst>
            </p:cNvPr>
            <p:cNvCxnSpPr/>
            <p:nvPr userDrawn="1"/>
          </p:nvCxnSpPr>
          <p:spPr>
            <a:xfrm flipH="1">
              <a:off x="11027266"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22686B71-630C-41A0-A4AC-F75D7CFBC173}"/>
                </a:ext>
              </a:extLst>
            </p:cNvPr>
            <p:cNvCxnSpPr/>
            <p:nvPr userDrawn="1"/>
          </p:nvCxnSpPr>
          <p:spPr>
            <a:xfrm flipH="1">
              <a:off x="11161671"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526537B-67B0-478F-802B-A77EC4204802}"/>
                </a:ext>
              </a:extLst>
            </p:cNvPr>
            <p:cNvCxnSpPr/>
            <p:nvPr userDrawn="1"/>
          </p:nvCxnSpPr>
          <p:spPr>
            <a:xfrm flipH="1">
              <a:off x="11296077"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67949864-AAD3-4361-BA3C-6E2901B1FE6A}"/>
                </a:ext>
              </a:extLst>
            </p:cNvPr>
            <p:cNvCxnSpPr/>
            <p:nvPr userDrawn="1"/>
          </p:nvCxnSpPr>
          <p:spPr>
            <a:xfrm flipH="1">
              <a:off x="11430483"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EA51661-6CC1-4B7B-8343-D433E4186A56}"/>
                </a:ext>
              </a:extLst>
            </p:cNvPr>
            <p:cNvCxnSpPr/>
            <p:nvPr userDrawn="1"/>
          </p:nvCxnSpPr>
          <p:spPr>
            <a:xfrm flipH="1">
              <a:off x="11564889" y="6634480"/>
              <a:ext cx="182880" cy="223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209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6F4623B8-E3E3-44D1-8E75-25C1A0EA212C}"/>
              </a:ext>
            </a:extLst>
          </p:cNvPr>
          <p:cNvSpPr/>
          <p:nvPr/>
        </p:nvSpPr>
        <p:spPr>
          <a:xfrm>
            <a:off x="0" y="0"/>
            <a:ext cx="3069319" cy="3457022"/>
          </a:xfrm>
          <a:custGeom>
            <a:avLst/>
            <a:gdLst>
              <a:gd name="connsiteX0" fmla="*/ 2716150 w 6096000"/>
              <a:gd name="connsiteY0" fmla="*/ 2561210 h 6858000"/>
              <a:gd name="connsiteX1" fmla="*/ 2986064 w 6096000"/>
              <a:gd name="connsiteY1" fmla="*/ 3244006 h 6858000"/>
              <a:gd name="connsiteX2" fmla="*/ 2708755 w 6096000"/>
              <a:gd name="connsiteY2" fmla="*/ 3924336 h 6858000"/>
              <a:gd name="connsiteX3" fmla="*/ 2426517 w 6096000"/>
              <a:gd name="connsiteY3" fmla="*/ 3263726 h 6858000"/>
              <a:gd name="connsiteX4" fmla="*/ 2716150 w 6096000"/>
              <a:gd name="connsiteY4" fmla="*/ 2561210 h 6858000"/>
              <a:gd name="connsiteX5" fmla="*/ 2733405 w 6096000"/>
              <a:gd name="connsiteY5" fmla="*/ 2255555 h 6858000"/>
              <a:gd name="connsiteX6" fmla="*/ 2205902 w 6096000"/>
              <a:gd name="connsiteY6" fmla="*/ 2516841 h 6858000"/>
              <a:gd name="connsiteX7" fmla="*/ 2023495 w 6096000"/>
              <a:gd name="connsiteY7" fmla="*/ 3273586 h 6858000"/>
              <a:gd name="connsiteX8" fmla="*/ 2696430 w 6096000"/>
              <a:gd name="connsiteY8" fmla="*/ 4229992 h 6858000"/>
              <a:gd name="connsiteX9" fmla="*/ 3212841 w 6096000"/>
              <a:gd name="connsiteY9" fmla="*/ 3969322 h 6858000"/>
              <a:gd name="connsiteX10" fmla="*/ 3391551 w 6096000"/>
              <a:gd name="connsiteY10" fmla="*/ 3229216 h 6858000"/>
              <a:gd name="connsiteX11" fmla="*/ 2733405 w 6096000"/>
              <a:gd name="connsiteY11" fmla="*/ 2255555 h 6858000"/>
              <a:gd name="connsiteX12" fmla="*/ 4297072 w 6096000"/>
              <a:gd name="connsiteY12" fmla="*/ 2245695 h 6858000"/>
              <a:gd name="connsiteX13" fmla="*/ 3712876 w 6096000"/>
              <a:gd name="connsiteY13" fmla="*/ 2531631 h 6858000"/>
              <a:gd name="connsiteX14" fmla="*/ 3712876 w 6096000"/>
              <a:gd name="connsiteY14" fmla="*/ 2873029 h 6858000"/>
              <a:gd name="connsiteX15" fmla="*/ 3948280 w 6096000"/>
              <a:gd name="connsiteY15" fmla="*/ 2809556 h 6858000"/>
              <a:gd name="connsiteX16" fmla="*/ 4150407 w 6096000"/>
              <a:gd name="connsiteY16" fmla="*/ 2694319 h 6858000"/>
              <a:gd name="connsiteX17" fmla="*/ 4150407 w 6096000"/>
              <a:gd name="connsiteY17" fmla="*/ 4196715 h 6858000"/>
              <a:gd name="connsiteX18" fmla="*/ 4550964 w 6096000"/>
              <a:gd name="connsiteY18" fmla="*/ 4196715 h 6858000"/>
              <a:gd name="connsiteX19" fmla="*/ 4550964 w 6096000"/>
              <a:gd name="connsiteY19" fmla="*/ 2245695 h 6858000"/>
              <a:gd name="connsiteX20" fmla="*/ 0 w 6096000"/>
              <a:gd name="connsiteY20" fmla="*/ 0 h 6858000"/>
              <a:gd name="connsiteX21" fmla="*/ 5170639 w 6096000"/>
              <a:gd name="connsiteY21" fmla="*/ 0 h 6858000"/>
              <a:gd name="connsiteX22" fmla="*/ 5242297 w 6096000"/>
              <a:gd name="connsiteY22" fmla="*/ 100768 h 6858000"/>
              <a:gd name="connsiteX23" fmla="*/ 6096000 w 6096000"/>
              <a:gd name="connsiteY23" fmla="*/ 2895600 h 6858000"/>
              <a:gd name="connsiteX24" fmla="*/ 4276930 w 6096000"/>
              <a:gd name="connsiteY24" fmla="*/ 6752855 h 6858000"/>
              <a:gd name="connsiteX25" fmla="*/ 4143132 w 6096000"/>
              <a:gd name="connsiteY25" fmla="*/ 6858000 h 6858000"/>
              <a:gd name="connsiteX26" fmla="*/ 0 w 6096000"/>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96000" h="6858000">
                <a:moveTo>
                  <a:pt x="2716150" y="2561210"/>
                </a:moveTo>
                <a:cubicBezTo>
                  <a:pt x="2896093" y="2561210"/>
                  <a:pt x="2986064" y="2788809"/>
                  <a:pt x="2986064" y="3244006"/>
                </a:cubicBezTo>
                <a:cubicBezTo>
                  <a:pt x="2986064" y="3697560"/>
                  <a:pt x="2893628" y="3924336"/>
                  <a:pt x="2708755" y="3924336"/>
                </a:cubicBezTo>
                <a:cubicBezTo>
                  <a:pt x="2520596" y="3924336"/>
                  <a:pt x="2426517" y="3704133"/>
                  <a:pt x="2426517" y="3263726"/>
                </a:cubicBezTo>
                <a:cubicBezTo>
                  <a:pt x="2426517" y="2795382"/>
                  <a:pt x="2523061" y="2561210"/>
                  <a:pt x="2716150" y="2561210"/>
                </a:cubicBezTo>
                <a:close/>
                <a:moveTo>
                  <a:pt x="2733405" y="2255555"/>
                </a:moveTo>
                <a:cubicBezTo>
                  <a:pt x="2503342" y="2255555"/>
                  <a:pt x="2327507" y="2342650"/>
                  <a:pt x="2205902" y="2516841"/>
                </a:cubicBezTo>
                <a:cubicBezTo>
                  <a:pt x="2084297" y="2691032"/>
                  <a:pt x="2023495" y="2943280"/>
                  <a:pt x="2023495" y="3273586"/>
                </a:cubicBezTo>
                <a:cubicBezTo>
                  <a:pt x="2023495" y="3911190"/>
                  <a:pt x="2247807" y="4229992"/>
                  <a:pt x="2696430" y="4229992"/>
                </a:cubicBezTo>
                <a:cubicBezTo>
                  <a:pt x="2921564" y="4229992"/>
                  <a:pt x="3093701" y="4143102"/>
                  <a:pt x="3212841" y="3969322"/>
                </a:cubicBezTo>
                <a:cubicBezTo>
                  <a:pt x="3331981" y="3795542"/>
                  <a:pt x="3391551" y="3548840"/>
                  <a:pt x="3391551" y="3229216"/>
                </a:cubicBezTo>
                <a:cubicBezTo>
                  <a:pt x="3391551" y="2580109"/>
                  <a:pt x="3172169" y="2255555"/>
                  <a:pt x="2733405" y="2255555"/>
                </a:cubicBezTo>
                <a:close/>
                <a:moveTo>
                  <a:pt x="4297072" y="2245695"/>
                </a:moveTo>
                <a:cubicBezTo>
                  <a:pt x="4132741" y="2370586"/>
                  <a:pt x="3938009" y="2465898"/>
                  <a:pt x="3712876" y="2531631"/>
                </a:cubicBezTo>
                <a:lnTo>
                  <a:pt x="3712876" y="2873029"/>
                </a:lnTo>
                <a:cubicBezTo>
                  <a:pt x="3784360" y="2864812"/>
                  <a:pt x="3862828" y="2843654"/>
                  <a:pt x="3948280" y="2809556"/>
                </a:cubicBezTo>
                <a:cubicBezTo>
                  <a:pt x="4033732" y="2775457"/>
                  <a:pt x="4101108" y="2737045"/>
                  <a:pt x="4150407" y="2694319"/>
                </a:cubicBezTo>
                <a:lnTo>
                  <a:pt x="4150407" y="4196715"/>
                </a:lnTo>
                <a:lnTo>
                  <a:pt x="4550964" y="4196715"/>
                </a:lnTo>
                <a:lnTo>
                  <a:pt x="4550964" y="2245695"/>
                </a:lnTo>
                <a:close/>
                <a:moveTo>
                  <a:pt x="0" y="0"/>
                </a:moveTo>
                <a:lnTo>
                  <a:pt x="5170639" y="0"/>
                </a:lnTo>
                <a:lnTo>
                  <a:pt x="5242297" y="100768"/>
                </a:lnTo>
                <a:cubicBezTo>
                  <a:pt x="5781281" y="898569"/>
                  <a:pt x="6096000" y="1860331"/>
                  <a:pt x="6096000" y="2895600"/>
                </a:cubicBezTo>
                <a:cubicBezTo>
                  <a:pt x="6096000" y="4448504"/>
                  <a:pt x="5387882" y="5836017"/>
                  <a:pt x="4276930" y="6752855"/>
                </a:cubicBezTo>
                <a:lnTo>
                  <a:pt x="4143132" y="6858000"/>
                </a:lnTo>
                <a:lnTo>
                  <a:pt x="0" y="6858000"/>
                </a:lnTo>
                <a:close/>
              </a:path>
            </a:pathLst>
          </a:cu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E1FF8F21-F313-44B4-B41A-CF916870EED7}"/>
              </a:ext>
            </a:extLst>
          </p:cNvPr>
          <p:cNvSpPr/>
          <p:nvPr/>
        </p:nvSpPr>
        <p:spPr>
          <a:xfrm>
            <a:off x="0" y="3463251"/>
            <a:ext cx="3068053" cy="3470944"/>
          </a:xfrm>
          <a:custGeom>
            <a:avLst/>
            <a:gdLst/>
            <a:ahLst/>
            <a:cxnLst/>
            <a:rect l="l" t="t" r="r" b="b"/>
            <a:pathLst>
              <a:path w="6096000" h="6866020">
                <a:moveTo>
                  <a:pt x="2663309" y="2538750"/>
                </a:moveTo>
                <a:cubicBezTo>
                  <a:pt x="2843252" y="2538750"/>
                  <a:pt x="2933223" y="2766349"/>
                  <a:pt x="2933223" y="3221546"/>
                </a:cubicBezTo>
                <a:cubicBezTo>
                  <a:pt x="2933223" y="3675100"/>
                  <a:pt x="2840787" y="3901876"/>
                  <a:pt x="2655914" y="3901876"/>
                </a:cubicBezTo>
                <a:cubicBezTo>
                  <a:pt x="2467755" y="3901876"/>
                  <a:pt x="2373676" y="3681673"/>
                  <a:pt x="2373676" y="3241266"/>
                </a:cubicBezTo>
                <a:cubicBezTo>
                  <a:pt x="2373676" y="2772922"/>
                  <a:pt x="2470220" y="2538750"/>
                  <a:pt x="2663309" y="2538750"/>
                </a:cubicBezTo>
                <a:close/>
                <a:moveTo>
                  <a:pt x="3741378" y="2265139"/>
                </a:moveTo>
                <a:lnTo>
                  <a:pt x="3669894" y="3318912"/>
                </a:lnTo>
                <a:cubicBezTo>
                  <a:pt x="3800537" y="3304122"/>
                  <a:pt x="3915980" y="3296727"/>
                  <a:pt x="4016222" y="3296727"/>
                </a:cubicBezTo>
                <a:cubicBezTo>
                  <a:pt x="4287368" y="3296727"/>
                  <a:pt x="4422941" y="3395737"/>
                  <a:pt x="4422941" y="3593756"/>
                </a:cubicBezTo>
                <a:cubicBezTo>
                  <a:pt x="4422941" y="3688246"/>
                  <a:pt x="4391102" y="3763222"/>
                  <a:pt x="4327424" y="3818684"/>
                </a:cubicBezTo>
                <a:cubicBezTo>
                  <a:pt x="4263746" y="3874146"/>
                  <a:pt x="4175623" y="3901876"/>
                  <a:pt x="4063056" y="3901876"/>
                </a:cubicBezTo>
                <a:cubicBezTo>
                  <a:pt x="3913515" y="3901876"/>
                  <a:pt x="3772601" y="3861615"/>
                  <a:pt x="3640315" y="3781093"/>
                </a:cubicBezTo>
                <a:lnTo>
                  <a:pt x="3640315" y="4124956"/>
                </a:lnTo>
                <a:cubicBezTo>
                  <a:pt x="3765206" y="4180007"/>
                  <a:pt x="3918445" y="4207532"/>
                  <a:pt x="4100031" y="4207532"/>
                </a:cubicBezTo>
                <a:cubicBezTo>
                  <a:pt x="4324342" y="4207532"/>
                  <a:pt x="4501820" y="4146524"/>
                  <a:pt x="4632463" y="4024508"/>
                </a:cubicBezTo>
                <a:cubicBezTo>
                  <a:pt x="4763106" y="3902493"/>
                  <a:pt x="4828428" y="3745351"/>
                  <a:pt x="4828428" y="3553084"/>
                </a:cubicBezTo>
                <a:cubicBezTo>
                  <a:pt x="4828428" y="3378893"/>
                  <a:pt x="4774404" y="3240855"/>
                  <a:pt x="4666356" y="3138970"/>
                </a:cubicBezTo>
                <a:cubicBezTo>
                  <a:pt x="4558309" y="3037084"/>
                  <a:pt x="4411028" y="2986142"/>
                  <a:pt x="4224512" y="2986142"/>
                </a:cubicBezTo>
                <a:cubicBezTo>
                  <a:pt x="4166996" y="2986142"/>
                  <a:pt x="4104139" y="2989017"/>
                  <a:pt x="4035942" y="2994769"/>
                </a:cubicBezTo>
                <a:lnTo>
                  <a:pt x="4063056" y="2592980"/>
                </a:lnTo>
                <a:lnTo>
                  <a:pt x="4752014" y="2592980"/>
                </a:lnTo>
                <a:lnTo>
                  <a:pt x="4752014" y="2265139"/>
                </a:lnTo>
                <a:close/>
                <a:moveTo>
                  <a:pt x="2680564" y="2233095"/>
                </a:moveTo>
                <a:cubicBezTo>
                  <a:pt x="2450500" y="2233095"/>
                  <a:pt x="2274666" y="2320190"/>
                  <a:pt x="2153061" y="2494381"/>
                </a:cubicBezTo>
                <a:cubicBezTo>
                  <a:pt x="2031456" y="2668572"/>
                  <a:pt x="1970654" y="2920820"/>
                  <a:pt x="1970654" y="3251126"/>
                </a:cubicBezTo>
                <a:cubicBezTo>
                  <a:pt x="1970654" y="3888730"/>
                  <a:pt x="2194966" y="4207532"/>
                  <a:pt x="2643589" y="4207532"/>
                </a:cubicBezTo>
                <a:cubicBezTo>
                  <a:pt x="2868723" y="4207532"/>
                  <a:pt x="3040860" y="4120642"/>
                  <a:pt x="3160000" y="3946862"/>
                </a:cubicBezTo>
                <a:cubicBezTo>
                  <a:pt x="3279140" y="3773082"/>
                  <a:pt x="3338710" y="3526380"/>
                  <a:pt x="3338710" y="3206756"/>
                </a:cubicBezTo>
                <a:cubicBezTo>
                  <a:pt x="3338710" y="2557648"/>
                  <a:pt x="3119328" y="2233095"/>
                  <a:pt x="2680564" y="2233095"/>
                </a:cubicBezTo>
                <a:close/>
                <a:moveTo>
                  <a:pt x="0" y="0"/>
                </a:moveTo>
                <a:lnTo>
                  <a:pt x="5170639" y="0"/>
                </a:lnTo>
                <a:lnTo>
                  <a:pt x="5242297" y="100886"/>
                </a:lnTo>
                <a:cubicBezTo>
                  <a:pt x="5781281" y="899620"/>
                  <a:pt x="6096000" y="1862507"/>
                  <a:pt x="6096000" y="2898986"/>
                </a:cubicBezTo>
                <a:cubicBezTo>
                  <a:pt x="6096000" y="4453706"/>
                  <a:pt x="5387882" y="5842842"/>
                  <a:pt x="4276930" y="6760752"/>
                </a:cubicBezTo>
                <a:lnTo>
                  <a:pt x="4143132" y="6866020"/>
                </a:lnTo>
                <a:lnTo>
                  <a:pt x="0" y="6866020"/>
                </a:lnTo>
                <a:close/>
              </a:path>
            </a:pathLst>
          </a:cu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23608682-A77A-4D82-B6C4-F25C85697EB6}"/>
              </a:ext>
            </a:extLst>
          </p:cNvPr>
          <p:cNvSpPr/>
          <p:nvPr/>
        </p:nvSpPr>
        <p:spPr>
          <a:xfrm>
            <a:off x="3042920" y="0"/>
            <a:ext cx="3053080" cy="3393757"/>
          </a:xfrm>
          <a:custGeom>
            <a:avLst/>
            <a:gdLst/>
            <a:ahLst/>
            <a:cxnLst/>
            <a:rect l="l" t="t" r="r" b="b"/>
            <a:pathLst>
              <a:path w="6096000" h="6866020">
                <a:moveTo>
                  <a:pt x="2663309" y="2538750"/>
                </a:moveTo>
                <a:cubicBezTo>
                  <a:pt x="2843252" y="2538750"/>
                  <a:pt x="2933223" y="2766349"/>
                  <a:pt x="2933223" y="3221546"/>
                </a:cubicBezTo>
                <a:cubicBezTo>
                  <a:pt x="2933223" y="3675100"/>
                  <a:pt x="2840787" y="3901876"/>
                  <a:pt x="2655914" y="3901876"/>
                </a:cubicBezTo>
                <a:cubicBezTo>
                  <a:pt x="2467755" y="3901876"/>
                  <a:pt x="2373676" y="3681673"/>
                  <a:pt x="2373676" y="3241266"/>
                </a:cubicBezTo>
                <a:cubicBezTo>
                  <a:pt x="2373676" y="2772922"/>
                  <a:pt x="2470220" y="2538750"/>
                  <a:pt x="2663309" y="2538750"/>
                </a:cubicBezTo>
                <a:close/>
                <a:moveTo>
                  <a:pt x="4206024" y="2233095"/>
                </a:moveTo>
                <a:cubicBezTo>
                  <a:pt x="3998146" y="2233095"/>
                  <a:pt x="3810808" y="2286913"/>
                  <a:pt x="3644012" y="2394550"/>
                </a:cubicBezTo>
                <a:lnTo>
                  <a:pt x="3644012" y="2749505"/>
                </a:lnTo>
                <a:cubicBezTo>
                  <a:pt x="3793553" y="2618040"/>
                  <a:pt x="3950490" y="2552308"/>
                  <a:pt x="4114821" y="2552308"/>
                </a:cubicBezTo>
                <a:cubicBezTo>
                  <a:pt x="4302158" y="2552308"/>
                  <a:pt x="4395827" y="2638171"/>
                  <a:pt x="4395827" y="2809897"/>
                </a:cubicBezTo>
                <a:cubicBezTo>
                  <a:pt x="4395827" y="2889597"/>
                  <a:pt x="4371177" y="2964984"/>
                  <a:pt x="4321878" y="3036057"/>
                </a:cubicBezTo>
                <a:cubicBezTo>
                  <a:pt x="4272578" y="3107131"/>
                  <a:pt x="4186305" y="3188680"/>
                  <a:pt x="4063056" y="3280705"/>
                </a:cubicBezTo>
                <a:cubicBezTo>
                  <a:pt x="3928305" y="3376017"/>
                  <a:pt x="3828885" y="3459210"/>
                  <a:pt x="3764796" y="3530283"/>
                </a:cubicBezTo>
                <a:cubicBezTo>
                  <a:pt x="3700706" y="3601356"/>
                  <a:pt x="3650380" y="3677975"/>
                  <a:pt x="3613816" y="3760141"/>
                </a:cubicBezTo>
                <a:cubicBezTo>
                  <a:pt x="3577253" y="3842306"/>
                  <a:pt x="3558971" y="3933099"/>
                  <a:pt x="3558971" y="4032520"/>
                </a:cubicBezTo>
                <a:lnTo>
                  <a:pt x="3558971" y="4174255"/>
                </a:lnTo>
                <a:lnTo>
                  <a:pt x="4828428" y="4174255"/>
                </a:lnTo>
                <a:lnTo>
                  <a:pt x="4828428" y="3842717"/>
                </a:lnTo>
                <a:lnTo>
                  <a:pt x="4018687" y="3842717"/>
                </a:lnTo>
                <a:cubicBezTo>
                  <a:pt x="4018687" y="3805743"/>
                  <a:pt x="4040872" y="3762195"/>
                  <a:pt x="4085241" y="3712074"/>
                </a:cubicBezTo>
                <a:cubicBezTo>
                  <a:pt x="4129610" y="3661953"/>
                  <a:pt x="4216295" y="3590880"/>
                  <a:pt x="4345295" y="3498855"/>
                </a:cubicBezTo>
                <a:cubicBezTo>
                  <a:pt x="4479225" y="3404364"/>
                  <a:pt x="4576591" y="3323431"/>
                  <a:pt x="4637393" y="3256056"/>
                </a:cubicBezTo>
                <a:cubicBezTo>
                  <a:pt x="4698196" y="3188680"/>
                  <a:pt x="4744619" y="3116579"/>
                  <a:pt x="4776664" y="3039755"/>
                </a:cubicBezTo>
                <a:cubicBezTo>
                  <a:pt x="4808709" y="2962930"/>
                  <a:pt x="4824731" y="2876862"/>
                  <a:pt x="4824731" y="2781550"/>
                </a:cubicBezTo>
                <a:cubicBezTo>
                  <a:pt x="4824731" y="2610645"/>
                  <a:pt x="4769269" y="2476510"/>
                  <a:pt x="4658346" y="2379144"/>
                </a:cubicBezTo>
                <a:cubicBezTo>
                  <a:pt x="4547422" y="2281778"/>
                  <a:pt x="4396649" y="2233095"/>
                  <a:pt x="4206024" y="2233095"/>
                </a:cubicBezTo>
                <a:close/>
                <a:moveTo>
                  <a:pt x="2680564" y="2233095"/>
                </a:moveTo>
                <a:cubicBezTo>
                  <a:pt x="2450501" y="2233095"/>
                  <a:pt x="2274666" y="2320190"/>
                  <a:pt x="2153061" y="2494381"/>
                </a:cubicBezTo>
                <a:cubicBezTo>
                  <a:pt x="2031456" y="2668572"/>
                  <a:pt x="1970654" y="2920820"/>
                  <a:pt x="1970654" y="3251126"/>
                </a:cubicBezTo>
                <a:cubicBezTo>
                  <a:pt x="1970654" y="3888730"/>
                  <a:pt x="2194966" y="4207532"/>
                  <a:pt x="2643590" y="4207532"/>
                </a:cubicBezTo>
                <a:cubicBezTo>
                  <a:pt x="2868723" y="4207532"/>
                  <a:pt x="3040860" y="4120642"/>
                  <a:pt x="3160000" y="3946862"/>
                </a:cubicBezTo>
                <a:cubicBezTo>
                  <a:pt x="3279140" y="3773082"/>
                  <a:pt x="3338710" y="3526380"/>
                  <a:pt x="3338710" y="3206756"/>
                </a:cubicBezTo>
                <a:cubicBezTo>
                  <a:pt x="3338710" y="2557649"/>
                  <a:pt x="3119328" y="2233095"/>
                  <a:pt x="2680564" y="2233095"/>
                </a:cubicBezTo>
                <a:close/>
                <a:moveTo>
                  <a:pt x="0" y="0"/>
                </a:moveTo>
                <a:lnTo>
                  <a:pt x="5170639" y="0"/>
                </a:lnTo>
                <a:lnTo>
                  <a:pt x="5242297" y="100886"/>
                </a:lnTo>
                <a:cubicBezTo>
                  <a:pt x="5781281" y="899620"/>
                  <a:pt x="6096000" y="1862507"/>
                  <a:pt x="6096000" y="2898986"/>
                </a:cubicBezTo>
                <a:cubicBezTo>
                  <a:pt x="6096000" y="4453706"/>
                  <a:pt x="5387882" y="5842842"/>
                  <a:pt x="4276930" y="6760752"/>
                </a:cubicBezTo>
                <a:lnTo>
                  <a:pt x="4143132" y="6866020"/>
                </a:lnTo>
                <a:lnTo>
                  <a:pt x="0" y="6866020"/>
                </a:lnTo>
                <a:close/>
              </a:path>
            </a:pathLst>
          </a:cu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D5B381F3-A872-4612-ACF1-57FF5515EED9}"/>
              </a:ext>
            </a:extLst>
          </p:cNvPr>
          <p:cNvSpPr/>
          <p:nvPr/>
        </p:nvSpPr>
        <p:spPr>
          <a:xfrm>
            <a:off x="6095999" y="0"/>
            <a:ext cx="3084095" cy="3473664"/>
          </a:xfrm>
          <a:custGeom>
            <a:avLst/>
            <a:gdLst/>
            <a:ahLst/>
            <a:cxnLst/>
            <a:rect l="l" t="t" r="r" b="b"/>
            <a:pathLst>
              <a:path w="6096000" h="6866020">
                <a:moveTo>
                  <a:pt x="2663309" y="2538750"/>
                </a:moveTo>
                <a:cubicBezTo>
                  <a:pt x="2843252" y="2538750"/>
                  <a:pt x="2933223" y="2766349"/>
                  <a:pt x="2933223" y="3221546"/>
                </a:cubicBezTo>
                <a:cubicBezTo>
                  <a:pt x="2933223" y="3675100"/>
                  <a:pt x="2840787" y="3901876"/>
                  <a:pt x="2655914" y="3901876"/>
                </a:cubicBezTo>
                <a:cubicBezTo>
                  <a:pt x="2467755" y="3901876"/>
                  <a:pt x="2373676" y="3681673"/>
                  <a:pt x="2373676" y="3241266"/>
                </a:cubicBezTo>
                <a:cubicBezTo>
                  <a:pt x="2373676" y="2772922"/>
                  <a:pt x="2470220" y="2538750"/>
                  <a:pt x="2663309" y="2538750"/>
                </a:cubicBezTo>
                <a:close/>
                <a:moveTo>
                  <a:pt x="4157958" y="2233095"/>
                </a:moveTo>
                <a:cubicBezTo>
                  <a:pt x="3979658" y="2233095"/>
                  <a:pt x="3824776" y="2267193"/>
                  <a:pt x="3693312" y="2335391"/>
                </a:cubicBezTo>
                <a:lnTo>
                  <a:pt x="3693312" y="2664464"/>
                </a:lnTo>
                <a:cubicBezTo>
                  <a:pt x="3814095" y="2580655"/>
                  <a:pt x="3938576" y="2538750"/>
                  <a:pt x="4066754" y="2538750"/>
                </a:cubicBezTo>
                <a:cubicBezTo>
                  <a:pt x="4263129" y="2538750"/>
                  <a:pt x="4361317" y="2620094"/>
                  <a:pt x="4361317" y="2782782"/>
                </a:cubicBezTo>
                <a:cubicBezTo>
                  <a:pt x="4361317" y="2955330"/>
                  <a:pt x="4233139" y="3041604"/>
                  <a:pt x="3976783" y="3041604"/>
                </a:cubicBezTo>
                <a:lnTo>
                  <a:pt x="3820257" y="3041604"/>
                </a:lnTo>
                <a:lnTo>
                  <a:pt x="3820257" y="3348492"/>
                </a:lnTo>
                <a:lnTo>
                  <a:pt x="3990340" y="3348492"/>
                </a:lnTo>
                <a:cubicBezTo>
                  <a:pt x="4125913" y="3348492"/>
                  <a:pt x="4231290" y="3372320"/>
                  <a:pt x="4306472" y="3419976"/>
                </a:cubicBezTo>
                <a:cubicBezTo>
                  <a:pt x="4381653" y="3467632"/>
                  <a:pt x="4419244" y="3536651"/>
                  <a:pt x="4419244" y="3627033"/>
                </a:cubicBezTo>
                <a:cubicBezTo>
                  <a:pt x="4419244" y="3714950"/>
                  <a:pt x="4387610" y="3782737"/>
                  <a:pt x="4324343" y="3830392"/>
                </a:cubicBezTo>
                <a:cubicBezTo>
                  <a:pt x="4261075" y="3878048"/>
                  <a:pt x="4175623" y="3901876"/>
                  <a:pt x="4067986" y="3901876"/>
                </a:cubicBezTo>
                <a:cubicBezTo>
                  <a:pt x="3897904" y="3901876"/>
                  <a:pt x="3749184" y="3854220"/>
                  <a:pt x="3621828" y="3758908"/>
                </a:cubicBezTo>
                <a:lnTo>
                  <a:pt x="3621828" y="4110166"/>
                </a:lnTo>
                <a:cubicBezTo>
                  <a:pt x="3741789" y="4175077"/>
                  <a:pt x="3899958" y="4207532"/>
                  <a:pt x="4096333" y="4207532"/>
                </a:cubicBezTo>
                <a:cubicBezTo>
                  <a:pt x="4317359" y="4207532"/>
                  <a:pt x="4494220" y="4156590"/>
                  <a:pt x="4626917" y="4054704"/>
                </a:cubicBezTo>
                <a:cubicBezTo>
                  <a:pt x="4759615" y="3952819"/>
                  <a:pt x="4825963" y="3811084"/>
                  <a:pt x="4825963" y="3629498"/>
                </a:cubicBezTo>
                <a:cubicBezTo>
                  <a:pt x="4825963" y="3511179"/>
                  <a:pt x="4786113" y="3410732"/>
                  <a:pt x="4706412" y="3328156"/>
                </a:cubicBezTo>
                <a:cubicBezTo>
                  <a:pt x="4626712" y="3245579"/>
                  <a:pt x="4520308" y="3196896"/>
                  <a:pt x="4387199" y="3182107"/>
                </a:cubicBezTo>
                <a:lnTo>
                  <a:pt x="4387199" y="3175944"/>
                </a:lnTo>
                <a:cubicBezTo>
                  <a:pt x="4640269" y="3111855"/>
                  <a:pt x="4766804" y="2954919"/>
                  <a:pt x="4766804" y="2705136"/>
                </a:cubicBezTo>
                <a:cubicBezTo>
                  <a:pt x="4766804" y="2557238"/>
                  <a:pt x="4710521" y="2441590"/>
                  <a:pt x="4597954" y="2358192"/>
                </a:cubicBezTo>
                <a:cubicBezTo>
                  <a:pt x="4485387" y="2274794"/>
                  <a:pt x="4338722" y="2233095"/>
                  <a:pt x="4157958" y="2233095"/>
                </a:cubicBezTo>
                <a:close/>
                <a:moveTo>
                  <a:pt x="2680564" y="2233095"/>
                </a:moveTo>
                <a:cubicBezTo>
                  <a:pt x="2450501" y="2233095"/>
                  <a:pt x="2274666" y="2320190"/>
                  <a:pt x="2153061" y="2494381"/>
                </a:cubicBezTo>
                <a:cubicBezTo>
                  <a:pt x="2031456" y="2668572"/>
                  <a:pt x="1970654" y="2920820"/>
                  <a:pt x="1970654" y="3251126"/>
                </a:cubicBezTo>
                <a:cubicBezTo>
                  <a:pt x="1970654" y="3888730"/>
                  <a:pt x="2194966" y="4207532"/>
                  <a:pt x="2643590" y="4207532"/>
                </a:cubicBezTo>
                <a:cubicBezTo>
                  <a:pt x="2868723" y="4207532"/>
                  <a:pt x="3040860" y="4120642"/>
                  <a:pt x="3160000" y="3946862"/>
                </a:cubicBezTo>
                <a:cubicBezTo>
                  <a:pt x="3279140" y="3773082"/>
                  <a:pt x="3338710" y="3526380"/>
                  <a:pt x="3338710" y="3206756"/>
                </a:cubicBezTo>
                <a:cubicBezTo>
                  <a:pt x="3338710" y="2557649"/>
                  <a:pt x="3119328" y="2233095"/>
                  <a:pt x="2680564" y="2233095"/>
                </a:cubicBezTo>
                <a:close/>
                <a:moveTo>
                  <a:pt x="0" y="0"/>
                </a:moveTo>
                <a:lnTo>
                  <a:pt x="5170639" y="0"/>
                </a:lnTo>
                <a:lnTo>
                  <a:pt x="5242297" y="100886"/>
                </a:lnTo>
                <a:cubicBezTo>
                  <a:pt x="5781281" y="899620"/>
                  <a:pt x="6096000" y="1862507"/>
                  <a:pt x="6096000" y="2898986"/>
                </a:cubicBezTo>
                <a:cubicBezTo>
                  <a:pt x="6096000" y="4453706"/>
                  <a:pt x="5387882" y="5842842"/>
                  <a:pt x="4276930" y="6760752"/>
                </a:cubicBezTo>
                <a:lnTo>
                  <a:pt x="4143132" y="6866020"/>
                </a:lnTo>
                <a:lnTo>
                  <a:pt x="0" y="6866020"/>
                </a:lnTo>
                <a:close/>
              </a:path>
            </a:pathLst>
          </a:cu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875A0FDA-96C3-41F4-9DF2-FC9043166222}"/>
              </a:ext>
            </a:extLst>
          </p:cNvPr>
          <p:cNvSpPr/>
          <p:nvPr/>
        </p:nvSpPr>
        <p:spPr>
          <a:xfrm>
            <a:off x="9175750" y="0"/>
            <a:ext cx="3012394" cy="3392905"/>
          </a:xfrm>
          <a:custGeom>
            <a:avLst/>
            <a:gdLst/>
            <a:ahLst/>
            <a:cxnLst/>
            <a:rect l="l" t="t" r="r" b="b"/>
            <a:pathLst>
              <a:path w="6096000" h="6866020">
                <a:moveTo>
                  <a:pt x="4320645" y="2777852"/>
                </a:moveTo>
                <a:lnTo>
                  <a:pt x="4320645" y="3477902"/>
                </a:lnTo>
                <a:lnTo>
                  <a:pt x="3820257" y="3477902"/>
                </a:lnTo>
                <a:cubicBezTo>
                  <a:pt x="3967333" y="3295495"/>
                  <a:pt x="4077640" y="3151705"/>
                  <a:pt x="4151179" y="3046533"/>
                </a:cubicBezTo>
                <a:cubicBezTo>
                  <a:pt x="4224717" y="2941362"/>
                  <a:pt x="4281206" y="2851801"/>
                  <a:pt x="4320645" y="2777852"/>
                </a:cubicBezTo>
                <a:close/>
                <a:moveTo>
                  <a:pt x="2663309" y="2538750"/>
                </a:moveTo>
                <a:cubicBezTo>
                  <a:pt x="2843252" y="2538750"/>
                  <a:pt x="2933223" y="2766349"/>
                  <a:pt x="2933223" y="3221546"/>
                </a:cubicBezTo>
                <a:cubicBezTo>
                  <a:pt x="2933223" y="3675100"/>
                  <a:pt x="2840787" y="3901876"/>
                  <a:pt x="2655914" y="3901876"/>
                </a:cubicBezTo>
                <a:cubicBezTo>
                  <a:pt x="2467755" y="3901876"/>
                  <a:pt x="2373676" y="3681673"/>
                  <a:pt x="2373676" y="3241266"/>
                </a:cubicBezTo>
                <a:cubicBezTo>
                  <a:pt x="2373676" y="2772922"/>
                  <a:pt x="2470220" y="2538750"/>
                  <a:pt x="2663309" y="2538750"/>
                </a:cubicBezTo>
                <a:close/>
                <a:moveTo>
                  <a:pt x="4314483" y="2265139"/>
                </a:moveTo>
                <a:cubicBezTo>
                  <a:pt x="4235604" y="2434400"/>
                  <a:pt x="4118929" y="2629133"/>
                  <a:pt x="3964458" y="2849336"/>
                </a:cubicBezTo>
                <a:cubicBezTo>
                  <a:pt x="3809986" y="3069540"/>
                  <a:pt x="3644423" y="3278240"/>
                  <a:pt x="3467767" y="3475437"/>
                </a:cubicBezTo>
                <a:lnTo>
                  <a:pt x="3467767" y="3767536"/>
                </a:lnTo>
                <a:lnTo>
                  <a:pt x="4320645" y="3767536"/>
                </a:lnTo>
                <a:lnTo>
                  <a:pt x="4320645" y="4174255"/>
                </a:lnTo>
                <a:lnTo>
                  <a:pt x="4682995" y="4174255"/>
                </a:lnTo>
                <a:lnTo>
                  <a:pt x="4682995" y="3767536"/>
                </a:lnTo>
                <a:lnTo>
                  <a:pt x="4952909" y="3767536"/>
                </a:lnTo>
                <a:lnTo>
                  <a:pt x="4952909" y="3477902"/>
                </a:lnTo>
                <a:lnTo>
                  <a:pt x="4682995" y="3477902"/>
                </a:lnTo>
                <a:lnTo>
                  <a:pt x="4682995" y="2265139"/>
                </a:lnTo>
                <a:close/>
                <a:moveTo>
                  <a:pt x="2680564" y="2233095"/>
                </a:moveTo>
                <a:cubicBezTo>
                  <a:pt x="2450500" y="2233095"/>
                  <a:pt x="2274666" y="2320190"/>
                  <a:pt x="2153061" y="2494381"/>
                </a:cubicBezTo>
                <a:cubicBezTo>
                  <a:pt x="2031456" y="2668572"/>
                  <a:pt x="1970654" y="2920820"/>
                  <a:pt x="1970654" y="3251126"/>
                </a:cubicBezTo>
                <a:cubicBezTo>
                  <a:pt x="1970654" y="3888730"/>
                  <a:pt x="2194966" y="4207532"/>
                  <a:pt x="2643589" y="4207532"/>
                </a:cubicBezTo>
                <a:cubicBezTo>
                  <a:pt x="2868723" y="4207532"/>
                  <a:pt x="3040860" y="4120642"/>
                  <a:pt x="3160000" y="3946862"/>
                </a:cubicBezTo>
                <a:cubicBezTo>
                  <a:pt x="3279140" y="3773082"/>
                  <a:pt x="3338710" y="3526380"/>
                  <a:pt x="3338710" y="3206756"/>
                </a:cubicBezTo>
                <a:cubicBezTo>
                  <a:pt x="3338710" y="2557649"/>
                  <a:pt x="3119328" y="2233095"/>
                  <a:pt x="2680564" y="2233095"/>
                </a:cubicBezTo>
                <a:close/>
                <a:moveTo>
                  <a:pt x="0" y="0"/>
                </a:moveTo>
                <a:lnTo>
                  <a:pt x="5170639" y="0"/>
                </a:lnTo>
                <a:lnTo>
                  <a:pt x="5242297" y="100886"/>
                </a:lnTo>
                <a:cubicBezTo>
                  <a:pt x="5781281" y="899620"/>
                  <a:pt x="6096000" y="1862507"/>
                  <a:pt x="6096000" y="2898986"/>
                </a:cubicBezTo>
                <a:cubicBezTo>
                  <a:pt x="6096000" y="4453706"/>
                  <a:pt x="5387882" y="5842842"/>
                  <a:pt x="4276930" y="6760752"/>
                </a:cubicBezTo>
                <a:lnTo>
                  <a:pt x="4143132" y="6866020"/>
                </a:lnTo>
                <a:lnTo>
                  <a:pt x="0" y="6866020"/>
                </a:lnTo>
                <a:close/>
              </a:path>
            </a:pathLst>
          </a:cu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95C12C28-0AEE-4937-BA37-D35E0B91D108}"/>
              </a:ext>
            </a:extLst>
          </p:cNvPr>
          <p:cNvSpPr/>
          <p:nvPr/>
        </p:nvSpPr>
        <p:spPr>
          <a:xfrm>
            <a:off x="3013479" y="3392122"/>
            <a:ext cx="3082521" cy="3471893"/>
          </a:xfrm>
          <a:custGeom>
            <a:avLst/>
            <a:gdLst/>
            <a:ahLst/>
            <a:cxnLst/>
            <a:rect l="l" t="t" r="r" b="b"/>
            <a:pathLst>
              <a:path w="6096000" h="6866020">
                <a:moveTo>
                  <a:pt x="4236836" y="3247428"/>
                </a:moveTo>
                <a:cubicBezTo>
                  <a:pt x="4413492" y="3247428"/>
                  <a:pt x="4501820" y="3354654"/>
                  <a:pt x="4501820" y="3569106"/>
                </a:cubicBezTo>
                <a:cubicBezTo>
                  <a:pt x="4501820" y="3664418"/>
                  <a:pt x="4478404" y="3743708"/>
                  <a:pt x="4431568" y="3806975"/>
                </a:cubicBezTo>
                <a:cubicBezTo>
                  <a:pt x="4384734" y="3870243"/>
                  <a:pt x="4320646" y="3901876"/>
                  <a:pt x="4239302" y="3901876"/>
                </a:cubicBezTo>
                <a:cubicBezTo>
                  <a:pt x="4158780" y="3901876"/>
                  <a:pt x="4093868" y="3867367"/>
                  <a:pt x="4044568" y="3798348"/>
                </a:cubicBezTo>
                <a:cubicBezTo>
                  <a:pt x="3995270" y="3729329"/>
                  <a:pt x="3970620" y="3645520"/>
                  <a:pt x="3970620" y="3546921"/>
                </a:cubicBezTo>
                <a:cubicBezTo>
                  <a:pt x="3970620" y="3460648"/>
                  <a:pt x="3995064" y="3389164"/>
                  <a:pt x="4043952" y="3332469"/>
                </a:cubicBezTo>
                <a:cubicBezTo>
                  <a:pt x="4092842" y="3275775"/>
                  <a:pt x="4157136" y="3247428"/>
                  <a:pt x="4236836" y="3247428"/>
                </a:cubicBezTo>
                <a:close/>
                <a:moveTo>
                  <a:pt x="2663310" y="2538750"/>
                </a:moveTo>
                <a:cubicBezTo>
                  <a:pt x="2843252" y="2538750"/>
                  <a:pt x="2933222" y="2766349"/>
                  <a:pt x="2933222" y="3221546"/>
                </a:cubicBezTo>
                <a:cubicBezTo>
                  <a:pt x="2933222" y="3675100"/>
                  <a:pt x="2840786" y="3901876"/>
                  <a:pt x="2655914" y="3901876"/>
                </a:cubicBezTo>
                <a:cubicBezTo>
                  <a:pt x="2467756" y="3901876"/>
                  <a:pt x="2373676" y="3681673"/>
                  <a:pt x="2373676" y="3241266"/>
                </a:cubicBezTo>
                <a:cubicBezTo>
                  <a:pt x="2373676" y="2772922"/>
                  <a:pt x="2470220" y="2538750"/>
                  <a:pt x="2663310" y="2538750"/>
                </a:cubicBezTo>
                <a:close/>
                <a:moveTo>
                  <a:pt x="4418012" y="2233095"/>
                </a:moveTo>
                <a:cubicBezTo>
                  <a:pt x="4149330" y="2233095"/>
                  <a:pt x="3939602" y="2333953"/>
                  <a:pt x="3788828" y="2535669"/>
                </a:cubicBezTo>
                <a:cubicBezTo>
                  <a:pt x="3638056" y="2737386"/>
                  <a:pt x="3562668" y="2999699"/>
                  <a:pt x="3562668" y="3322610"/>
                </a:cubicBezTo>
                <a:cubicBezTo>
                  <a:pt x="3562668" y="3597042"/>
                  <a:pt x="3620800" y="3813138"/>
                  <a:pt x="3737064" y="3970895"/>
                </a:cubicBezTo>
                <a:cubicBezTo>
                  <a:pt x="3853328" y="4128653"/>
                  <a:pt x="4020740" y="4207532"/>
                  <a:pt x="4239302" y="4207532"/>
                </a:cubicBezTo>
                <a:cubicBezTo>
                  <a:pt x="4429926" y="4207532"/>
                  <a:pt x="4586450" y="4144881"/>
                  <a:pt x="4708878" y="4019579"/>
                </a:cubicBezTo>
                <a:cubicBezTo>
                  <a:pt x="4831304" y="3894276"/>
                  <a:pt x="4892518" y="3735491"/>
                  <a:pt x="4892518" y="3543224"/>
                </a:cubicBezTo>
                <a:cubicBezTo>
                  <a:pt x="4892518" y="3367390"/>
                  <a:pt x="4845478" y="3224627"/>
                  <a:pt x="4751398" y="3114936"/>
                </a:cubicBezTo>
                <a:cubicBezTo>
                  <a:pt x="4657318" y="3005245"/>
                  <a:pt x="4530168" y="2950400"/>
                  <a:pt x="4369944" y="2950400"/>
                </a:cubicBezTo>
                <a:cubicBezTo>
                  <a:pt x="4190824" y="2950400"/>
                  <a:pt x="4055662" y="3020240"/>
                  <a:pt x="3964458" y="3159922"/>
                </a:cubicBezTo>
                <a:lnTo>
                  <a:pt x="3957062" y="3159922"/>
                </a:lnTo>
                <a:cubicBezTo>
                  <a:pt x="3957062" y="2976693"/>
                  <a:pt x="4001226" y="2827357"/>
                  <a:pt x="4089554" y="2711914"/>
                </a:cubicBezTo>
                <a:cubicBezTo>
                  <a:pt x="4177882" y="2596472"/>
                  <a:pt x="4295584" y="2538750"/>
                  <a:pt x="4442660" y="2538750"/>
                </a:cubicBezTo>
                <a:cubicBezTo>
                  <a:pt x="4556872" y="2538750"/>
                  <a:pt x="4662454" y="2566276"/>
                  <a:pt x="4759408" y="2621327"/>
                </a:cubicBezTo>
                <a:lnTo>
                  <a:pt x="4759408" y="2284859"/>
                </a:lnTo>
                <a:cubicBezTo>
                  <a:pt x="4676422" y="2250349"/>
                  <a:pt x="4562622" y="2233095"/>
                  <a:pt x="4418012" y="2233095"/>
                </a:cubicBezTo>
                <a:close/>
                <a:moveTo>
                  <a:pt x="2680564" y="2233095"/>
                </a:moveTo>
                <a:cubicBezTo>
                  <a:pt x="2450500" y="2233095"/>
                  <a:pt x="2274666" y="2320190"/>
                  <a:pt x="2153062" y="2494381"/>
                </a:cubicBezTo>
                <a:cubicBezTo>
                  <a:pt x="2031456" y="2668572"/>
                  <a:pt x="1970654" y="2920820"/>
                  <a:pt x="1970654" y="3251126"/>
                </a:cubicBezTo>
                <a:cubicBezTo>
                  <a:pt x="1970654" y="3888730"/>
                  <a:pt x="2194966" y="4207532"/>
                  <a:pt x="2643590" y="4207532"/>
                </a:cubicBezTo>
                <a:cubicBezTo>
                  <a:pt x="2868724" y="4207532"/>
                  <a:pt x="3040860" y="4120642"/>
                  <a:pt x="3160000" y="3946862"/>
                </a:cubicBezTo>
                <a:cubicBezTo>
                  <a:pt x="3279140" y="3773082"/>
                  <a:pt x="3338710" y="3526380"/>
                  <a:pt x="3338710" y="3206756"/>
                </a:cubicBezTo>
                <a:cubicBezTo>
                  <a:pt x="3338710" y="2557648"/>
                  <a:pt x="3119328" y="2233095"/>
                  <a:pt x="2680564" y="2233095"/>
                </a:cubicBezTo>
                <a:close/>
                <a:moveTo>
                  <a:pt x="0" y="0"/>
                </a:moveTo>
                <a:lnTo>
                  <a:pt x="5170640" y="0"/>
                </a:lnTo>
                <a:lnTo>
                  <a:pt x="5242296" y="100886"/>
                </a:lnTo>
                <a:cubicBezTo>
                  <a:pt x="5781280" y="899620"/>
                  <a:pt x="6096000" y="1862507"/>
                  <a:pt x="6096000" y="2898986"/>
                </a:cubicBezTo>
                <a:cubicBezTo>
                  <a:pt x="6096000" y="4453706"/>
                  <a:pt x="5387882" y="5842842"/>
                  <a:pt x="4276930" y="6760752"/>
                </a:cubicBezTo>
                <a:lnTo>
                  <a:pt x="4143132" y="6866020"/>
                </a:lnTo>
                <a:lnTo>
                  <a:pt x="0" y="6866020"/>
                </a:lnTo>
                <a:close/>
              </a:path>
            </a:pathLst>
          </a:cu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a:extLst>
              <a:ext uri="{FF2B5EF4-FFF2-40B4-BE49-F238E27FC236}">
                <a16:creationId xmlns:a16="http://schemas.microsoft.com/office/drawing/2014/main" id="{EE6E3CB7-9862-4BD5-94B6-A25760100EB7}"/>
              </a:ext>
            </a:extLst>
          </p:cNvPr>
          <p:cNvSpPr/>
          <p:nvPr/>
        </p:nvSpPr>
        <p:spPr>
          <a:xfrm>
            <a:off x="6096000" y="3476324"/>
            <a:ext cx="2975811" cy="3351702"/>
          </a:xfrm>
          <a:custGeom>
            <a:avLst/>
            <a:gdLst/>
            <a:ahLst/>
            <a:cxnLst/>
            <a:rect l="l" t="t" r="r" b="b"/>
            <a:pathLst>
              <a:path w="6096000" h="6866020">
                <a:moveTo>
                  <a:pt x="2663309" y="2538750"/>
                </a:moveTo>
                <a:cubicBezTo>
                  <a:pt x="2843252" y="2538750"/>
                  <a:pt x="2933223" y="2766349"/>
                  <a:pt x="2933223" y="3221546"/>
                </a:cubicBezTo>
                <a:cubicBezTo>
                  <a:pt x="2933223" y="3675100"/>
                  <a:pt x="2840787" y="3901876"/>
                  <a:pt x="2655914" y="3901876"/>
                </a:cubicBezTo>
                <a:cubicBezTo>
                  <a:pt x="2467755" y="3901876"/>
                  <a:pt x="2373676" y="3681673"/>
                  <a:pt x="2373676" y="3241266"/>
                </a:cubicBezTo>
                <a:cubicBezTo>
                  <a:pt x="2373676" y="2772922"/>
                  <a:pt x="2470220" y="2538750"/>
                  <a:pt x="2663309" y="2538750"/>
                </a:cubicBezTo>
                <a:close/>
                <a:moveTo>
                  <a:pt x="3545414" y="2265139"/>
                </a:moveTo>
                <a:lnTo>
                  <a:pt x="3545414" y="2592979"/>
                </a:lnTo>
                <a:lnTo>
                  <a:pt x="4456218" y="2592979"/>
                </a:lnTo>
                <a:cubicBezTo>
                  <a:pt x="4272989" y="2887954"/>
                  <a:pt x="4129405" y="3163003"/>
                  <a:pt x="4025466" y="3418127"/>
                </a:cubicBezTo>
                <a:cubicBezTo>
                  <a:pt x="3921526" y="3673251"/>
                  <a:pt x="3849015" y="3925294"/>
                  <a:pt x="3807932" y="4174255"/>
                </a:cubicBezTo>
                <a:lnTo>
                  <a:pt x="4235604" y="4174255"/>
                </a:lnTo>
                <a:cubicBezTo>
                  <a:pt x="4261075" y="3999242"/>
                  <a:pt x="4297639" y="3831625"/>
                  <a:pt x="4345295" y="3671402"/>
                </a:cubicBezTo>
                <a:cubicBezTo>
                  <a:pt x="4392951" y="3511179"/>
                  <a:pt x="4454781" y="3346437"/>
                  <a:pt x="4530784" y="3177176"/>
                </a:cubicBezTo>
                <a:cubicBezTo>
                  <a:pt x="4606787" y="3007915"/>
                  <a:pt x="4722024" y="2784836"/>
                  <a:pt x="4876495" y="2507938"/>
                </a:cubicBezTo>
                <a:lnTo>
                  <a:pt x="4876495" y="2265139"/>
                </a:lnTo>
                <a:close/>
                <a:moveTo>
                  <a:pt x="2680564" y="2233094"/>
                </a:moveTo>
                <a:cubicBezTo>
                  <a:pt x="2450501" y="2233094"/>
                  <a:pt x="2274666" y="2320190"/>
                  <a:pt x="2153061" y="2494381"/>
                </a:cubicBezTo>
                <a:cubicBezTo>
                  <a:pt x="2031456" y="2668572"/>
                  <a:pt x="1970654" y="2920820"/>
                  <a:pt x="1970654" y="3251125"/>
                </a:cubicBezTo>
                <a:cubicBezTo>
                  <a:pt x="1970654" y="3888730"/>
                  <a:pt x="2194966" y="4207532"/>
                  <a:pt x="2643590" y="4207532"/>
                </a:cubicBezTo>
                <a:cubicBezTo>
                  <a:pt x="2868723" y="4207532"/>
                  <a:pt x="3040860" y="4120642"/>
                  <a:pt x="3160000" y="3946862"/>
                </a:cubicBezTo>
                <a:cubicBezTo>
                  <a:pt x="3279140" y="3773082"/>
                  <a:pt x="3338710" y="3526380"/>
                  <a:pt x="3338710" y="3206756"/>
                </a:cubicBezTo>
                <a:cubicBezTo>
                  <a:pt x="3338710" y="2557648"/>
                  <a:pt x="3119328" y="2233094"/>
                  <a:pt x="2680564" y="2233094"/>
                </a:cubicBezTo>
                <a:close/>
                <a:moveTo>
                  <a:pt x="0" y="0"/>
                </a:moveTo>
                <a:lnTo>
                  <a:pt x="5170639" y="0"/>
                </a:lnTo>
                <a:lnTo>
                  <a:pt x="5242297" y="100886"/>
                </a:lnTo>
                <a:cubicBezTo>
                  <a:pt x="5781281" y="899620"/>
                  <a:pt x="6096000" y="1862507"/>
                  <a:pt x="6096000" y="2898986"/>
                </a:cubicBezTo>
                <a:cubicBezTo>
                  <a:pt x="6096000" y="4453706"/>
                  <a:pt x="5387882" y="5842842"/>
                  <a:pt x="4276930" y="6760752"/>
                </a:cubicBezTo>
                <a:lnTo>
                  <a:pt x="4143132" y="6866020"/>
                </a:lnTo>
                <a:lnTo>
                  <a:pt x="0" y="6866020"/>
                </a:lnTo>
                <a:close/>
              </a:path>
            </a:pathLst>
          </a:cu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a:extLst>
              <a:ext uri="{FF2B5EF4-FFF2-40B4-BE49-F238E27FC236}">
                <a16:creationId xmlns:a16="http://schemas.microsoft.com/office/drawing/2014/main" id="{A4F9BCCE-638F-425B-981E-E2E440C0A60E}"/>
              </a:ext>
            </a:extLst>
          </p:cNvPr>
          <p:cNvSpPr/>
          <p:nvPr/>
        </p:nvSpPr>
        <p:spPr>
          <a:xfrm>
            <a:off x="9179289" y="3392904"/>
            <a:ext cx="3049772" cy="3429000"/>
          </a:xfrm>
          <a:custGeom>
            <a:avLst/>
            <a:gdLst/>
            <a:ahLst/>
            <a:cxnLst/>
            <a:rect l="l" t="t" r="r" b="b"/>
            <a:pathLst>
              <a:path w="6096000" h="6866020">
                <a:moveTo>
                  <a:pt x="4212187" y="3333702"/>
                </a:moveTo>
                <a:cubicBezTo>
                  <a:pt x="4292709" y="3333702"/>
                  <a:pt x="4359674" y="3361433"/>
                  <a:pt x="4413082" y="3416894"/>
                </a:cubicBezTo>
                <a:cubicBezTo>
                  <a:pt x="4466489" y="3472356"/>
                  <a:pt x="4493193" y="3541580"/>
                  <a:pt x="4493193" y="3624568"/>
                </a:cubicBezTo>
                <a:cubicBezTo>
                  <a:pt x="4493193" y="3713306"/>
                  <a:pt x="4466900" y="3784380"/>
                  <a:pt x="4414314" y="3837787"/>
                </a:cubicBezTo>
                <a:cubicBezTo>
                  <a:pt x="4361728" y="3891195"/>
                  <a:pt x="4294352" y="3917898"/>
                  <a:pt x="4212187" y="3917898"/>
                </a:cubicBezTo>
                <a:cubicBezTo>
                  <a:pt x="4126735" y="3917898"/>
                  <a:pt x="4058537" y="3891195"/>
                  <a:pt x="4007595" y="3837787"/>
                </a:cubicBezTo>
                <a:cubicBezTo>
                  <a:pt x="3956652" y="3784380"/>
                  <a:pt x="3931181" y="3713306"/>
                  <a:pt x="3931181" y="3624568"/>
                </a:cubicBezTo>
                <a:cubicBezTo>
                  <a:pt x="3931181" y="3541580"/>
                  <a:pt x="3957268" y="3472356"/>
                  <a:pt x="4009443" y="3416894"/>
                </a:cubicBezTo>
                <a:cubicBezTo>
                  <a:pt x="4061618" y="3361433"/>
                  <a:pt x="4129200" y="3333702"/>
                  <a:pt x="4212187" y="3333702"/>
                </a:cubicBezTo>
                <a:close/>
                <a:moveTo>
                  <a:pt x="2663309" y="2538750"/>
                </a:moveTo>
                <a:cubicBezTo>
                  <a:pt x="2843252" y="2538750"/>
                  <a:pt x="2933223" y="2766349"/>
                  <a:pt x="2933223" y="3221546"/>
                </a:cubicBezTo>
                <a:cubicBezTo>
                  <a:pt x="2933223" y="3675099"/>
                  <a:pt x="2840787" y="3901876"/>
                  <a:pt x="2655914" y="3901876"/>
                </a:cubicBezTo>
                <a:cubicBezTo>
                  <a:pt x="2467755" y="3901876"/>
                  <a:pt x="2373676" y="3681673"/>
                  <a:pt x="2373676" y="3241266"/>
                </a:cubicBezTo>
                <a:cubicBezTo>
                  <a:pt x="2373676" y="2772922"/>
                  <a:pt x="2470220" y="2538750"/>
                  <a:pt x="2663309" y="2538750"/>
                </a:cubicBezTo>
                <a:close/>
                <a:moveTo>
                  <a:pt x="4218349" y="2522728"/>
                </a:moveTo>
                <a:cubicBezTo>
                  <a:pt x="4284082" y="2522728"/>
                  <a:pt x="4338516" y="2547789"/>
                  <a:pt x="4381653" y="2597910"/>
                </a:cubicBezTo>
                <a:cubicBezTo>
                  <a:pt x="4424790" y="2648030"/>
                  <a:pt x="4446359" y="2709244"/>
                  <a:pt x="4446359" y="2781549"/>
                </a:cubicBezTo>
                <a:cubicBezTo>
                  <a:pt x="4446359" y="2853855"/>
                  <a:pt x="4424174" y="2914247"/>
                  <a:pt x="4379804" y="2962725"/>
                </a:cubicBezTo>
                <a:cubicBezTo>
                  <a:pt x="4335435" y="3011202"/>
                  <a:pt x="4281617" y="3035441"/>
                  <a:pt x="4218349" y="3035441"/>
                </a:cubicBezTo>
                <a:cubicBezTo>
                  <a:pt x="4152617" y="3035441"/>
                  <a:pt x="4098182" y="3010586"/>
                  <a:pt x="4055045" y="2960876"/>
                </a:cubicBezTo>
                <a:cubicBezTo>
                  <a:pt x="4011908" y="2911165"/>
                  <a:pt x="3990340" y="2851390"/>
                  <a:pt x="3990340" y="2781549"/>
                </a:cubicBezTo>
                <a:cubicBezTo>
                  <a:pt x="3990340" y="2709244"/>
                  <a:pt x="4011497" y="2648030"/>
                  <a:pt x="4053813" y="2597910"/>
                </a:cubicBezTo>
                <a:cubicBezTo>
                  <a:pt x="4096128" y="2547789"/>
                  <a:pt x="4150973" y="2522728"/>
                  <a:pt x="4218349" y="2522728"/>
                </a:cubicBezTo>
                <a:close/>
                <a:moveTo>
                  <a:pt x="4214652" y="2233095"/>
                </a:moveTo>
                <a:cubicBezTo>
                  <a:pt x="4098798" y="2233095"/>
                  <a:pt x="3994037" y="2255074"/>
                  <a:pt x="3900369" y="2299032"/>
                </a:cubicBezTo>
                <a:cubicBezTo>
                  <a:pt x="3806700" y="2342991"/>
                  <a:pt x="3733778" y="2403793"/>
                  <a:pt x="3681603" y="2481440"/>
                </a:cubicBezTo>
                <a:cubicBezTo>
                  <a:pt x="3629428" y="2559086"/>
                  <a:pt x="3603340" y="2645566"/>
                  <a:pt x="3603340" y="2740878"/>
                </a:cubicBezTo>
                <a:cubicBezTo>
                  <a:pt x="3603340" y="2832081"/>
                  <a:pt x="3629839" y="2915068"/>
                  <a:pt x="3682835" y="2989839"/>
                </a:cubicBezTo>
                <a:cubicBezTo>
                  <a:pt x="3735832" y="3064610"/>
                  <a:pt x="3810808" y="3126234"/>
                  <a:pt x="3907764" y="3174712"/>
                </a:cubicBezTo>
                <a:cubicBezTo>
                  <a:pt x="3786158" y="3214973"/>
                  <a:pt x="3693311" y="3278240"/>
                  <a:pt x="3629222" y="3364514"/>
                </a:cubicBezTo>
                <a:cubicBezTo>
                  <a:pt x="3565133" y="3450787"/>
                  <a:pt x="3533089" y="3549386"/>
                  <a:pt x="3533089" y="3660310"/>
                </a:cubicBezTo>
                <a:cubicBezTo>
                  <a:pt x="3533089" y="3819711"/>
                  <a:pt x="3595945" y="3950354"/>
                  <a:pt x="3721659" y="4052239"/>
                </a:cubicBezTo>
                <a:cubicBezTo>
                  <a:pt x="3847372" y="4154124"/>
                  <a:pt x="4010470" y="4205067"/>
                  <a:pt x="4210954" y="4205067"/>
                </a:cubicBezTo>
                <a:cubicBezTo>
                  <a:pt x="4411438" y="4205067"/>
                  <a:pt x="4574537" y="4154124"/>
                  <a:pt x="4700250" y="4052239"/>
                </a:cubicBezTo>
                <a:cubicBezTo>
                  <a:pt x="4825963" y="3950354"/>
                  <a:pt x="4888820" y="3818478"/>
                  <a:pt x="4888820" y="3656612"/>
                </a:cubicBezTo>
                <a:cubicBezTo>
                  <a:pt x="4888820" y="3541580"/>
                  <a:pt x="4855543" y="3441133"/>
                  <a:pt x="4788989" y="3355270"/>
                </a:cubicBezTo>
                <a:cubicBezTo>
                  <a:pt x="4722435" y="3269407"/>
                  <a:pt x="4629588" y="3205934"/>
                  <a:pt x="4510448" y="3164852"/>
                </a:cubicBezTo>
                <a:cubicBezTo>
                  <a:pt x="4608225" y="3120482"/>
                  <a:pt x="4686076" y="3060091"/>
                  <a:pt x="4744003" y="2983677"/>
                </a:cubicBezTo>
                <a:cubicBezTo>
                  <a:pt x="4801930" y="2907263"/>
                  <a:pt x="4830893" y="2824686"/>
                  <a:pt x="4830893" y="2735948"/>
                </a:cubicBezTo>
                <a:cubicBezTo>
                  <a:pt x="4830893" y="2642279"/>
                  <a:pt x="4804600" y="2556621"/>
                  <a:pt x="4752014" y="2478975"/>
                </a:cubicBezTo>
                <a:cubicBezTo>
                  <a:pt x="4699429" y="2401329"/>
                  <a:pt x="4625890" y="2340937"/>
                  <a:pt x="4531400" y="2297800"/>
                </a:cubicBezTo>
                <a:cubicBezTo>
                  <a:pt x="4436910" y="2254663"/>
                  <a:pt x="4331327" y="2233095"/>
                  <a:pt x="4214652" y="2233095"/>
                </a:cubicBezTo>
                <a:close/>
                <a:moveTo>
                  <a:pt x="2680564" y="2233095"/>
                </a:moveTo>
                <a:cubicBezTo>
                  <a:pt x="2450501" y="2233095"/>
                  <a:pt x="2274666" y="2320190"/>
                  <a:pt x="2153061" y="2494381"/>
                </a:cubicBezTo>
                <a:cubicBezTo>
                  <a:pt x="2031457" y="2668572"/>
                  <a:pt x="1970654" y="2920820"/>
                  <a:pt x="1970654" y="3251125"/>
                </a:cubicBezTo>
                <a:cubicBezTo>
                  <a:pt x="1970654" y="3888730"/>
                  <a:pt x="2194966" y="4207532"/>
                  <a:pt x="2643590" y="4207532"/>
                </a:cubicBezTo>
                <a:cubicBezTo>
                  <a:pt x="2868723" y="4207532"/>
                  <a:pt x="3040860" y="4120642"/>
                  <a:pt x="3160000" y="3946862"/>
                </a:cubicBezTo>
                <a:cubicBezTo>
                  <a:pt x="3279140" y="3773082"/>
                  <a:pt x="3338710" y="3526380"/>
                  <a:pt x="3338710" y="3206756"/>
                </a:cubicBezTo>
                <a:cubicBezTo>
                  <a:pt x="3338710" y="2557648"/>
                  <a:pt x="3119328" y="2233095"/>
                  <a:pt x="2680564" y="2233095"/>
                </a:cubicBezTo>
                <a:close/>
                <a:moveTo>
                  <a:pt x="0" y="0"/>
                </a:moveTo>
                <a:lnTo>
                  <a:pt x="5170639" y="0"/>
                </a:lnTo>
                <a:lnTo>
                  <a:pt x="5242297" y="100886"/>
                </a:lnTo>
                <a:cubicBezTo>
                  <a:pt x="5781281" y="899620"/>
                  <a:pt x="6096000" y="1862507"/>
                  <a:pt x="6096000" y="2898986"/>
                </a:cubicBezTo>
                <a:cubicBezTo>
                  <a:pt x="6096000" y="4453706"/>
                  <a:pt x="5387882" y="5842842"/>
                  <a:pt x="4276930" y="6760752"/>
                </a:cubicBezTo>
                <a:lnTo>
                  <a:pt x="4143132" y="6866020"/>
                </a:lnTo>
                <a:lnTo>
                  <a:pt x="0" y="6866020"/>
                </a:lnTo>
                <a:close/>
              </a:path>
            </a:pathLst>
          </a:cu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00</a:t>
            </a:r>
            <a:endParaRPr lang="zh-CN" altLang="en-US" dirty="0"/>
          </a:p>
        </p:txBody>
      </p:sp>
      <p:sp>
        <p:nvSpPr>
          <p:cNvPr id="35" name="矩形 34">
            <a:extLst>
              <a:ext uri="{FF2B5EF4-FFF2-40B4-BE49-F238E27FC236}">
                <a16:creationId xmlns:a16="http://schemas.microsoft.com/office/drawing/2014/main" id="{92830A64-6741-42D3-B2D7-C5AA116A34E6}"/>
              </a:ext>
            </a:extLst>
          </p:cNvPr>
          <p:cNvSpPr/>
          <p:nvPr/>
        </p:nvSpPr>
        <p:spPr>
          <a:xfrm>
            <a:off x="-1195754" y="-1242646"/>
            <a:ext cx="14747631" cy="909710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67D2B105-B964-43E4-91BB-EA9EA2A0CE96}"/>
              </a:ext>
            </a:extLst>
          </p:cNvPr>
          <p:cNvSpPr txBox="1"/>
          <p:nvPr/>
        </p:nvSpPr>
        <p:spPr>
          <a:xfrm>
            <a:off x="1840522" y="2636838"/>
            <a:ext cx="8651631" cy="1938992"/>
          </a:xfrm>
          <a:prstGeom prst="rect">
            <a:avLst/>
          </a:prstGeom>
          <a:noFill/>
        </p:spPr>
        <p:txBody>
          <a:bodyPr wrap="square" rtlCol="0">
            <a:spAutoFit/>
          </a:bodyPr>
          <a:lstStyle/>
          <a:p>
            <a:pPr algn="ctr"/>
            <a:r>
              <a:rPr lang="zh-CN" altLang="en-US" sz="6000" b="1" dirty="0">
                <a:latin typeface="微软雅黑" panose="020B0503020204020204" pitchFamily="34" charset="-122"/>
                <a:ea typeface="微软雅黑" panose="020B0503020204020204" pitchFamily="34" charset="-122"/>
              </a:rPr>
              <a:t>这是做好的镂空形状</a:t>
            </a:r>
            <a:endParaRPr lang="en-US" altLang="zh-CN" sz="6000" b="1" dirty="0">
              <a:latin typeface="微软雅黑" panose="020B0503020204020204" pitchFamily="34" charset="-122"/>
              <a:ea typeface="微软雅黑" panose="020B0503020204020204" pitchFamily="34" charset="-122"/>
            </a:endParaRPr>
          </a:p>
          <a:p>
            <a:pPr algn="ctr"/>
            <a:r>
              <a:rPr lang="zh-CN" altLang="en-US" sz="6000" b="1" dirty="0">
                <a:latin typeface="微软雅黑" panose="020B0503020204020204" pitchFamily="34" charset="-122"/>
                <a:ea typeface="微软雅黑" panose="020B0503020204020204" pitchFamily="34" charset="-122"/>
              </a:rPr>
              <a:t>可以直接替换</a:t>
            </a:r>
          </a:p>
        </p:txBody>
      </p:sp>
    </p:spTree>
    <p:extLst>
      <p:ext uri="{BB962C8B-B14F-4D97-AF65-F5344CB8AC3E}">
        <p14:creationId xmlns:p14="http://schemas.microsoft.com/office/powerpoint/2010/main" val="2156448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4F01B5-FE88-4BCC-9F92-30D4FB2EE0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3870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DE3501-D9DC-4435-A365-A6D01D129C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0608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5DD5828-C02D-4FE8-BCC2-697C02482B1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827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图片 21" descr="河边城市的夜景&#10;&#10;描述已自动生成">
            <a:extLst>
              <a:ext uri="{FF2B5EF4-FFF2-40B4-BE49-F238E27FC236}">
                <a16:creationId xmlns:a16="http://schemas.microsoft.com/office/drawing/2014/main" id="{B80BC110-B864-4DB9-ACB6-8763DFB82E06}"/>
              </a:ext>
            </a:extLst>
          </p:cNvPr>
          <p:cNvPicPr>
            <a:picLocks noChangeAspect="1"/>
          </p:cNvPicPr>
          <p:nvPr/>
        </p:nvPicPr>
        <p:blipFill rotWithShape="1">
          <a:blip r:embed="rId3">
            <a:extLst>
              <a:ext uri="{28A0092B-C50C-407E-A947-70E740481C1C}">
                <a14:useLocalDpi xmlns:a14="http://schemas.microsoft.com/office/drawing/2010/main" val="0"/>
              </a:ext>
            </a:extLst>
          </a:blip>
          <a:srcRect l="4482" t="8034" r="1497" b="44246"/>
          <a:stretch/>
        </p:blipFill>
        <p:spPr>
          <a:xfrm>
            <a:off x="0" y="0"/>
            <a:ext cx="12192000" cy="4079631"/>
          </a:xfrm>
          <a:prstGeom prst="rect">
            <a:avLst/>
          </a:prstGeom>
        </p:spPr>
      </p:pic>
      <p:sp>
        <p:nvSpPr>
          <p:cNvPr id="76" name="矩形 75">
            <a:extLst>
              <a:ext uri="{FF2B5EF4-FFF2-40B4-BE49-F238E27FC236}">
                <a16:creationId xmlns:a16="http://schemas.microsoft.com/office/drawing/2014/main" id="{8C7585CD-59EF-4F8C-A8E4-B9F465AB5196}"/>
              </a:ext>
            </a:extLst>
          </p:cNvPr>
          <p:cNvSpPr/>
          <p:nvPr/>
        </p:nvSpPr>
        <p:spPr>
          <a:xfrm>
            <a:off x="0" y="0"/>
            <a:ext cx="12192000" cy="4084320"/>
          </a:xfrm>
          <a:prstGeom prst="rect">
            <a:avLst/>
          </a:prstGeom>
          <a:solidFill>
            <a:schemeClr val="accent2">
              <a:lumMod val="7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351A766-1A3D-46B2-AF5A-9E551D31AB12}"/>
              </a:ext>
            </a:extLst>
          </p:cNvPr>
          <p:cNvSpPr/>
          <p:nvPr/>
        </p:nvSpPr>
        <p:spPr>
          <a:xfrm>
            <a:off x="515938" y="2414784"/>
            <a:ext cx="11160125" cy="318516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113F0A4A-60D8-4CCA-ACD7-01A0333AE158}"/>
              </a:ext>
            </a:extLst>
          </p:cNvPr>
          <p:cNvSpPr txBox="1"/>
          <p:nvPr/>
        </p:nvSpPr>
        <p:spPr>
          <a:xfrm>
            <a:off x="671327" y="2729389"/>
            <a:ext cx="1273215"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目录</a:t>
            </a:r>
          </a:p>
        </p:txBody>
      </p:sp>
      <p:sp>
        <p:nvSpPr>
          <p:cNvPr id="25" name="文本框 24">
            <a:extLst>
              <a:ext uri="{FF2B5EF4-FFF2-40B4-BE49-F238E27FC236}">
                <a16:creationId xmlns:a16="http://schemas.microsoft.com/office/drawing/2014/main" id="{046EEDFC-7AD0-4BD6-9985-534C6DB86768}"/>
              </a:ext>
            </a:extLst>
          </p:cNvPr>
          <p:cNvSpPr txBox="1"/>
          <p:nvPr/>
        </p:nvSpPr>
        <p:spPr>
          <a:xfrm>
            <a:off x="2013994" y="2754770"/>
            <a:ext cx="2546430" cy="584775"/>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  </a:t>
            </a:r>
            <a:r>
              <a:rPr lang="en-US" altLang="zh-CN" sz="3200" b="1" dirty="0">
                <a:solidFill>
                  <a:schemeClr val="accent6">
                    <a:lumMod val="60000"/>
                    <a:lumOff val="40000"/>
                  </a:schemeClr>
                </a:solidFill>
                <a:latin typeface="Arial" panose="020B0604020202020204" pitchFamily="34" charset="0"/>
                <a:cs typeface="Arial" panose="020B0604020202020204" pitchFamily="34" charset="0"/>
              </a:rPr>
              <a:t>contents</a:t>
            </a:r>
            <a:endParaRPr lang="zh-CN" altLang="en-US" sz="3200" b="1" dirty="0">
              <a:solidFill>
                <a:schemeClr val="accent6">
                  <a:lumMod val="60000"/>
                  <a:lumOff val="40000"/>
                </a:schemeClr>
              </a:solidFill>
              <a:latin typeface="Arial" panose="020B0604020202020204" pitchFamily="34" charset="0"/>
              <a:cs typeface="Arial" panose="020B0604020202020204" pitchFamily="34" charset="0"/>
            </a:endParaRPr>
          </a:p>
        </p:txBody>
      </p:sp>
      <p:grpSp>
        <p:nvGrpSpPr>
          <p:cNvPr id="27" name="组合 26">
            <a:extLst>
              <a:ext uri="{FF2B5EF4-FFF2-40B4-BE49-F238E27FC236}">
                <a16:creationId xmlns:a16="http://schemas.microsoft.com/office/drawing/2014/main" id="{5A81BB45-5899-4C23-9AB1-8CCE61AFD7AD}"/>
              </a:ext>
            </a:extLst>
          </p:cNvPr>
          <p:cNvGrpSpPr/>
          <p:nvPr/>
        </p:nvGrpSpPr>
        <p:grpSpPr>
          <a:xfrm>
            <a:off x="685743" y="3746341"/>
            <a:ext cx="1964862" cy="1024950"/>
            <a:chOff x="743612" y="1524000"/>
            <a:chExt cx="2578321" cy="1024950"/>
          </a:xfrm>
        </p:grpSpPr>
        <p:sp>
          <p:nvSpPr>
            <p:cNvPr id="29" name="文本框 28">
              <a:extLst>
                <a:ext uri="{FF2B5EF4-FFF2-40B4-BE49-F238E27FC236}">
                  <a16:creationId xmlns:a16="http://schemas.microsoft.com/office/drawing/2014/main" id="{8603E40B-866B-4544-97EA-D6C6E8E82E58}"/>
                </a:ext>
              </a:extLst>
            </p:cNvPr>
            <p:cNvSpPr txBox="1"/>
            <p:nvPr/>
          </p:nvSpPr>
          <p:spPr>
            <a:xfrm>
              <a:off x="755188" y="1524000"/>
              <a:ext cx="1889760" cy="584775"/>
            </a:xfrm>
            <a:prstGeom prst="rect">
              <a:avLst/>
            </a:prstGeom>
            <a:noFill/>
          </p:spPr>
          <p:txBody>
            <a:bodyPr wrap="square" rtlCol="0">
              <a:spAutoFit/>
            </a:bodyPr>
            <a:lstStyle/>
            <a:p>
              <a:r>
                <a:rPr lang="en-US" altLang="zh-CN" sz="3200" b="1" dirty="0">
                  <a:solidFill>
                    <a:schemeClr val="accent6">
                      <a:lumMod val="75000"/>
                    </a:schemeClr>
                  </a:solidFill>
                  <a:latin typeface="微软雅黑" panose="020B0503020204020204" pitchFamily="34" charset="-122"/>
                  <a:ea typeface="微软雅黑" panose="020B0503020204020204" pitchFamily="34" charset="-122"/>
                </a:rPr>
                <a:t>01</a:t>
              </a:r>
              <a:endParaRPr lang="zh-CN" altLang="en-US" sz="3200" b="1" dirty="0">
                <a:solidFill>
                  <a:schemeClr val="accent6">
                    <a:lumMod val="75000"/>
                  </a:schemeClr>
                </a:solidFill>
                <a:latin typeface="微软雅黑" panose="020B0503020204020204" pitchFamily="34" charset="-122"/>
                <a:ea typeface="微软雅黑" panose="020B0503020204020204" pitchFamily="34" charset="-122"/>
              </a:endParaRPr>
            </a:p>
          </p:txBody>
        </p:sp>
        <p:cxnSp>
          <p:nvCxnSpPr>
            <p:cNvPr id="30" name="直接连接符 29">
              <a:extLst>
                <a:ext uri="{FF2B5EF4-FFF2-40B4-BE49-F238E27FC236}">
                  <a16:creationId xmlns:a16="http://schemas.microsoft.com/office/drawing/2014/main" id="{13AB73C2-1AA6-4E27-8998-E3C917283B1C}"/>
                </a:ext>
              </a:extLst>
            </p:cNvPr>
            <p:cNvCxnSpPr>
              <a:cxnSpLocks/>
            </p:cNvCxnSpPr>
            <p:nvPr/>
          </p:nvCxnSpPr>
          <p:spPr>
            <a:xfrm>
              <a:off x="841285" y="2148840"/>
              <a:ext cx="2388050" cy="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084C3887-A362-40A4-A03D-54B34E263280}"/>
                </a:ext>
              </a:extLst>
            </p:cNvPr>
            <p:cNvSpPr txBox="1"/>
            <p:nvPr/>
          </p:nvSpPr>
          <p:spPr>
            <a:xfrm>
              <a:off x="743612" y="2148840"/>
              <a:ext cx="2578321" cy="400110"/>
            </a:xfrm>
            <a:prstGeom prst="rect">
              <a:avLst/>
            </a:prstGeom>
            <a:noFill/>
          </p:spPr>
          <p:txBody>
            <a:bodyPr wrap="square" rtlCol="0">
              <a:spAutoFit/>
            </a:bodyPr>
            <a:lstStyle/>
            <a:p>
              <a:pPr algn="dist"/>
              <a:r>
                <a:rPr lang="zh-CN" altLang="en-US" sz="2000" b="1" dirty="0">
                  <a:latin typeface="微软雅黑" panose="020B0503020204020204" pitchFamily="34" charset="-122"/>
                  <a:ea typeface="微软雅黑" panose="020B0503020204020204" pitchFamily="34" charset="-122"/>
                </a:rPr>
                <a:t>请输入标题</a:t>
              </a:r>
            </a:p>
          </p:txBody>
        </p:sp>
      </p:grpSp>
      <p:grpSp>
        <p:nvGrpSpPr>
          <p:cNvPr id="48" name="组合 47">
            <a:extLst>
              <a:ext uri="{FF2B5EF4-FFF2-40B4-BE49-F238E27FC236}">
                <a16:creationId xmlns:a16="http://schemas.microsoft.com/office/drawing/2014/main" id="{EEE1B3B0-4472-4B0C-A9FC-485A9919F6E9}"/>
              </a:ext>
            </a:extLst>
          </p:cNvPr>
          <p:cNvGrpSpPr/>
          <p:nvPr/>
        </p:nvGrpSpPr>
        <p:grpSpPr>
          <a:xfrm>
            <a:off x="2934682" y="3746341"/>
            <a:ext cx="1964862" cy="1024950"/>
            <a:chOff x="743612" y="1524000"/>
            <a:chExt cx="2578321" cy="1024950"/>
          </a:xfrm>
        </p:grpSpPr>
        <p:sp>
          <p:nvSpPr>
            <p:cNvPr id="49" name="文本框 48">
              <a:extLst>
                <a:ext uri="{FF2B5EF4-FFF2-40B4-BE49-F238E27FC236}">
                  <a16:creationId xmlns:a16="http://schemas.microsoft.com/office/drawing/2014/main" id="{B7DFC213-F1E0-499B-A59F-71871A3283B4}"/>
                </a:ext>
              </a:extLst>
            </p:cNvPr>
            <p:cNvSpPr txBox="1"/>
            <p:nvPr/>
          </p:nvSpPr>
          <p:spPr>
            <a:xfrm>
              <a:off x="755188" y="1524000"/>
              <a:ext cx="1889760" cy="584775"/>
            </a:xfrm>
            <a:prstGeom prst="rect">
              <a:avLst/>
            </a:prstGeom>
            <a:noFill/>
          </p:spPr>
          <p:txBody>
            <a:bodyPr wrap="square" rtlCol="0">
              <a:spAutoFit/>
            </a:bodyPr>
            <a:lstStyle>
              <a:defPPr>
                <a:defRPr lang="zh-CN"/>
              </a:defPPr>
              <a:lvl1pPr>
                <a:defRPr sz="3200" b="1">
                  <a:solidFill>
                    <a:schemeClr val="accent6">
                      <a:lumMod val="75000"/>
                    </a:schemeClr>
                  </a:solidFill>
                  <a:latin typeface="微软雅黑" panose="020B0503020204020204" pitchFamily="34" charset="-122"/>
                  <a:ea typeface="微软雅黑" panose="020B0503020204020204" pitchFamily="34" charset="-122"/>
                </a:defRPr>
              </a:lvl1pPr>
            </a:lstStyle>
            <a:p>
              <a:r>
                <a:rPr lang="en-US" altLang="zh-CN" dirty="0"/>
                <a:t>02</a:t>
              </a:r>
              <a:endParaRPr lang="zh-CN" altLang="en-US" dirty="0"/>
            </a:p>
          </p:txBody>
        </p:sp>
        <p:cxnSp>
          <p:nvCxnSpPr>
            <p:cNvPr id="50" name="直接连接符 49">
              <a:extLst>
                <a:ext uri="{FF2B5EF4-FFF2-40B4-BE49-F238E27FC236}">
                  <a16:creationId xmlns:a16="http://schemas.microsoft.com/office/drawing/2014/main" id="{C8AB4B50-F7CC-407F-87A9-6A95F7A06F4B}"/>
                </a:ext>
              </a:extLst>
            </p:cNvPr>
            <p:cNvCxnSpPr>
              <a:cxnSpLocks/>
            </p:cNvCxnSpPr>
            <p:nvPr/>
          </p:nvCxnSpPr>
          <p:spPr>
            <a:xfrm>
              <a:off x="841285" y="2148840"/>
              <a:ext cx="2388050" cy="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4F381FC8-0B84-49FE-B618-5909027F0133}"/>
                </a:ext>
              </a:extLst>
            </p:cNvPr>
            <p:cNvSpPr txBox="1"/>
            <p:nvPr/>
          </p:nvSpPr>
          <p:spPr>
            <a:xfrm>
              <a:off x="743612" y="2148840"/>
              <a:ext cx="2578321" cy="400110"/>
            </a:xfrm>
            <a:prstGeom prst="rect">
              <a:avLst/>
            </a:prstGeom>
            <a:noFill/>
          </p:spPr>
          <p:txBody>
            <a:bodyPr wrap="square" rtlCol="0">
              <a:spAutoFit/>
            </a:bodyPr>
            <a:lstStyle/>
            <a:p>
              <a:pPr algn="dist"/>
              <a:r>
                <a:rPr lang="zh-CN" altLang="en-US" sz="2000" b="1" dirty="0">
                  <a:latin typeface="微软雅黑" panose="020B0503020204020204" pitchFamily="34" charset="-122"/>
                  <a:ea typeface="微软雅黑" panose="020B0503020204020204" pitchFamily="34" charset="-122"/>
                </a:rPr>
                <a:t>请输入标题</a:t>
              </a:r>
            </a:p>
          </p:txBody>
        </p:sp>
      </p:grpSp>
      <p:grpSp>
        <p:nvGrpSpPr>
          <p:cNvPr id="52" name="组合 51">
            <a:extLst>
              <a:ext uri="{FF2B5EF4-FFF2-40B4-BE49-F238E27FC236}">
                <a16:creationId xmlns:a16="http://schemas.microsoft.com/office/drawing/2014/main" id="{1E952242-903B-4333-9F66-C26A7FD82A9B}"/>
              </a:ext>
            </a:extLst>
          </p:cNvPr>
          <p:cNvGrpSpPr/>
          <p:nvPr/>
        </p:nvGrpSpPr>
        <p:grpSpPr>
          <a:xfrm>
            <a:off x="5183620" y="3746341"/>
            <a:ext cx="1964862" cy="1024950"/>
            <a:chOff x="743612" y="1524000"/>
            <a:chExt cx="2578321" cy="1024950"/>
          </a:xfrm>
        </p:grpSpPr>
        <p:sp>
          <p:nvSpPr>
            <p:cNvPr id="53" name="文本框 52">
              <a:extLst>
                <a:ext uri="{FF2B5EF4-FFF2-40B4-BE49-F238E27FC236}">
                  <a16:creationId xmlns:a16="http://schemas.microsoft.com/office/drawing/2014/main" id="{F088F3B0-F5E4-4D70-B789-F2537BE06318}"/>
                </a:ext>
              </a:extLst>
            </p:cNvPr>
            <p:cNvSpPr txBox="1"/>
            <p:nvPr/>
          </p:nvSpPr>
          <p:spPr>
            <a:xfrm>
              <a:off x="755188" y="1524000"/>
              <a:ext cx="1889760" cy="584775"/>
            </a:xfrm>
            <a:prstGeom prst="rect">
              <a:avLst/>
            </a:prstGeom>
            <a:noFill/>
          </p:spPr>
          <p:txBody>
            <a:bodyPr wrap="square" rtlCol="0">
              <a:spAutoFit/>
            </a:bodyPr>
            <a:lstStyle>
              <a:defPPr>
                <a:defRPr lang="zh-CN"/>
              </a:defPPr>
              <a:lvl1pPr>
                <a:defRPr sz="3200" b="1">
                  <a:solidFill>
                    <a:schemeClr val="accent6">
                      <a:lumMod val="75000"/>
                    </a:schemeClr>
                  </a:solidFill>
                  <a:latin typeface="微软雅黑" panose="020B0503020204020204" pitchFamily="34" charset="-122"/>
                  <a:ea typeface="微软雅黑" panose="020B0503020204020204" pitchFamily="34" charset="-122"/>
                </a:defRPr>
              </a:lvl1pPr>
            </a:lstStyle>
            <a:p>
              <a:r>
                <a:rPr lang="en-US" altLang="zh-CN" dirty="0"/>
                <a:t>03</a:t>
              </a:r>
              <a:endParaRPr lang="zh-CN" altLang="en-US" dirty="0"/>
            </a:p>
          </p:txBody>
        </p:sp>
        <p:cxnSp>
          <p:nvCxnSpPr>
            <p:cNvPr id="54" name="直接连接符 53">
              <a:extLst>
                <a:ext uri="{FF2B5EF4-FFF2-40B4-BE49-F238E27FC236}">
                  <a16:creationId xmlns:a16="http://schemas.microsoft.com/office/drawing/2014/main" id="{B2F2B359-55A5-4A82-94FC-EF31CD60AAB0}"/>
                </a:ext>
              </a:extLst>
            </p:cNvPr>
            <p:cNvCxnSpPr>
              <a:cxnSpLocks/>
            </p:cNvCxnSpPr>
            <p:nvPr/>
          </p:nvCxnSpPr>
          <p:spPr>
            <a:xfrm>
              <a:off x="841285" y="2148840"/>
              <a:ext cx="2388050" cy="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80B4D9FC-F925-4610-AAB3-BEA72AF59BDA}"/>
                </a:ext>
              </a:extLst>
            </p:cNvPr>
            <p:cNvSpPr txBox="1"/>
            <p:nvPr/>
          </p:nvSpPr>
          <p:spPr>
            <a:xfrm>
              <a:off x="743612" y="2148840"/>
              <a:ext cx="2578321" cy="400110"/>
            </a:xfrm>
            <a:prstGeom prst="rect">
              <a:avLst/>
            </a:prstGeom>
            <a:noFill/>
          </p:spPr>
          <p:txBody>
            <a:bodyPr wrap="square" rtlCol="0">
              <a:spAutoFit/>
            </a:bodyPr>
            <a:lstStyle/>
            <a:p>
              <a:pPr algn="dist"/>
              <a:r>
                <a:rPr lang="zh-CN" altLang="en-US" sz="2000" b="1" dirty="0">
                  <a:latin typeface="微软雅黑" panose="020B0503020204020204" pitchFamily="34" charset="-122"/>
                  <a:ea typeface="微软雅黑" panose="020B0503020204020204" pitchFamily="34" charset="-122"/>
                </a:rPr>
                <a:t>请输入标题</a:t>
              </a:r>
            </a:p>
          </p:txBody>
        </p:sp>
      </p:grpSp>
      <p:grpSp>
        <p:nvGrpSpPr>
          <p:cNvPr id="56" name="组合 55">
            <a:extLst>
              <a:ext uri="{FF2B5EF4-FFF2-40B4-BE49-F238E27FC236}">
                <a16:creationId xmlns:a16="http://schemas.microsoft.com/office/drawing/2014/main" id="{3B6DD985-415B-4520-A576-5BC5345F9459}"/>
              </a:ext>
            </a:extLst>
          </p:cNvPr>
          <p:cNvGrpSpPr/>
          <p:nvPr/>
        </p:nvGrpSpPr>
        <p:grpSpPr>
          <a:xfrm>
            <a:off x="7432559" y="3746341"/>
            <a:ext cx="1964862" cy="1024950"/>
            <a:chOff x="743612" y="1524000"/>
            <a:chExt cx="2578321" cy="1024950"/>
          </a:xfrm>
        </p:grpSpPr>
        <p:sp>
          <p:nvSpPr>
            <p:cNvPr id="57" name="文本框 56">
              <a:extLst>
                <a:ext uri="{FF2B5EF4-FFF2-40B4-BE49-F238E27FC236}">
                  <a16:creationId xmlns:a16="http://schemas.microsoft.com/office/drawing/2014/main" id="{28928E7F-FA44-40EA-96D7-771FD33EE243}"/>
                </a:ext>
              </a:extLst>
            </p:cNvPr>
            <p:cNvSpPr txBox="1"/>
            <p:nvPr/>
          </p:nvSpPr>
          <p:spPr>
            <a:xfrm>
              <a:off x="755188" y="1524000"/>
              <a:ext cx="1889760" cy="584775"/>
            </a:xfrm>
            <a:prstGeom prst="rect">
              <a:avLst/>
            </a:prstGeom>
            <a:noFill/>
          </p:spPr>
          <p:txBody>
            <a:bodyPr wrap="square" rtlCol="0">
              <a:spAutoFit/>
            </a:bodyPr>
            <a:lstStyle>
              <a:defPPr>
                <a:defRPr lang="zh-CN"/>
              </a:defPPr>
              <a:lvl1pPr>
                <a:defRPr sz="3200" b="1">
                  <a:solidFill>
                    <a:schemeClr val="accent6">
                      <a:lumMod val="75000"/>
                    </a:schemeClr>
                  </a:solidFill>
                  <a:latin typeface="微软雅黑" panose="020B0503020204020204" pitchFamily="34" charset="-122"/>
                  <a:ea typeface="微软雅黑" panose="020B0503020204020204" pitchFamily="34" charset="-122"/>
                </a:defRPr>
              </a:lvl1pPr>
            </a:lstStyle>
            <a:p>
              <a:r>
                <a:rPr lang="en-US" altLang="zh-CN" dirty="0"/>
                <a:t>04</a:t>
              </a:r>
              <a:endParaRPr lang="zh-CN" altLang="en-US" dirty="0"/>
            </a:p>
          </p:txBody>
        </p:sp>
        <p:cxnSp>
          <p:nvCxnSpPr>
            <p:cNvPr id="58" name="直接连接符 57">
              <a:extLst>
                <a:ext uri="{FF2B5EF4-FFF2-40B4-BE49-F238E27FC236}">
                  <a16:creationId xmlns:a16="http://schemas.microsoft.com/office/drawing/2014/main" id="{D1AF2CF2-7E20-40C3-B6EF-143B150A04AF}"/>
                </a:ext>
              </a:extLst>
            </p:cNvPr>
            <p:cNvCxnSpPr>
              <a:cxnSpLocks/>
            </p:cNvCxnSpPr>
            <p:nvPr/>
          </p:nvCxnSpPr>
          <p:spPr>
            <a:xfrm>
              <a:off x="841285" y="2148840"/>
              <a:ext cx="2388050" cy="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798359ED-9CF7-43E7-BE0E-91A8B4771805}"/>
                </a:ext>
              </a:extLst>
            </p:cNvPr>
            <p:cNvSpPr txBox="1"/>
            <p:nvPr/>
          </p:nvSpPr>
          <p:spPr>
            <a:xfrm>
              <a:off x="743612" y="2148840"/>
              <a:ext cx="2578321" cy="400110"/>
            </a:xfrm>
            <a:prstGeom prst="rect">
              <a:avLst/>
            </a:prstGeom>
            <a:noFill/>
          </p:spPr>
          <p:txBody>
            <a:bodyPr wrap="square" rtlCol="0">
              <a:spAutoFit/>
            </a:bodyPr>
            <a:lstStyle/>
            <a:p>
              <a:pPr algn="dist"/>
              <a:r>
                <a:rPr lang="zh-CN" altLang="en-US" sz="2000" b="1" dirty="0">
                  <a:latin typeface="微软雅黑" panose="020B0503020204020204" pitchFamily="34" charset="-122"/>
                  <a:ea typeface="微软雅黑" panose="020B0503020204020204" pitchFamily="34" charset="-122"/>
                </a:rPr>
                <a:t>请输入标题</a:t>
              </a:r>
            </a:p>
          </p:txBody>
        </p:sp>
      </p:grpSp>
      <p:grpSp>
        <p:nvGrpSpPr>
          <p:cNvPr id="60" name="组合 59">
            <a:extLst>
              <a:ext uri="{FF2B5EF4-FFF2-40B4-BE49-F238E27FC236}">
                <a16:creationId xmlns:a16="http://schemas.microsoft.com/office/drawing/2014/main" id="{70989D01-F3DD-4B4B-BE18-DD7FA3AF4702}"/>
              </a:ext>
            </a:extLst>
          </p:cNvPr>
          <p:cNvGrpSpPr/>
          <p:nvPr/>
        </p:nvGrpSpPr>
        <p:grpSpPr>
          <a:xfrm>
            <a:off x="9681497" y="3746341"/>
            <a:ext cx="1964862" cy="1024950"/>
            <a:chOff x="743612" y="1524000"/>
            <a:chExt cx="2578321" cy="1024950"/>
          </a:xfrm>
        </p:grpSpPr>
        <p:sp>
          <p:nvSpPr>
            <p:cNvPr id="61" name="文本框 60">
              <a:extLst>
                <a:ext uri="{FF2B5EF4-FFF2-40B4-BE49-F238E27FC236}">
                  <a16:creationId xmlns:a16="http://schemas.microsoft.com/office/drawing/2014/main" id="{E76962D2-8C67-4E5B-8336-3D7491D0EA41}"/>
                </a:ext>
              </a:extLst>
            </p:cNvPr>
            <p:cNvSpPr txBox="1"/>
            <p:nvPr/>
          </p:nvSpPr>
          <p:spPr>
            <a:xfrm>
              <a:off x="755188" y="1524000"/>
              <a:ext cx="1889760" cy="584775"/>
            </a:xfrm>
            <a:prstGeom prst="rect">
              <a:avLst/>
            </a:prstGeom>
            <a:noFill/>
          </p:spPr>
          <p:txBody>
            <a:bodyPr wrap="square" rtlCol="0">
              <a:spAutoFit/>
            </a:bodyPr>
            <a:lstStyle>
              <a:defPPr>
                <a:defRPr lang="zh-CN"/>
              </a:defPPr>
              <a:lvl1pPr>
                <a:defRPr sz="3200" b="1">
                  <a:solidFill>
                    <a:schemeClr val="accent6">
                      <a:lumMod val="75000"/>
                    </a:schemeClr>
                  </a:solidFill>
                  <a:latin typeface="微软雅黑" panose="020B0503020204020204" pitchFamily="34" charset="-122"/>
                  <a:ea typeface="微软雅黑" panose="020B0503020204020204" pitchFamily="34" charset="-122"/>
                </a:defRPr>
              </a:lvl1pPr>
            </a:lstStyle>
            <a:p>
              <a:r>
                <a:rPr lang="en-US" altLang="zh-CN" dirty="0"/>
                <a:t>05</a:t>
              </a:r>
              <a:endParaRPr lang="zh-CN" altLang="en-US" dirty="0"/>
            </a:p>
          </p:txBody>
        </p:sp>
        <p:cxnSp>
          <p:nvCxnSpPr>
            <p:cNvPr id="62" name="直接连接符 61">
              <a:extLst>
                <a:ext uri="{FF2B5EF4-FFF2-40B4-BE49-F238E27FC236}">
                  <a16:creationId xmlns:a16="http://schemas.microsoft.com/office/drawing/2014/main" id="{55CADB57-42AA-462E-9366-E6CDE3570725}"/>
                </a:ext>
              </a:extLst>
            </p:cNvPr>
            <p:cNvCxnSpPr>
              <a:cxnSpLocks/>
            </p:cNvCxnSpPr>
            <p:nvPr/>
          </p:nvCxnSpPr>
          <p:spPr>
            <a:xfrm>
              <a:off x="841285" y="2148840"/>
              <a:ext cx="2388050" cy="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456BC617-5ACA-4BD5-895A-6DBEE9E1E243}"/>
                </a:ext>
              </a:extLst>
            </p:cNvPr>
            <p:cNvSpPr txBox="1"/>
            <p:nvPr/>
          </p:nvSpPr>
          <p:spPr>
            <a:xfrm>
              <a:off x="743612" y="2148840"/>
              <a:ext cx="2578321" cy="400110"/>
            </a:xfrm>
            <a:prstGeom prst="rect">
              <a:avLst/>
            </a:prstGeom>
            <a:noFill/>
          </p:spPr>
          <p:txBody>
            <a:bodyPr wrap="square" rtlCol="0">
              <a:spAutoFit/>
            </a:bodyPr>
            <a:lstStyle/>
            <a:p>
              <a:pPr algn="dist"/>
              <a:r>
                <a:rPr lang="zh-CN" altLang="en-US" sz="2000" b="1" dirty="0">
                  <a:latin typeface="微软雅黑" panose="020B0503020204020204" pitchFamily="34" charset="-122"/>
                  <a:ea typeface="微软雅黑" panose="020B0503020204020204" pitchFamily="34" charset="-122"/>
                </a:rPr>
                <a:t>请输入标题</a:t>
              </a:r>
            </a:p>
          </p:txBody>
        </p:sp>
      </p:grpSp>
      <p:sp>
        <p:nvSpPr>
          <p:cNvPr id="71" name="矩形 70">
            <a:extLst>
              <a:ext uri="{FF2B5EF4-FFF2-40B4-BE49-F238E27FC236}">
                <a16:creationId xmlns:a16="http://schemas.microsoft.com/office/drawing/2014/main" id="{0C8E4986-3B5D-4814-AEC0-919D799B17B9}"/>
              </a:ext>
            </a:extLst>
          </p:cNvPr>
          <p:cNvSpPr/>
          <p:nvPr/>
        </p:nvSpPr>
        <p:spPr>
          <a:xfrm>
            <a:off x="2747441" y="3587750"/>
            <a:ext cx="45719" cy="1197748"/>
          </a:xfrm>
          <a:prstGeom prst="rect">
            <a:avLst/>
          </a:prstGeom>
          <a:solidFill>
            <a:schemeClr val="bg1"/>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E75028D2-A6EB-4FB7-BD4F-4589FFA4A43E}"/>
              </a:ext>
            </a:extLst>
          </p:cNvPr>
          <p:cNvSpPr/>
          <p:nvPr/>
        </p:nvSpPr>
        <p:spPr>
          <a:xfrm>
            <a:off x="5007931" y="3594671"/>
            <a:ext cx="45719" cy="1197748"/>
          </a:xfrm>
          <a:prstGeom prst="rect">
            <a:avLst/>
          </a:prstGeom>
          <a:solidFill>
            <a:schemeClr val="bg1"/>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62365449-0C6F-4BC0-9F8E-49BD682A3656}"/>
              </a:ext>
            </a:extLst>
          </p:cNvPr>
          <p:cNvSpPr/>
          <p:nvPr/>
        </p:nvSpPr>
        <p:spPr>
          <a:xfrm>
            <a:off x="9539072" y="3608513"/>
            <a:ext cx="45719" cy="1197748"/>
          </a:xfrm>
          <a:prstGeom prst="rect">
            <a:avLst/>
          </a:prstGeom>
          <a:solidFill>
            <a:schemeClr val="bg1"/>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669459B1-99A1-4463-91D7-52D144AFBE86}"/>
              </a:ext>
            </a:extLst>
          </p:cNvPr>
          <p:cNvSpPr/>
          <p:nvPr/>
        </p:nvSpPr>
        <p:spPr>
          <a:xfrm>
            <a:off x="7258042" y="3615434"/>
            <a:ext cx="45719" cy="1197748"/>
          </a:xfrm>
          <a:prstGeom prst="rect">
            <a:avLst/>
          </a:prstGeom>
          <a:solidFill>
            <a:schemeClr val="bg1"/>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248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一棵树&#10;&#10;描述已自动生成">
            <a:extLst>
              <a:ext uri="{FF2B5EF4-FFF2-40B4-BE49-F238E27FC236}">
                <a16:creationId xmlns:a16="http://schemas.microsoft.com/office/drawing/2014/main" id="{E68167B1-74A9-4A34-8201-38077A729CA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438" r="23438"/>
          <a:stretch>
            <a:fillRect/>
          </a:stretch>
        </p:blipFill>
        <p:spPr>
          <a:xfrm>
            <a:off x="515938" y="-40512"/>
            <a:ext cx="4792662" cy="6939023"/>
          </a:xfrm>
        </p:spPr>
      </p:pic>
      <p:sp>
        <p:nvSpPr>
          <p:cNvPr id="6" name="矩形 5">
            <a:extLst>
              <a:ext uri="{FF2B5EF4-FFF2-40B4-BE49-F238E27FC236}">
                <a16:creationId xmlns:a16="http://schemas.microsoft.com/office/drawing/2014/main" id="{6266E4BB-CE55-4F63-B412-E6CC913EF049}"/>
              </a:ext>
            </a:extLst>
          </p:cNvPr>
          <p:cNvSpPr/>
          <p:nvPr/>
        </p:nvSpPr>
        <p:spPr>
          <a:xfrm>
            <a:off x="515938" y="0"/>
            <a:ext cx="4785267" cy="6858000"/>
          </a:xfrm>
          <a:prstGeom prst="rect">
            <a:avLst/>
          </a:prstGeom>
          <a:solidFill>
            <a:schemeClr val="accent5">
              <a:lumMod val="75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E760735-0BC2-4F51-A382-1010EE113311}"/>
              </a:ext>
            </a:extLst>
          </p:cNvPr>
          <p:cNvSpPr/>
          <p:nvPr/>
        </p:nvSpPr>
        <p:spPr>
          <a:xfrm>
            <a:off x="724282" y="728662"/>
            <a:ext cx="11160125" cy="540067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BEECBA5D-BE68-4D4D-9D1B-3B60DB621771}"/>
              </a:ext>
            </a:extLst>
          </p:cNvPr>
          <p:cNvSpPr/>
          <p:nvPr/>
        </p:nvSpPr>
        <p:spPr>
          <a:xfrm>
            <a:off x="5301205" y="729205"/>
            <a:ext cx="6389225" cy="5428527"/>
          </a:xfrm>
          <a:custGeom>
            <a:avLst/>
            <a:gdLst>
              <a:gd name="connsiteX0" fmla="*/ 0 w 6389225"/>
              <a:gd name="connsiteY0" fmla="*/ 0 h 5428527"/>
              <a:gd name="connsiteX1" fmla="*/ 6389225 w 6389225"/>
              <a:gd name="connsiteY1" fmla="*/ 11575 h 5428527"/>
              <a:gd name="connsiteX2" fmla="*/ 6389225 w 6389225"/>
              <a:gd name="connsiteY2" fmla="*/ 5428527 h 5428527"/>
              <a:gd name="connsiteX3" fmla="*/ 11575 w 6389225"/>
              <a:gd name="connsiteY3" fmla="*/ 5416952 h 5428527"/>
            </a:gdLst>
            <a:ahLst/>
            <a:cxnLst>
              <a:cxn ang="0">
                <a:pos x="connsiteX0" y="connsiteY0"/>
              </a:cxn>
              <a:cxn ang="0">
                <a:pos x="connsiteX1" y="connsiteY1"/>
              </a:cxn>
              <a:cxn ang="0">
                <a:pos x="connsiteX2" y="connsiteY2"/>
              </a:cxn>
              <a:cxn ang="0">
                <a:pos x="connsiteX3" y="connsiteY3"/>
              </a:cxn>
            </a:cxnLst>
            <a:rect l="l" t="t" r="r" b="b"/>
            <a:pathLst>
              <a:path w="6389225" h="5428527">
                <a:moveTo>
                  <a:pt x="0" y="0"/>
                </a:moveTo>
                <a:lnTo>
                  <a:pt x="6389225" y="11575"/>
                </a:lnTo>
                <a:lnTo>
                  <a:pt x="6389225" y="5428527"/>
                </a:lnTo>
                <a:lnTo>
                  <a:pt x="11575" y="5416952"/>
                </a:lnTo>
              </a:path>
            </a:pathLst>
          </a:custGeom>
          <a:noFill/>
          <a:ln w="508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D83469B-29B2-4298-8B9D-60A43CFBA355}"/>
              </a:ext>
            </a:extLst>
          </p:cNvPr>
          <p:cNvSpPr txBox="1"/>
          <p:nvPr/>
        </p:nvSpPr>
        <p:spPr>
          <a:xfrm>
            <a:off x="2095017" y="2134111"/>
            <a:ext cx="1979271" cy="1862048"/>
          </a:xfrm>
          <a:prstGeom prst="rect">
            <a:avLst/>
          </a:prstGeom>
          <a:noFill/>
        </p:spPr>
        <p:txBody>
          <a:bodyPr wrap="square" rtlCol="0">
            <a:spAutoFit/>
          </a:bodyPr>
          <a:lstStyle/>
          <a:p>
            <a:pPr algn="ctr"/>
            <a:r>
              <a:rPr lang="en-US" altLang="zh-CN" sz="11500" dirty="0">
                <a:solidFill>
                  <a:schemeClr val="bg1"/>
                </a:solidFill>
              </a:rPr>
              <a:t>01</a:t>
            </a:r>
            <a:endParaRPr lang="zh-CN" altLang="en-US" sz="11500" dirty="0">
              <a:solidFill>
                <a:schemeClr val="bg1"/>
              </a:solidFill>
            </a:endParaRPr>
          </a:p>
        </p:txBody>
      </p:sp>
      <p:cxnSp>
        <p:nvCxnSpPr>
          <p:cNvPr id="11" name="直接连接符 10">
            <a:extLst>
              <a:ext uri="{FF2B5EF4-FFF2-40B4-BE49-F238E27FC236}">
                <a16:creationId xmlns:a16="http://schemas.microsoft.com/office/drawing/2014/main" id="{1525DCE1-D562-4A17-A6C3-59F363E83C95}"/>
              </a:ext>
            </a:extLst>
          </p:cNvPr>
          <p:cNvCxnSpPr>
            <a:cxnSpLocks/>
          </p:cNvCxnSpPr>
          <p:nvPr/>
        </p:nvCxnSpPr>
        <p:spPr>
          <a:xfrm flipV="1">
            <a:off x="2604305" y="3429000"/>
            <a:ext cx="1875099" cy="22633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F108B4E-207A-400F-95FA-BE4650534426}"/>
              </a:ext>
            </a:extLst>
          </p:cNvPr>
          <p:cNvCxnSpPr>
            <a:cxnSpLocks/>
          </p:cNvCxnSpPr>
          <p:nvPr/>
        </p:nvCxnSpPr>
        <p:spPr>
          <a:xfrm flipV="1">
            <a:off x="1309869" y="1165604"/>
            <a:ext cx="1875099" cy="22633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333DAF8-B3EB-4010-9810-5F923899A922}"/>
              </a:ext>
            </a:extLst>
          </p:cNvPr>
          <p:cNvSpPr txBox="1"/>
          <p:nvPr/>
        </p:nvSpPr>
        <p:spPr>
          <a:xfrm>
            <a:off x="6713316" y="2598003"/>
            <a:ext cx="3865945" cy="830997"/>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输入你的标题</a:t>
            </a:r>
          </a:p>
        </p:txBody>
      </p:sp>
      <p:cxnSp>
        <p:nvCxnSpPr>
          <p:cNvPr id="21" name="直接连接符 20">
            <a:extLst>
              <a:ext uri="{FF2B5EF4-FFF2-40B4-BE49-F238E27FC236}">
                <a16:creationId xmlns:a16="http://schemas.microsoft.com/office/drawing/2014/main" id="{650B397F-AEFC-4497-85EF-A26299AA81AA}"/>
              </a:ext>
            </a:extLst>
          </p:cNvPr>
          <p:cNvCxnSpPr>
            <a:cxnSpLocks/>
          </p:cNvCxnSpPr>
          <p:nvPr/>
        </p:nvCxnSpPr>
        <p:spPr>
          <a:xfrm>
            <a:off x="6817490" y="3429000"/>
            <a:ext cx="3646025"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9AFCD62-C783-41AC-AE42-3CD2F8D1BF7E}"/>
              </a:ext>
            </a:extLst>
          </p:cNvPr>
          <p:cNvSpPr txBox="1"/>
          <p:nvPr/>
        </p:nvSpPr>
        <p:spPr>
          <a:xfrm>
            <a:off x="6804089" y="3460831"/>
            <a:ext cx="3657599" cy="369332"/>
          </a:xfrm>
          <a:prstGeom prst="rect">
            <a:avLst/>
          </a:prstGeom>
          <a:noFill/>
        </p:spPr>
        <p:txBody>
          <a:bodyPr wrap="square" rtlCol="0">
            <a:spAutoFit/>
          </a:bodyPr>
          <a:lstStyle/>
          <a:p>
            <a:pPr algn="dist"/>
            <a:r>
              <a:rPr lang="en-US" altLang="zh-CN" dirty="0">
                <a:solidFill>
                  <a:schemeClr val="bg1">
                    <a:lumMod val="65000"/>
                  </a:schemeClr>
                </a:solidFill>
              </a:rPr>
              <a:t>Enter your</a:t>
            </a:r>
            <a:r>
              <a:rPr lang="zh-CN" altLang="en-US" dirty="0">
                <a:solidFill>
                  <a:schemeClr val="bg1">
                    <a:lumMod val="65000"/>
                  </a:schemeClr>
                </a:solidFill>
              </a:rPr>
              <a:t> </a:t>
            </a:r>
            <a:r>
              <a:rPr lang="en-US" altLang="zh-CN" dirty="0">
                <a:solidFill>
                  <a:schemeClr val="bg1">
                    <a:lumMod val="65000"/>
                  </a:schemeClr>
                </a:solidFill>
              </a:rPr>
              <a:t>title</a:t>
            </a:r>
            <a:endParaRPr lang="zh-CN" altLang="en-US" dirty="0">
              <a:solidFill>
                <a:schemeClr val="bg1">
                  <a:lumMod val="65000"/>
                </a:schemeClr>
              </a:solidFill>
            </a:endParaRPr>
          </a:p>
        </p:txBody>
      </p:sp>
    </p:spTree>
    <p:extLst>
      <p:ext uri="{BB962C8B-B14F-4D97-AF65-F5344CB8AC3E}">
        <p14:creationId xmlns:p14="http://schemas.microsoft.com/office/powerpoint/2010/main" val="2439776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3292470-CE8A-4372-BE3E-051E05C009AA}"/>
              </a:ext>
            </a:extLst>
          </p:cNvPr>
          <p:cNvSpPr txBox="1"/>
          <p:nvPr/>
        </p:nvSpPr>
        <p:spPr>
          <a:xfrm>
            <a:off x="6957156" y="2598003"/>
            <a:ext cx="3865945" cy="830997"/>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输入你的标题</a:t>
            </a:r>
          </a:p>
        </p:txBody>
      </p:sp>
      <p:cxnSp>
        <p:nvCxnSpPr>
          <p:cNvPr id="4" name="直接连接符 3">
            <a:extLst>
              <a:ext uri="{FF2B5EF4-FFF2-40B4-BE49-F238E27FC236}">
                <a16:creationId xmlns:a16="http://schemas.microsoft.com/office/drawing/2014/main" id="{D263AEDA-3875-46A2-9178-73F21A5F4762}"/>
              </a:ext>
            </a:extLst>
          </p:cNvPr>
          <p:cNvCxnSpPr>
            <a:cxnSpLocks/>
          </p:cNvCxnSpPr>
          <p:nvPr/>
        </p:nvCxnSpPr>
        <p:spPr>
          <a:xfrm>
            <a:off x="7061330" y="3429000"/>
            <a:ext cx="3646025"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占位符 7" descr="建筑的摆设布局&#10;&#10;描述已自动生成">
            <a:extLst>
              <a:ext uri="{FF2B5EF4-FFF2-40B4-BE49-F238E27FC236}">
                <a16:creationId xmlns:a16="http://schemas.microsoft.com/office/drawing/2014/main" id="{25F343AE-AB4E-4BCB-BA71-E94DB9A887A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404" r="20404"/>
          <a:stretch>
            <a:fillRect/>
          </a:stretch>
        </p:blipFill>
        <p:spPr/>
      </p:pic>
      <p:sp>
        <p:nvSpPr>
          <p:cNvPr id="10" name="任意多边形: 形状 9">
            <a:extLst>
              <a:ext uri="{FF2B5EF4-FFF2-40B4-BE49-F238E27FC236}">
                <a16:creationId xmlns:a16="http://schemas.microsoft.com/office/drawing/2014/main" id="{E19959A6-0B5F-4C4D-9872-8D8CD0532AEA}"/>
              </a:ext>
            </a:extLst>
          </p:cNvPr>
          <p:cNvSpPr/>
          <p:nvPr/>
        </p:nvSpPr>
        <p:spPr>
          <a:xfrm>
            <a:off x="0" y="0"/>
            <a:ext cx="6096000" cy="6858000"/>
          </a:xfrm>
          <a:custGeom>
            <a:avLst/>
            <a:gdLst>
              <a:gd name="connsiteX0" fmla="*/ 2716150 w 6096000"/>
              <a:gd name="connsiteY0" fmla="*/ 2561210 h 6858000"/>
              <a:gd name="connsiteX1" fmla="*/ 2986064 w 6096000"/>
              <a:gd name="connsiteY1" fmla="*/ 3244006 h 6858000"/>
              <a:gd name="connsiteX2" fmla="*/ 2708755 w 6096000"/>
              <a:gd name="connsiteY2" fmla="*/ 3924336 h 6858000"/>
              <a:gd name="connsiteX3" fmla="*/ 2426517 w 6096000"/>
              <a:gd name="connsiteY3" fmla="*/ 3263726 h 6858000"/>
              <a:gd name="connsiteX4" fmla="*/ 2716150 w 6096000"/>
              <a:gd name="connsiteY4" fmla="*/ 2561210 h 6858000"/>
              <a:gd name="connsiteX5" fmla="*/ 2733405 w 6096000"/>
              <a:gd name="connsiteY5" fmla="*/ 2255555 h 6858000"/>
              <a:gd name="connsiteX6" fmla="*/ 2205902 w 6096000"/>
              <a:gd name="connsiteY6" fmla="*/ 2516841 h 6858000"/>
              <a:gd name="connsiteX7" fmla="*/ 2023495 w 6096000"/>
              <a:gd name="connsiteY7" fmla="*/ 3273586 h 6858000"/>
              <a:gd name="connsiteX8" fmla="*/ 2696430 w 6096000"/>
              <a:gd name="connsiteY8" fmla="*/ 4229992 h 6858000"/>
              <a:gd name="connsiteX9" fmla="*/ 3212841 w 6096000"/>
              <a:gd name="connsiteY9" fmla="*/ 3969322 h 6858000"/>
              <a:gd name="connsiteX10" fmla="*/ 3391551 w 6096000"/>
              <a:gd name="connsiteY10" fmla="*/ 3229216 h 6858000"/>
              <a:gd name="connsiteX11" fmla="*/ 2733405 w 6096000"/>
              <a:gd name="connsiteY11" fmla="*/ 2255555 h 6858000"/>
              <a:gd name="connsiteX12" fmla="*/ 4297072 w 6096000"/>
              <a:gd name="connsiteY12" fmla="*/ 2245695 h 6858000"/>
              <a:gd name="connsiteX13" fmla="*/ 3712876 w 6096000"/>
              <a:gd name="connsiteY13" fmla="*/ 2531631 h 6858000"/>
              <a:gd name="connsiteX14" fmla="*/ 3712876 w 6096000"/>
              <a:gd name="connsiteY14" fmla="*/ 2873029 h 6858000"/>
              <a:gd name="connsiteX15" fmla="*/ 3948280 w 6096000"/>
              <a:gd name="connsiteY15" fmla="*/ 2809556 h 6858000"/>
              <a:gd name="connsiteX16" fmla="*/ 4150407 w 6096000"/>
              <a:gd name="connsiteY16" fmla="*/ 2694319 h 6858000"/>
              <a:gd name="connsiteX17" fmla="*/ 4150407 w 6096000"/>
              <a:gd name="connsiteY17" fmla="*/ 4196715 h 6858000"/>
              <a:gd name="connsiteX18" fmla="*/ 4550964 w 6096000"/>
              <a:gd name="connsiteY18" fmla="*/ 4196715 h 6858000"/>
              <a:gd name="connsiteX19" fmla="*/ 4550964 w 6096000"/>
              <a:gd name="connsiteY19" fmla="*/ 2245695 h 6858000"/>
              <a:gd name="connsiteX20" fmla="*/ 0 w 6096000"/>
              <a:gd name="connsiteY20" fmla="*/ 0 h 6858000"/>
              <a:gd name="connsiteX21" fmla="*/ 5170639 w 6096000"/>
              <a:gd name="connsiteY21" fmla="*/ 0 h 6858000"/>
              <a:gd name="connsiteX22" fmla="*/ 5242297 w 6096000"/>
              <a:gd name="connsiteY22" fmla="*/ 100768 h 6858000"/>
              <a:gd name="connsiteX23" fmla="*/ 6096000 w 6096000"/>
              <a:gd name="connsiteY23" fmla="*/ 2895600 h 6858000"/>
              <a:gd name="connsiteX24" fmla="*/ 4276930 w 6096000"/>
              <a:gd name="connsiteY24" fmla="*/ 6752855 h 6858000"/>
              <a:gd name="connsiteX25" fmla="*/ 4143132 w 6096000"/>
              <a:gd name="connsiteY25" fmla="*/ 6858000 h 6858000"/>
              <a:gd name="connsiteX26" fmla="*/ 0 w 6096000"/>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96000" h="6858000">
                <a:moveTo>
                  <a:pt x="2716150" y="2561210"/>
                </a:moveTo>
                <a:cubicBezTo>
                  <a:pt x="2896093" y="2561210"/>
                  <a:pt x="2986064" y="2788809"/>
                  <a:pt x="2986064" y="3244006"/>
                </a:cubicBezTo>
                <a:cubicBezTo>
                  <a:pt x="2986064" y="3697560"/>
                  <a:pt x="2893628" y="3924336"/>
                  <a:pt x="2708755" y="3924336"/>
                </a:cubicBezTo>
                <a:cubicBezTo>
                  <a:pt x="2520596" y="3924336"/>
                  <a:pt x="2426517" y="3704133"/>
                  <a:pt x="2426517" y="3263726"/>
                </a:cubicBezTo>
                <a:cubicBezTo>
                  <a:pt x="2426517" y="2795382"/>
                  <a:pt x="2523061" y="2561210"/>
                  <a:pt x="2716150" y="2561210"/>
                </a:cubicBezTo>
                <a:close/>
                <a:moveTo>
                  <a:pt x="2733405" y="2255555"/>
                </a:moveTo>
                <a:cubicBezTo>
                  <a:pt x="2503342" y="2255555"/>
                  <a:pt x="2327507" y="2342650"/>
                  <a:pt x="2205902" y="2516841"/>
                </a:cubicBezTo>
                <a:cubicBezTo>
                  <a:pt x="2084297" y="2691032"/>
                  <a:pt x="2023495" y="2943280"/>
                  <a:pt x="2023495" y="3273586"/>
                </a:cubicBezTo>
                <a:cubicBezTo>
                  <a:pt x="2023495" y="3911190"/>
                  <a:pt x="2247807" y="4229992"/>
                  <a:pt x="2696430" y="4229992"/>
                </a:cubicBezTo>
                <a:cubicBezTo>
                  <a:pt x="2921564" y="4229992"/>
                  <a:pt x="3093701" y="4143102"/>
                  <a:pt x="3212841" y="3969322"/>
                </a:cubicBezTo>
                <a:cubicBezTo>
                  <a:pt x="3331981" y="3795542"/>
                  <a:pt x="3391551" y="3548840"/>
                  <a:pt x="3391551" y="3229216"/>
                </a:cubicBezTo>
                <a:cubicBezTo>
                  <a:pt x="3391551" y="2580109"/>
                  <a:pt x="3172169" y="2255555"/>
                  <a:pt x="2733405" y="2255555"/>
                </a:cubicBezTo>
                <a:close/>
                <a:moveTo>
                  <a:pt x="4297072" y="2245695"/>
                </a:moveTo>
                <a:cubicBezTo>
                  <a:pt x="4132741" y="2370586"/>
                  <a:pt x="3938009" y="2465898"/>
                  <a:pt x="3712876" y="2531631"/>
                </a:cubicBezTo>
                <a:lnTo>
                  <a:pt x="3712876" y="2873029"/>
                </a:lnTo>
                <a:cubicBezTo>
                  <a:pt x="3784360" y="2864812"/>
                  <a:pt x="3862828" y="2843654"/>
                  <a:pt x="3948280" y="2809556"/>
                </a:cubicBezTo>
                <a:cubicBezTo>
                  <a:pt x="4033732" y="2775457"/>
                  <a:pt x="4101108" y="2737045"/>
                  <a:pt x="4150407" y="2694319"/>
                </a:cubicBezTo>
                <a:lnTo>
                  <a:pt x="4150407" y="4196715"/>
                </a:lnTo>
                <a:lnTo>
                  <a:pt x="4550964" y="4196715"/>
                </a:lnTo>
                <a:lnTo>
                  <a:pt x="4550964" y="2245695"/>
                </a:lnTo>
                <a:close/>
                <a:moveTo>
                  <a:pt x="0" y="0"/>
                </a:moveTo>
                <a:lnTo>
                  <a:pt x="5170639" y="0"/>
                </a:lnTo>
                <a:lnTo>
                  <a:pt x="5242297" y="100768"/>
                </a:lnTo>
                <a:cubicBezTo>
                  <a:pt x="5781281" y="898569"/>
                  <a:pt x="6096000" y="1860331"/>
                  <a:pt x="6096000" y="2895600"/>
                </a:cubicBezTo>
                <a:cubicBezTo>
                  <a:pt x="6096000" y="4448504"/>
                  <a:pt x="5387882" y="5836017"/>
                  <a:pt x="4276930" y="6752855"/>
                </a:cubicBezTo>
                <a:lnTo>
                  <a:pt x="4143132" y="6858000"/>
                </a:lnTo>
                <a:lnTo>
                  <a:pt x="0" y="6858000"/>
                </a:lnTo>
                <a:close/>
              </a:path>
            </a:pathLst>
          </a:custGeom>
          <a:solidFill>
            <a:schemeClr val="accent5">
              <a:lumMod val="7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Freeform 18">
            <a:extLst>
              <a:ext uri="{FF2B5EF4-FFF2-40B4-BE49-F238E27FC236}">
                <a16:creationId xmlns:a16="http://schemas.microsoft.com/office/drawing/2014/main" id="{E367BCE6-87E6-4469-A9CF-BEB52B50762C}"/>
              </a:ext>
            </a:extLst>
          </p:cNvPr>
          <p:cNvSpPr>
            <a:spLocks noEditPoints="1"/>
          </p:cNvSpPr>
          <p:nvPr/>
        </p:nvSpPr>
        <p:spPr bwMode="auto">
          <a:xfrm>
            <a:off x="216773" y="4199950"/>
            <a:ext cx="1461929" cy="2321220"/>
          </a:xfrm>
          <a:custGeom>
            <a:avLst/>
            <a:gdLst>
              <a:gd name="T0" fmla="*/ 2147483646 w 525"/>
              <a:gd name="T1" fmla="*/ 2147483646 h 834"/>
              <a:gd name="T2" fmla="*/ 2147483646 w 525"/>
              <a:gd name="T3" fmla="*/ 2147483646 h 834"/>
              <a:gd name="T4" fmla="*/ 2147483646 w 525"/>
              <a:gd name="T5" fmla="*/ 2147483646 h 834"/>
              <a:gd name="T6" fmla="*/ 2147483646 w 525"/>
              <a:gd name="T7" fmla="*/ 2147483646 h 834"/>
              <a:gd name="T8" fmla="*/ 2147483646 w 525"/>
              <a:gd name="T9" fmla="*/ 2147483646 h 834"/>
              <a:gd name="T10" fmla="*/ 2147483646 w 525"/>
              <a:gd name="T11" fmla="*/ 2147483646 h 834"/>
              <a:gd name="T12" fmla="*/ 2147483646 w 525"/>
              <a:gd name="T13" fmla="*/ 2147483646 h 834"/>
              <a:gd name="T14" fmla="*/ 2147483646 w 525"/>
              <a:gd name="T15" fmla="*/ 2147483646 h 834"/>
              <a:gd name="T16" fmla="*/ 2147483646 w 525"/>
              <a:gd name="T17" fmla="*/ 2147483646 h 834"/>
              <a:gd name="T18" fmla="*/ 2147483646 w 525"/>
              <a:gd name="T19" fmla="*/ 2147483646 h 834"/>
              <a:gd name="T20" fmla="*/ 2147483646 w 525"/>
              <a:gd name="T21" fmla="*/ 2147483646 h 834"/>
              <a:gd name="T22" fmla="*/ 2147483646 w 525"/>
              <a:gd name="T23" fmla="*/ 2147483646 h 834"/>
              <a:gd name="T24" fmla="*/ 2147483646 w 525"/>
              <a:gd name="T25" fmla="*/ 2147483646 h 834"/>
              <a:gd name="T26" fmla="*/ 2147483646 w 525"/>
              <a:gd name="T27" fmla="*/ 2147483646 h 834"/>
              <a:gd name="T28" fmla="*/ 2147483646 w 525"/>
              <a:gd name="T29" fmla="*/ 2147483646 h 834"/>
              <a:gd name="T30" fmla="*/ 2147483646 w 525"/>
              <a:gd name="T31" fmla="*/ 2147483646 h 834"/>
              <a:gd name="T32" fmla="*/ 2147483646 w 525"/>
              <a:gd name="T33" fmla="*/ 2147483646 h 834"/>
              <a:gd name="T34" fmla="*/ 2147483646 w 525"/>
              <a:gd name="T35" fmla="*/ 2147483646 h 834"/>
              <a:gd name="T36" fmla="*/ 2147483646 w 525"/>
              <a:gd name="T37" fmla="*/ 2147483646 h 834"/>
              <a:gd name="T38" fmla="*/ 2147483646 w 525"/>
              <a:gd name="T39" fmla="*/ 2147483646 h 834"/>
              <a:gd name="T40" fmla="*/ 2147483646 w 525"/>
              <a:gd name="T41" fmla="*/ 2147483646 h 834"/>
              <a:gd name="T42" fmla="*/ 2147483646 w 525"/>
              <a:gd name="T43" fmla="*/ 2147483646 h 834"/>
              <a:gd name="T44" fmla="*/ 2147483646 w 525"/>
              <a:gd name="T45" fmla="*/ 2147483646 h 834"/>
              <a:gd name="T46" fmla="*/ 2147483646 w 525"/>
              <a:gd name="T47" fmla="*/ 2147483646 h 834"/>
              <a:gd name="T48" fmla="*/ 2147483646 w 525"/>
              <a:gd name="T49" fmla="*/ 2147483646 h 834"/>
              <a:gd name="T50" fmla="*/ 2147483646 w 525"/>
              <a:gd name="T51" fmla="*/ 2147483646 h 834"/>
              <a:gd name="T52" fmla="*/ 2147483646 w 525"/>
              <a:gd name="T53" fmla="*/ 2147483646 h 834"/>
              <a:gd name="T54" fmla="*/ 2147483646 w 525"/>
              <a:gd name="T55" fmla="*/ 2147483646 h 834"/>
              <a:gd name="T56" fmla="*/ 2147483646 w 525"/>
              <a:gd name="T57" fmla="*/ 2147483646 h 834"/>
              <a:gd name="T58" fmla="*/ 2147483646 w 525"/>
              <a:gd name="T59" fmla="*/ 2147483646 h 834"/>
              <a:gd name="T60" fmla="*/ 2147483646 w 525"/>
              <a:gd name="T61" fmla="*/ 2147483646 h 834"/>
              <a:gd name="T62" fmla="*/ 2147483646 w 525"/>
              <a:gd name="T63" fmla="*/ 2147483646 h 834"/>
              <a:gd name="T64" fmla="*/ 2147483646 w 525"/>
              <a:gd name="T65" fmla="*/ 2147483646 h 834"/>
              <a:gd name="T66" fmla="*/ 2147483646 w 525"/>
              <a:gd name="T67" fmla="*/ 2147483646 h 834"/>
              <a:gd name="T68" fmla="*/ 2147483646 w 525"/>
              <a:gd name="T69" fmla="*/ 2147483646 h 834"/>
              <a:gd name="T70" fmla="*/ 2147483646 w 525"/>
              <a:gd name="T71" fmla="*/ 2147483646 h 834"/>
              <a:gd name="T72" fmla="*/ 2147483646 w 525"/>
              <a:gd name="T73" fmla="*/ 2147483646 h 834"/>
              <a:gd name="T74" fmla="*/ 2147483646 w 525"/>
              <a:gd name="T75" fmla="*/ 2147483646 h 834"/>
              <a:gd name="T76" fmla="*/ 2147483646 w 525"/>
              <a:gd name="T77" fmla="*/ 2147483646 h 834"/>
              <a:gd name="T78" fmla="*/ 2147483646 w 525"/>
              <a:gd name="T79" fmla="*/ 2147483646 h 834"/>
              <a:gd name="T80" fmla="*/ 2147483646 w 525"/>
              <a:gd name="T81" fmla="*/ 2147483646 h 834"/>
              <a:gd name="T82" fmla="*/ 2147483646 w 525"/>
              <a:gd name="T83" fmla="*/ 2147483646 h 834"/>
              <a:gd name="T84" fmla="*/ 2147483646 w 525"/>
              <a:gd name="T85" fmla="*/ 2147483646 h 834"/>
              <a:gd name="T86" fmla="*/ 2147483646 w 525"/>
              <a:gd name="T87" fmla="*/ 2147483646 h 834"/>
              <a:gd name="T88" fmla="*/ 2147483646 w 525"/>
              <a:gd name="T89" fmla="*/ 2147483646 h 834"/>
              <a:gd name="T90" fmla="*/ 2147483646 w 525"/>
              <a:gd name="T91" fmla="*/ 2147483646 h 834"/>
              <a:gd name="T92" fmla="*/ 2147483646 w 525"/>
              <a:gd name="T93" fmla="*/ 2147483646 h 834"/>
              <a:gd name="T94" fmla="*/ 2147483646 w 525"/>
              <a:gd name="T95" fmla="*/ 2147483646 h 834"/>
              <a:gd name="T96" fmla="*/ 2147483646 w 525"/>
              <a:gd name="T97" fmla="*/ 2147483646 h 834"/>
              <a:gd name="T98" fmla="*/ 2147483646 w 525"/>
              <a:gd name="T99" fmla="*/ 2147483646 h 834"/>
              <a:gd name="T100" fmla="*/ 2147483646 w 525"/>
              <a:gd name="T101" fmla="*/ 2147483646 h 834"/>
              <a:gd name="T102" fmla="*/ 2147483646 w 525"/>
              <a:gd name="T103" fmla="*/ 2147483646 h 834"/>
              <a:gd name="T104" fmla="*/ 2147483646 w 525"/>
              <a:gd name="T105" fmla="*/ 2147483646 h 834"/>
              <a:gd name="T106" fmla="*/ 2147483646 w 525"/>
              <a:gd name="T107" fmla="*/ 2147483646 h 834"/>
              <a:gd name="T108" fmla="*/ 2147483646 w 525"/>
              <a:gd name="T109" fmla="*/ 2147483646 h 834"/>
              <a:gd name="T110" fmla="*/ 2147483646 w 525"/>
              <a:gd name="T111" fmla="*/ 2147483646 h 834"/>
              <a:gd name="T112" fmla="*/ 2147483646 w 525"/>
              <a:gd name="T113" fmla="*/ 2147483646 h 834"/>
              <a:gd name="T114" fmla="*/ 2147483646 w 525"/>
              <a:gd name="T115" fmla="*/ 2147483646 h 834"/>
              <a:gd name="T116" fmla="*/ 2147483646 w 525"/>
              <a:gd name="T117" fmla="*/ 2147483646 h 834"/>
              <a:gd name="T118" fmla="*/ 2147483646 w 525"/>
              <a:gd name="T119" fmla="*/ 2147483646 h 834"/>
              <a:gd name="T120" fmla="*/ 2147483646 w 525"/>
              <a:gd name="T121" fmla="*/ 2147483646 h 834"/>
              <a:gd name="T122" fmla="*/ 2147483646 w 525"/>
              <a:gd name="T123" fmla="*/ 2147483646 h 834"/>
              <a:gd name="T124" fmla="*/ 2147483646 w 525"/>
              <a:gd name="T125" fmla="*/ 2147483646 h 8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25" h="834">
                <a:moveTo>
                  <a:pt x="52" y="496"/>
                </a:moveTo>
                <a:cubicBezTo>
                  <a:pt x="54" y="500"/>
                  <a:pt x="54" y="504"/>
                  <a:pt x="54" y="509"/>
                </a:cubicBezTo>
                <a:cubicBezTo>
                  <a:pt x="50" y="510"/>
                  <a:pt x="49" y="511"/>
                  <a:pt x="46" y="508"/>
                </a:cubicBezTo>
                <a:cubicBezTo>
                  <a:pt x="46" y="505"/>
                  <a:pt x="47" y="505"/>
                  <a:pt x="49" y="503"/>
                </a:cubicBezTo>
                <a:cubicBezTo>
                  <a:pt x="51" y="500"/>
                  <a:pt x="50" y="499"/>
                  <a:pt x="52" y="496"/>
                </a:cubicBezTo>
                <a:close/>
                <a:moveTo>
                  <a:pt x="43" y="468"/>
                </a:moveTo>
                <a:cubicBezTo>
                  <a:pt x="44" y="469"/>
                  <a:pt x="44" y="470"/>
                  <a:pt x="46" y="472"/>
                </a:cubicBezTo>
                <a:cubicBezTo>
                  <a:pt x="49" y="470"/>
                  <a:pt x="49" y="470"/>
                  <a:pt x="52" y="470"/>
                </a:cubicBezTo>
                <a:cubicBezTo>
                  <a:pt x="54" y="489"/>
                  <a:pt x="54" y="489"/>
                  <a:pt x="54" y="489"/>
                </a:cubicBezTo>
                <a:cubicBezTo>
                  <a:pt x="50" y="492"/>
                  <a:pt x="47" y="493"/>
                  <a:pt x="44" y="491"/>
                </a:cubicBezTo>
                <a:cubicBezTo>
                  <a:pt x="46" y="487"/>
                  <a:pt x="47" y="490"/>
                  <a:pt x="50" y="486"/>
                </a:cubicBezTo>
                <a:cubicBezTo>
                  <a:pt x="43" y="485"/>
                  <a:pt x="43" y="485"/>
                  <a:pt x="43" y="485"/>
                </a:cubicBezTo>
                <a:cubicBezTo>
                  <a:pt x="44" y="480"/>
                  <a:pt x="42" y="484"/>
                  <a:pt x="47" y="481"/>
                </a:cubicBezTo>
                <a:cubicBezTo>
                  <a:pt x="48" y="481"/>
                  <a:pt x="50" y="480"/>
                  <a:pt x="51" y="478"/>
                </a:cubicBezTo>
                <a:cubicBezTo>
                  <a:pt x="45" y="475"/>
                  <a:pt x="41" y="480"/>
                  <a:pt x="41" y="474"/>
                </a:cubicBezTo>
                <a:cubicBezTo>
                  <a:pt x="41" y="472"/>
                  <a:pt x="42" y="469"/>
                  <a:pt x="37" y="469"/>
                </a:cubicBezTo>
                <a:cubicBezTo>
                  <a:pt x="35" y="474"/>
                  <a:pt x="35" y="474"/>
                  <a:pt x="35" y="474"/>
                </a:cubicBezTo>
                <a:cubicBezTo>
                  <a:pt x="34" y="476"/>
                  <a:pt x="34" y="478"/>
                  <a:pt x="34" y="479"/>
                </a:cubicBezTo>
                <a:cubicBezTo>
                  <a:pt x="33" y="485"/>
                  <a:pt x="34" y="487"/>
                  <a:pt x="34" y="492"/>
                </a:cubicBezTo>
                <a:cubicBezTo>
                  <a:pt x="37" y="493"/>
                  <a:pt x="37" y="492"/>
                  <a:pt x="40" y="494"/>
                </a:cubicBezTo>
                <a:cubicBezTo>
                  <a:pt x="34" y="497"/>
                  <a:pt x="25" y="498"/>
                  <a:pt x="22" y="499"/>
                </a:cubicBezTo>
                <a:cubicBezTo>
                  <a:pt x="19" y="501"/>
                  <a:pt x="20" y="500"/>
                  <a:pt x="20" y="501"/>
                </a:cubicBezTo>
                <a:cubicBezTo>
                  <a:pt x="30" y="509"/>
                  <a:pt x="41" y="495"/>
                  <a:pt x="49" y="492"/>
                </a:cubicBezTo>
                <a:cubicBezTo>
                  <a:pt x="49" y="500"/>
                  <a:pt x="33" y="517"/>
                  <a:pt x="25" y="522"/>
                </a:cubicBezTo>
                <a:cubicBezTo>
                  <a:pt x="30" y="521"/>
                  <a:pt x="40" y="513"/>
                  <a:pt x="43" y="509"/>
                </a:cubicBezTo>
                <a:cubicBezTo>
                  <a:pt x="53" y="514"/>
                  <a:pt x="52" y="515"/>
                  <a:pt x="57" y="524"/>
                </a:cubicBezTo>
                <a:cubicBezTo>
                  <a:pt x="64" y="525"/>
                  <a:pt x="66" y="523"/>
                  <a:pt x="65" y="515"/>
                </a:cubicBezTo>
                <a:cubicBezTo>
                  <a:pt x="63" y="482"/>
                  <a:pt x="63" y="482"/>
                  <a:pt x="63" y="482"/>
                </a:cubicBezTo>
                <a:cubicBezTo>
                  <a:pt x="62" y="476"/>
                  <a:pt x="64" y="472"/>
                  <a:pt x="64" y="467"/>
                </a:cubicBezTo>
                <a:cubicBezTo>
                  <a:pt x="55" y="460"/>
                  <a:pt x="56" y="466"/>
                  <a:pt x="43" y="468"/>
                </a:cubicBezTo>
                <a:close/>
                <a:moveTo>
                  <a:pt x="48" y="430"/>
                </a:moveTo>
                <a:cubicBezTo>
                  <a:pt x="49" y="422"/>
                  <a:pt x="49" y="422"/>
                  <a:pt x="49" y="422"/>
                </a:cubicBezTo>
                <a:cubicBezTo>
                  <a:pt x="53" y="421"/>
                  <a:pt x="55" y="422"/>
                  <a:pt x="59" y="423"/>
                </a:cubicBezTo>
                <a:cubicBezTo>
                  <a:pt x="60" y="429"/>
                  <a:pt x="58" y="424"/>
                  <a:pt x="58" y="430"/>
                </a:cubicBezTo>
                <a:cubicBezTo>
                  <a:pt x="63" y="428"/>
                  <a:pt x="62" y="427"/>
                  <a:pt x="70" y="427"/>
                </a:cubicBezTo>
                <a:cubicBezTo>
                  <a:pt x="69" y="431"/>
                  <a:pt x="68" y="429"/>
                  <a:pt x="65" y="431"/>
                </a:cubicBezTo>
                <a:cubicBezTo>
                  <a:pt x="61" y="434"/>
                  <a:pt x="61" y="434"/>
                  <a:pt x="61" y="434"/>
                </a:cubicBezTo>
                <a:cubicBezTo>
                  <a:pt x="63" y="439"/>
                  <a:pt x="63" y="439"/>
                  <a:pt x="63" y="439"/>
                </a:cubicBezTo>
                <a:cubicBezTo>
                  <a:pt x="66" y="441"/>
                  <a:pt x="64" y="440"/>
                  <a:pt x="69" y="440"/>
                </a:cubicBezTo>
                <a:cubicBezTo>
                  <a:pt x="67" y="441"/>
                  <a:pt x="67" y="441"/>
                  <a:pt x="67" y="441"/>
                </a:cubicBezTo>
                <a:cubicBezTo>
                  <a:pt x="62" y="445"/>
                  <a:pt x="61" y="446"/>
                  <a:pt x="62" y="452"/>
                </a:cubicBezTo>
                <a:cubicBezTo>
                  <a:pt x="69" y="450"/>
                  <a:pt x="66" y="445"/>
                  <a:pt x="75" y="447"/>
                </a:cubicBezTo>
                <a:cubicBezTo>
                  <a:pt x="76" y="456"/>
                  <a:pt x="74" y="451"/>
                  <a:pt x="68" y="462"/>
                </a:cubicBezTo>
                <a:cubicBezTo>
                  <a:pt x="67" y="462"/>
                  <a:pt x="67" y="461"/>
                  <a:pt x="67" y="461"/>
                </a:cubicBezTo>
                <a:cubicBezTo>
                  <a:pt x="65" y="455"/>
                  <a:pt x="65" y="455"/>
                  <a:pt x="65" y="455"/>
                </a:cubicBezTo>
                <a:cubicBezTo>
                  <a:pt x="58" y="455"/>
                  <a:pt x="56" y="458"/>
                  <a:pt x="51" y="461"/>
                </a:cubicBezTo>
                <a:cubicBezTo>
                  <a:pt x="46" y="464"/>
                  <a:pt x="41" y="467"/>
                  <a:pt x="40" y="459"/>
                </a:cubicBezTo>
                <a:cubicBezTo>
                  <a:pt x="42" y="456"/>
                  <a:pt x="42" y="458"/>
                  <a:pt x="45" y="456"/>
                </a:cubicBezTo>
                <a:cubicBezTo>
                  <a:pt x="46" y="455"/>
                  <a:pt x="47" y="454"/>
                  <a:pt x="48" y="452"/>
                </a:cubicBezTo>
                <a:cubicBezTo>
                  <a:pt x="50" y="457"/>
                  <a:pt x="50" y="457"/>
                  <a:pt x="50" y="457"/>
                </a:cubicBezTo>
                <a:cubicBezTo>
                  <a:pt x="52" y="456"/>
                  <a:pt x="52" y="456"/>
                  <a:pt x="55" y="456"/>
                </a:cubicBezTo>
                <a:cubicBezTo>
                  <a:pt x="58" y="454"/>
                  <a:pt x="58" y="454"/>
                  <a:pt x="58" y="454"/>
                </a:cubicBezTo>
                <a:cubicBezTo>
                  <a:pt x="56" y="453"/>
                  <a:pt x="56" y="453"/>
                  <a:pt x="56" y="453"/>
                </a:cubicBezTo>
                <a:cubicBezTo>
                  <a:pt x="55" y="452"/>
                  <a:pt x="54" y="451"/>
                  <a:pt x="53" y="449"/>
                </a:cubicBezTo>
                <a:cubicBezTo>
                  <a:pt x="53" y="448"/>
                  <a:pt x="53" y="448"/>
                  <a:pt x="53" y="448"/>
                </a:cubicBezTo>
                <a:cubicBezTo>
                  <a:pt x="48" y="450"/>
                  <a:pt x="48" y="450"/>
                  <a:pt x="48" y="450"/>
                </a:cubicBezTo>
                <a:cubicBezTo>
                  <a:pt x="46" y="447"/>
                  <a:pt x="46" y="447"/>
                  <a:pt x="47" y="443"/>
                </a:cubicBezTo>
                <a:cubicBezTo>
                  <a:pt x="50" y="441"/>
                  <a:pt x="50" y="443"/>
                  <a:pt x="52" y="438"/>
                </a:cubicBezTo>
                <a:cubicBezTo>
                  <a:pt x="52" y="438"/>
                  <a:pt x="52" y="438"/>
                  <a:pt x="52" y="438"/>
                </a:cubicBezTo>
                <a:cubicBezTo>
                  <a:pt x="52" y="438"/>
                  <a:pt x="51" y="438"/>
                  <a:pt x="51" y="438"/>
                </a:cubicBezTo>
                <a:cubicBezTo>
                  <a:pt x="46" y="434"/>
                  <a:pt x="49" y="438"/>
                  <a:pt x="46" y="432"/>
                </a:cubicBezTo>
                <a:cubicBezTo>
                  <a:pt x="48" y="430"/>
                  <a:pt x="48" y="430"/>
                  <a:pt x="48" y="430"/>
                </a:cubicBezTo>
                <a:close/>
                <a:moveTo>
                  <a:pt x="33" y="428"/>
                </a:moveTo>
                <a:cubicBezTo>
                  <a:pt x="39" y="428"/>
                  <a:pt x="40" y="426"/>
                  <a:pt x="44" y="429"/>
                </a:cubicBezTo>
                <a:cubicBezTo>
                  <a:pt x="40" y="431"/>
                  <a:pt x="40" y="431"/>
                  <a:pt x="40" y="431"/>
                </a:cubicBezTo>
                <a:cubicBezTo>
                  <a:pt x="40" y="435"/>
                  <a:pt x="41" y="437"/>
                  <a:pt x="42" y="440"/>
                </a:cubicBezTo>
                <a:cubicBezTo>
                  <a:pt x="38" y="445"/>
                  <a:pt x="39" y="445"/>
                  <a:pt x="40" y="451"/>
                </a:cubicBezTo>
                <a:cubicBezTo>
                  <a:pt x="34" y="455"/>
                  <a:pt x="39" y="455"/>
                  <a:pt x="35" y="460"/>
                </a:cubicBezTo>
                <a:cubicBezTo>
                  <a:pt x="34" y="463"/>
                  <a:pt x="31" y="464"/>
                  <a:pt x="27" y="462"/>
                </a:cubicBezTo>
                <a:cubicBezTo>
                  <a:pt x="22" y="456"/>
                  <a:pt x="27" y="455"/>
                  <a:pt x="28" y="448"/>
                </a:cubicBezTo>
                <a:cubicBezTo>
                  <a:pt x="25" y="446"/>
                  <a:pt x="26" y="447"/>
                  <a:pt x="23" y="446"/>
                </a:cubicBezTo>
                <a:cubicBezTo>
                  <a:pt x="27" y="441"/>
                  <a:pt x="30" y="446"/>
                  <a:pt x="31" y="436"/>
                </a:cubicBezTo>
                <a:cubicBezTo>
                  <a:pt x="24" y="435"/>
                  <a:pt x="28" y="439"/>
                  <a:pt x="20" y="436"/>
                </a:cubicBezTo>
                <a:cubicBezTo>
                  <a:pt x="23" y="433"/>
                  <a:pt x="28" y="436"/>
                  <a:pt x="33" y="428"/>
                </a:cubicBezTo>
                <a:close/>
                <a:moveTo>
                  <a:pt x="47" y="411"/>
                </a:moveTo>
                <a:cubicBezTo>
                  <a:pt x="47" y="411"/>
                  <a:pt x="47" y="411"/>
                  <a:pt x="47" y="411"/>
                </a:cubicBezTo>
                <a:cubicBezTo>
                  <a:pt x="60" y="408"/>
                  <a:pt x="60" y="408"/>
                  <a:pt x="60" y="408"/>
                </a:cubicBezTo>
                <a:cubicBezTo>
                  <a:pt x="73" y="407"/>
                  <a:pt x="73" y="407"/>
                  <a:pt x="73" y="407"/>
                </a:cubicBezTo>
                <a:cubicBezTo>
                  <a:pt x="72" y="410"/>
                  <a:pt x="72" y="411"/>
                  <a:pt x="70" y="413"/>
                </a:cubicBezTo>
                <a:cubicBezTo>
                  <a:pt x="69" y="414"/>
                  <a:pt x="68" y="415"/>
                  <a:pt x="67" y="415"/>
                </a:cubicBezTo>
                <a:cubicBezTo>
                  <a:pt x="66" y="415"/>
                  <a:pt x="64" y="414"/>
                  <a:pt x="63" y="416"/>
                </a:cubicBezTo>
                <a:cubicBezTo>
                  <a:pt x="64" y="417"/>
                  <a:pt x="65" y="416"/>
                  <a:pt x="67" y="416"/>
                </a:cubicBezTo>
                <a:cubicBezTo>
                  <a:pt x="69" y="416"/>
                  <a:pt x="72" y="418"/>
                  <a:pt x="72" y="418"/>
                </a:cubicBezTo>
                <a:cubicBezTo>
                  <a:pt x="73" y="418"/>
                  <a:pt x="73" y="419"/>
                  <a:pt x="74" y="419"/>
                </a:cubicBezTo>
                <a:cubicBezTo>
                  <a:pt x="76" y="419"/>
                  <a:pt x="79" y="419"/>
                  <a:pt x="80" y="419"/>
                </a:cubicBezTo>
                <a:cubicBezTo>
                  <a:pt x="98" y="420"/>
                  <a:pt x="97" y="402"/>
                  <a:pt x="76" y="405"/>
                </a:cubicBezTo>
                <a:cubicBezTo>
                  <a:pt x="61" y="407"/>
                  <a:pt x="61" y="407"/>
                  <a:pt x="61" y="407"/>
                </a:cubicBezTo>
                <a:cubicBezTo>
                  <a:pt x="47" y="411"/>
                  <a:pt x="47" y="411"/>
                  <a:pt x="47" y="411"/>
                </a:cubicBezTo>
                <a:close/>
                <a:moveTo>
                  <a:pt x="15" y="422"/>
                </a:moveTo>
                <a:cubicBezTo>
                  <a:pt x="13" y="416"/>
                  <a:pt x="13" y="416"/>
                  <a:pt x="13" y="416"/>
                </a:cubicBezTo>
                <a:cubicBezTo>
                  <a:pt x="8" y="417"/>
                  <a:pt x="1" y="420"/>
                  <a:pt x="2" y="426"/>
                </a:cubicBezTo>
                <a:cubicBezTo>
                  <a:pt x="2" y="435"/>
                  <a:pt x="13" y="434"/>
                  <a:pt x="20" y="427"/>
                </a:cubicBezTo>
                <a:cubicBezTo>
                  <a:pt x="23" y="425"/>
                  <a:pt x="23" y="423"/>
                  <a:pt x="25" y="421"/>
                </a:cubicBezTo>
                <a:cubicBezTo>
                  <a:pt x="27" y="419"/>
                  <a:pt x="30" y="418"/>
                  <a:pt x="32" y="417"/>
                </a:cubicBezTo>
                <a:cubicBezTo>
                  <a:pt x="47" y="411"/>
                  <a:pt x="47" y="411"/>
                  <a:pt x="47" y="411"/>
                </a:cubicBezTo>
                <a:cubicBezTo>
                  <a:pt x="47" y="411"/>
                  <a:pt x="47" y="411"/>
                  <a:pt x="47" y="411"/>
                </a:cubicBezTo>
                <a:cubicBezTo>
                  <a:pt x="45" y="411"/>
                  <a:pt x="35" y="414"/>
                  <a:pt x="33" y="415"/>
                </a:cubicBezTo>
                <a:cubicBezTo>
                  <a:pt x="27" y="418"/>
                  <a:pt x="20" y="422"/>
                  <a:pt x="15" y="422"/>
                </a:cubicBezTo>
                <a:close/>
                <a:moveTo>
                  <a:pt x="39" y="394"/>
                </a:moveTo>
                <a:cubicBezTo>
                  <a:pt x="49" y="389"/>
                  <a:pt x="49" y="391"/>
                  <a:pt x="57" y="395"/>
                </a:cubicBezTo>
                <a:cubicBezTo>
                  <a:pt x="57" y="402"/>
                  <a:pt x="57" y="406"/>
                  <a:pt x="49" y="407"/>
                </a:cubicBezTo>
                <a:cubicBezTo>
                  <a:pt x="45" y="404"/>
                  <a:pt x="46" y="403"/>
                  <a:pt x="40" y="402"/>
                </a:cubicBezTo>
                <a:cubicBezTo>
                  <a:pt x="39" y="403"/>
                  <a:pt x="37" y="404"/>
                  <a:pt x="36" y="404"/>
                </a:cubicBezTo>
                <a:cubicBezTo>
                  <a:pt x="42" y="397"/>
                  <a:pt x="42" y="397"/>
                  <a:pt x="42" y="397"/>
                </a:cubicBezTo>
                <a:lnTo>
                  <a:pt x="39" y="394"/>
                </a:lnTo>
                <a:close/>
                <a:moveTo>
                  <a:pt x="28" y="308"/>
                </a:moveTo>
                <a:cubicBezTo>
                  <a:pt x="47" y="305"/>
                  <a:pt x="54" y="296"/>
                  <a:pt x="62" y="302"/>
                </a:cubicBezTo>
                <a:cubicBezTo>
                  <a:pt x="69" y="307"/>
                  <a:pt x="61" y="313"/>
                  <a:pt x="57" y="314"/>
                </a:cubicBezTo>
                <a:cubicBezTo>
                  <a:pt x="51" y="316"/>
                  <a:pt x="51" y="316"/>
                  <a:pt x="46" y="320"/>
                </a:cubicBezTo>
                <a:cubicBezTo>
                  <a:pt x="43" y="322"/>
                  <a:pt x="45" y="320"/>
                  <a:pt x="43" y="322"/>
                </a:cubicBezTo>
                <a:cubicBezTo>
                  <a:pt x="43" y="322"/>
                  <a:pt x="44" y="323"/>
                  <a:pt x="44" y="323"/>
                </a:cubicBezTo>
                <a:cubicBezTo>
                  <a:pt x="48" y="324"/>
                  <a:pt x="54" y="324"/>
                  <a:pt x="57" y="330"/>
                </a:cubicBezTo>
                <a:cubicBezTo>
                  <a:pt x="68" y="352"/>
                  <a:pt x="59" y="379"/>
                  <a:pt x="37" y="372"/>
                </a:cubicBezTo>
                <a:cubicBezTo>
                  <a:pt x="36" y="369"/>
                  <a:pt x="36" y="365"/>
                  <a:pt x="37" y="361"/>
                </a:cubicBezTo>
                <a:cubicBezTo>
                  <a:pt x="26" y="360"/>
                  <a:pt x="34" y="352"/>
                  <a:pt x="34" y="345"/>
                </a:cubicBezTo>
                <a:cubicBezTo>
                  <a:pt x="34" y="344"/>
                  <a:pt x="33" y="343"/>
                  <a:pt x="33" y="343"/>
                </a:cubicBezTo>
                <a:cubicBezTo>
                  <a:pt x="33" y="338"/>
                  <a:pt x="41" y="344"/>
                  <a:pt x="41" y="344"/>
                </a:cubicBezTo>
                <a:cubicBezTo>
                  <a:pt x="42" y="343"/>
                  <a:pt x="42" y="344"/>
                  <a:pt x="43" y="342"/>
                </a:cubicBezTo>
                <a:cubicBezTo>
                  <a:pt x="43" y="340"/>
                  <a:pt x="43" y="341"/>
                  <a:pt x="43" y="340"/>
                </a:cubicBezTo>
                <a:cubicBezTo>
                  <a:pt x="44" y="341"/>
                  <a:pt x="44" y="338"/>
                  <a:pt x="44" y="342"/>
                </a:cubicBezTo>
                <a:cubicBezTo>
                  <a:pt x="44" y="346"/>
                  <a:pt x="42" y="347"/>
                  <a:pt x="41" y="349"/>
                </a:cubicBezTo>
                <a:cubicBezTo>
                  <a:pt x="33" y="363"/>
                  <a:pt x="39" y="360"/>
                  <a:pt x="40" y="360"/>
                </a:cubicBezTo>
                <a:cubicBezTo>
                  <a:pt x="44" y="361"/>
                  <a:pt x="41" y="363"/>
                  <a:pt x="47" y="364"/>
                </a:cubicBezTo>
                <a:cubicBezTo>
                  <a:pt x="55" y="353"/>
                  <a:pt x="52" y="344"/>
                  <a:pt x="49" y="336"/>
                </a:cubicBezTo>
                <a:cubicBezTo>
                  <a:pt x="47" y="337"/>
                  <a:pt x="46" y="336"/>
                  <a:pt x="46" y="339"/>
                </a:cubicBezTo>
                <a:cubicBezTo>
                  <a:pt x="46" y="336"/>
                  <a:pt x="46" y="337"/>
                  <a:pt x="48" y="335"/>
                </a:cubicBezTo>
                <a:cubicBezTo>
                  <a:pt x="46" y="332"/>
                  <a:pt x="45" y="331"/>
                  <a:pt x="44" y="329"/>
                </a:cubicBezTo>
                <a:cubicBezTo>
                  <a:pt x="34" y="330"/>
                  <a:pt x="37" y="334"/>
                  <a:pt x="28" y="332"/>
                </a:cubicBezTo>
                <a:cubicBezTo>
                  <a:pt x="29" y="326"/>
                  <a:pt x="29" y="326"/>
                  <a:pt x="29" y="326"/>
                </a:cubicBezTo>
                <a:cubicBezTo>
                  <a:pt x="36" y="325"/>
                  <a:pt x="39" y="323"/>
                  <a:pt x="43" y="318"/>
                </a:cubicBezTo>
                <a:cubicBezTo>
                  <a:pt x="46" y="316"/>
                  <a:pt x="52" y="310"/>
                  <a:pt x="51" y="306"/>
                </a:cubicBezTo>
                <a:cubicBezTo>
                  <a:pt x="47" y="306"/>
                  <a:pt x="40" y="313"/>
                  <a:pt x="34" y="314"/>
                </a:cubicBezTo>
                <a:cubicBezTo>
                  <a:pt x="28" y="308"/>
                  <a:pt x="28" y="308"/>
                  <a:pt x="28" y="308"/>
                </a:cubicBezTo>
                <a:close/>
                <a:moveTo>
                  <a:pt x="28" y="290"/>
                </a:moveTo>
                <a:cubicBezTo>
                  <a:pt x="32" y="290"/>
                  <a:pt x="67" y="275"/>
                  <a:pt x="79" y="277"/>
                </a:cubicBezTo>
                <a:cubicBezTo>
                  <a:pt x="85" y="278"/>
                  <a:pt x="90" y="282"/>
                  <a:pt x="89" y="288"/>
                </a:cubicBezTo>
                <a:cubicBezTo>
                  <a:pt x="84" y="291"/>
                  <a:pt x="85" y="290"/>
                  <a:pt x="78" y="291"/>
                </a:cubicBezTo>
                <a:cubicBezTo>
                  <a:pt x="75" y="291"/>
                  <a:pt x="71" y="292"/>
                  <a:pt x="67" y="292"/>
                </a:cubicBezTo>
                <a:cubicBezTo>
                  <a:pt x="65" y="291"/>
                  <a:pt x="64" y="291"/>
                  <a:pt x="66" y="288"/>
                </a:cubicBezTo>
                <a:cubicBezTo>
                  <a:pt x="66" y="288"/>
                  <a:pt x="68" y="287"/>
                  <a:pt x="69" y="286"/>
                </a:cubicBezTo>
                <a:cubicBezTo>
                  <a:pt x="71" y="284"/>
                  <a:pt x="71" y="284"/>
                  <a:pt x="71" y="280"/>
                </a:cubicBezTo>
                <a:cubicBezTo>
                  <a:pt x="58" y="280"/>
                  <a:pt x="47" y="283"/>
                  <a:pt x="38" y="288"/>
                </a:cubicBezTo>
                <a:cubicBezTo>
                  <a:pt x="34" y="291"/>
                  <a:pt x="30" y="293"/>
                  <a:pt x="25" y="296"/>
                </a:cubicBezTo>
                <a:cubicBezTo>
                  <a:pt x="14" y="305"/>
                  <a:pt x="14" y="305"/>
                  <a:pt x="14" y="305"/>
                </a:cubicBezTo>
                <a:cubicBezTo>
                  <a:pt x="6" y="302"/>
                  <a:pt x="7" y="295"/>
                  <a:pt x="13" y="290"/>
                </a:cubicBezTo>
                <a:cubicBezTo>
                  <a:pt x="22" y="281"/>
                  <a:pt x="24" y="287"/>
                  <a:pt x="28" y="290"/>
                </a:cubicBezTo>
                <a:close/>
                <a:moveTo>
                  <a:pt x="77" y="359"/>
                </a:moveTo>
                <a:cubicBezTo>
                  <a:pt x="76" y="360"/>
                  <a:pt x="76" y="360"/>
                  <a:pt x="75" y="360"/>
                </a:cubicBezTo>
                <a:cubicBezTo>
                  <a:pt x="75" y="360"/>
                  <a:pt x="74" y="360"/>
                  <a:pt x="73" y="361"/>
                </a:cubicBezTo>
                <a:cubicBezTo>
                  <a:pt x="72" y="361"/>
                  <a:pt x="71" y="361"/>
                  <a:pt x="70" y="362"/>
                </a:cubicBezTo>
                <a:cubicBezTo>
                  <a:pt x="69" y="362"/>
                  <a:pt x="68" y="363"/>
                  <a:pt x="68" y="362"/>
                </a:cubicBezTo>
                <a:cubicBezTo>
                  <a:pt x="68" y="362"/>
                  <a:pt x="69" y="362"/>
                  <a:pt x="70" y="361"/>
                </a:cubicBezTo>
                <a:cubicBezTo>
                  <a:pt x="71" y="361"/>
                  <a:pt x="72" y="361"/>
                  <a:pt x="73" y="361"/>
                </a:cubicBezTo>
                <a:cubicBezTo>
                  <a:pt x="74" y="360"/>
                  <a:pt x="74" y="360"/>
                  <a:pt x="74" y="360"/>
                </a:cubicBezTo>
                <a:cubicBezTo>
                  <a:pt x="74" y="360"/>
                  <a:pt x="74" y="359"/>
                  <a:pt x="74" y="359"/>
                </a:cubicBezTo>
                <a:cubicBezTo>
                  <a:pt x="75" y="353"/>
                  <a:pt x="80" y="354"/>
                  <a:pt x="80" y="347"/>
                </a:cubicBezTo>
                <a:cubicBezTo>
                  <a:pt x="81" y="338"/>
                  <a:pt x="73" y="343"/>
                  <a:pt x="68" y="343"/>
                </a:cubicBezTo>
                <a:cubicBezTo>
                  <a:pt x="64" y="342"/>
                  <a:pt x="61" y="336"/>
                  <a:pt x="62" y="331"/>
                </a:cubicBezTo>
                <a:cubicBezTo>
                  <a:pt x="65" y="324"/>
                  <a:pt x="67" y="325"/>
                  <a:pt x="65" y="317"/>
                </a:cubicBezTo>
                <a:cubicBezTo>
                  <a:pt x="70" y="317"/>
                  <a:pt x="70" y="316"/>
                  <a:pt x="74" y="319"/>
                </a:cubicBezTo>
                <a:cubicBezTo>
                  <a:pt x="74" y="327"/>
                  <a:pt x="67" y="330"/>
                  <a:pt x="67" y="338"/>
                </a:cubicBezTo>
                <a:cubicBezTo>
                  <a:pt x="71" y="340"/>
                  <a:pt x="74" y="339"/>
                  <a:pt x="78" y="340"/>
                </a:cubicBezTo>
                <a:cubicBezTo>
                  <a:pt x="84" y="342"/>
                  <a:pt x="83" y="342"/>
                  <a:pt x="85" y="345"/>
                </a:cubicBezTo>
                <a:cubicBezTo>
                  <a:pt x="84" y="349"/>
                  <a:pt x="84" y="351"/>
                  <a:pt x="82" y="355"/>
                </a:cubicBezTo>
                <a:cubicBezTo>
                  <a:pt x="81" y="356"/>
                  <a:pt x="78" y="358"/>
                  <a:pt x="77" y="359"/>
                </a:cubicBezTo>
                <a:close/>
                <a:moveTo>
                  <a:pt x="38" y="266"/>
                </a:moveTo>
                <a:cubicBezTo>
                  <a:pt x="39" y="268"/>
                  <a:pt x="38" y="266"/>
                  <a:pt x="40" y="267"/>
                </a:cubicBezTo>
                <a:cubicBezTo>
                  <a:pt x="43" y="270"/>
                  <a:pt x="43" y="270"/>
                  <a:pt x="43" y="270"/>
                </a:cubicBezTo>
                <a:cubicBezTo>
                  <a:pt x="42" y="273"/>
                  <a:pt x="43" y="272"/>
                  <a:pt x="40" y="274"/>
                </a:cubicBezTo>
                <a:cubicBezTo>
                  <a:pt x="39" y="275"/>
                  <a:pt x="37" y="276"/>
                  <a:pt x="36" y="277"/>
                </a:cubicBezTo>
                <a:cubicBezTo>
                  <a:pt x="41" y="275"/>
                  <a:pt x="40" y="272"/>
                  <a:pt x="48" y="275"/>
                </a:cubicBezTo>
                <a:cubicBezTo>
                  <a:pt x="55" y="277"/>
                  <a:pt x="55" y="278"/>
                  <a:pt x="59" y="274"/>
                </a:cubicBezTo>
                <a:cubicBezTo>
                  <a:pt x="60" y="264"/>
                  <a:pt x="47" y="259"/>
                  <a:pt x="38" y="266"/>
                </a:cubicBezTo>
                <a:close/>
                <a:moveTo>
                  <a:pt x="16" y="339"/>
                </a:moveTo>
                <a:cubicBezTo>
                  <a:pt x="20" y="332"/>
                  <a:pt x="30" y="336"/>
                  <a:pt x="28" y="345"/>
                </a:cubicBezTo>
                <a:cubicBezTo>
                  <a:pt x="27" y="352"/>
                  <a:pt x="23" y="358"/>
                  <a:pt x="19" y="362"/>
                </a:cubicBezTo>
                <a:cubicBezTo>
                  <a:pt x="17" y="359"/>
                  <a:pt x="17" y="358"/>
                  <a:pt x="19" y="353"/>
                </a:cubicBezTo>
                <a:cubicBezTo>
                  <a:pt x="23" y="343"/>
                  <a:pt x="19" y="346"/>
                  <a:pt x="16" y="339"/>
                </a:cubicBezTo>
                <a:close/>
                <a:moveTo>
                  <a:pt x="54" y="184"/>
                </a:moveTo>
                <a:cubicBezTo>
                  <a:pt x="54" y="179"/>
                  <a:pt x="56" y="175"/>
                  <a:pt x="60" y="175"/>
                </a:cubicBezTo>
                <a:cubicBezTo>
                  <a:pt x="61" y="177"/>
                  <a:pt x="61" y="179"/>
                  <a:pt x="60" y="182"/>
                </a:cubicBezTo>
                <a:cubicBezTo>
                  <a:pt x="59" y="186"/>
                  <a:pt x="59" y="184"/>
                  <a:pt x="54" y="184"/>
                </a:cubicBezTo>
                <a:close/>
                <a:moveTo>
                  <a:pt x="48" y="175"/>
                </a:moveTo>
                <a:cubicBezTo>
                  <a:pt x="50" y="176"/>
                  <a:pt x="51" y="176"/>
                  <a:pt x="51" y="179"/>
                </a:cubicBezTo>
                <a:cubicBezTo>
                  <a:pt x="51" y="183"/>
                  <a:pt x="50" y="182"/>
                  <a:pt x="48" y="184"/>
                </a:cubicBezTo>
                <a:cubicBezTo>
                  <a:pt x="47" y="180"/>
                  <a:pt x="46" y="178"/>
                  <a:pt x="48" y="175"/>
                </a:cubicBezTo>
                <a:close/>
                <a:moveTo>
                  <a:pt x="50" y="168"/>
                </a:moveTo>
                <a:cubicBezTo>
                  <a:pt x="50" y="162"/>
                  <a:pt x="54" y="152"/>
                  <a:pt x="61" y="152"/>
                </a:cubicBezTo>
                <a:cubicBezTo>
                  <a:pt x="61" y="170"/>
                  <a:pt x="61" y="170"/>
                  <a:pt x="61" y="170"/>
                </a:cubicBezTo>
                <a:cubicBezTo>
                  <a:pt x="56" y="170"/>
                  <a:pt x="57" y="168"/>
                  <a:pt x="50" y="168"/>
                </a:cubicBezTo>
                <a:close/>
                <a:moveTo>
                  <a:pt x="51" y="158"/>
                </a:moveTo>
                <a:cubicBezTo>
                  <a:pt x="50" y="154"/>
                  <a:pt x="51" y="153"/>
                  <a:pt x="47" y="152"/>
                </a:cubicBezTo>
                <a:cubicBezTo>
                  <a:pt x="43" y="151"/>
                  <a:pt x="41" y="151"/>
                  <a:pt x="37" y="151"/>
                </a:cubicBezTo>
                <a:cubicBezTo>
                  <a:pt x="38" y="160"/>
                  <a:pt x="40" y="168"/>
                  <a:pt x="39" y="177"/>
                </a:cubicBezTo>
                <a:cubicBezTo>
                  <a:pt x="37" y="192"/>
                  <a:pt x="41" y="192"/>
                  <a:pt x="49" y="191"/>
                </a:cubicBezTo>
                <a:cubicBezTo>
                  <a:pt x="49" y="197"/>
                  <a:pt x="43" y="199"/>
                  <a:pt x="35" y="208"/>
                </a:cubicBezTo>
                <a:cubicBezTo>
                  <a:pt x="32" y="212"/>
                  <a:pt x="32" y="211"/>
                  <a:pt x="29" y="214"/>
                </a:cubicBezTo>
                <a:cubicBezTo>
                  <a:pt x="29" y="222"/>
                  <a:pt x="29" y="218"/>
                  <a:pt x="32" y="223"/>
                </a:cubicBezTo>
                <a:cubicBezTo>
                  <a:pt x="41" y="222"/>
                  <a:pt x="43" y="220"/>
                  <a:pt x="44" y="212"/>
                </a:cubicBezTo>
                <a:cubicBezTo>
                  <a:pt x="51" y="210"/>
                  <a:pt x="67" y="202"/>
                  <a:pt x="75" y="204"/>
                </a:cubicBezTo>
                <a:cubicBezTo>
                  <a:pt x="78" y="209"/>
                  <a:pt x="75" y="220"/>
                  <a:pt x="69" y="222"/>
                </a:cubicBezTo>
                <a:cubicBezTo>
                  <a:pt x="73" y="224"/>
                  <a:pt x="73" y="224"/>
                  <a:pt x="73" y="224"/>
                </a:cubicBezTo>
                <a:cubicBezTo>
                  <a:pt x="79" y="225"/>
                  <a:pt x="85" y="223"/>
                  <a:pt x="88" y="218"/>
                </a:cubicBezTo>
                <a:cubicBezTo>
                  <a:pt x="93" y="209"/>
                  <a:pt x="90" y="202"/>
                  <a:pt x="82" y="201"/>
                </a:cubicBezTo>
                <a:cubicBezTo>
                  <a:pt x="77" y="199"/>
                  <a:pt x="74" y="201"/>
                  <a:pt x="70" y="202"/>
                </a:cubicBezTo>
                <a:cubicBezTo>
                  <a:pt x="68" y="203"/>
                  <a:pt x="57" y="205"/>
                  <a:pt x="48" y="209"/>
                </a:cubicBezTo>
                <a:cubicBezTo>
                  <a:pt x="44" y="210"/>
                  <a:pt x="41" y="212"/>
                  <a:pt x="36" y="212"/>
                </a:cubicBezTo>
                <a:cubicBezTo>
                  <a:pt x="38" y="205"/>
                  <a:pt x="50" y="197"/>
                  <a:pt x="57" y="193"/>
                </a:cubicBezTo>
                <a:cubicBezTo>
                  <a:pt x="59" y="193"/>
                  <a:pt x="62" y="195"/>
                  <a:pt x="66" y="193"/>
                </a:cubicBezTo>
                <a:cubicBezTo>
                  <a:pt x="74" y="190"/>
                  <a:pt x="67" y="175"/>
                  <a:pt x="73" y="160"/>
                </a:cubicBezTo>
                <a:cubicBezTo>
                  <a:pt x="75" y="157"/>
                  <a:pt x="78" y="152"/>
                  <a:pt x="78" y="151"/>
                </a:cubicBezTo>
                <a:cubicBezTo>
                  <a:pt x="79" y="145"/>
                  <a:pt x="68" y="142"/>
                  <a:pt x="62" y="143"/>
                </a:cubicBezTo>
                <a:cubicBezTo>
                  <a:pt x="56" y="145"/>
                  <a:pt x="58" y="147"/>
                  <a:pt x="54" y="154"/>
                </a:cubicBezTo>
                <a:cubicBezTo>
                  <a:pt x="54" y="154"/>
                  <a:pt x="53" y="155"/>
                  <a:pt x="53" y="155"/>
                </a:cubicBezTo>
                <a:cubicBezTo>
                  <a:pt x="52" y="157"/>
                  <a:pt x="53" y="156"/>
                  <a:pt x="51" y="158"/>
                </a:cubicBezTo>
                <a:close/>
                <a:moveTo>
                  <a:pt x="56" y="219"/>
                </a:moveTo>
                <a:cubicBezTo>
                  <a:pt x="58" y="216"/>
                  <a:pt x="57" y="216"/>
                  <a:pt x="57" y="212"/>
                </a:cubicBezTo>
                <a:cubicBezTo>
                  <a:pt x="74" y="211"/>
                  <a:pt x="64" y="222"/>
                  <a:pt x="64" y="225"/>
                </a:cubicBezTo>
                <a:cubicBezTo>
                  <a:pt x="65" y="241"/>
                  <a:pt x="82" y="229"/>
                  <a:pt x="90" y="236"/>
                </a:cubicBezTo>
                <a:cubicBezTo>
                  <a:pt x="90" y="236"/>
                  <a:pt x="90" y="238"/>
                  <a:pt x="85" y="239"/>
                </a:cubicBezTo>
                <a:cubicBezTo>
                  <a:pt x="82" y="239"/>
                  <a:pt x="80" y="239"/>
                  <a:pt x="78" y="240"/>
                </a:cubicBezTo>
                <a:cubicBezTo>
                  <a:pt x="52" y="243"/>
                  <a:pt x="60" y="221"/>
                  <a:pt x="56" y="219"/>
                </a:cubicBezTo>
                <a:close/>
                <a:moveTo>
                  <a:pt x="9" y="153"/>
                </a:moveTo>
                <a:cubicBezTo>
                  <a:pt x="13" y="150"/>
                  <a:pt x="16" y="149"/>
                  <a:pt x="23" y="151"/>
                </a:cubicBezTo>
                <a:cubicBezTo>
                  <a:pt x="35" y="155"/>
                  <a:pt x="34" y="171"/>
                  <a:pt x="22" y="169"/>
                </a:cubicBezTo>
                <a:cubicBezTo>
                  <a:pt x="21" y="168"/>
                  <a:pt x="18" y="166"/>
                  <a:pt x="17" y="165"/>
                </a:cubicBezTo>
                <a:cubicBezTo>
                  <a:pt x="13" y="163"/>
                  <a:pt x="15" y="165"/>
                  <a:pt x="12" y="164"/>
                </a:cubicBezTo>
                <a:cubicBezTo>
                  <a:pt x="13" y="163"/>
                  <a:pt x="13" y="165"/>
                  <a:pt x="13" y="161"/>
                </a:cubicBezTo>
                <a:cubicBezTo>
                  <a:pt x="14" y="156"/>
                  <a:pt x="11" y="157"/>
                  <a:pt x="9" y="153"/>
                </a:cubicBezTo>
                <a:close/>
                <a:moveTo>
                  <a:pt x="10" y="229"/>
                </a:moveTo>
                <a:cubicBezTo>
                  <a:pt x="7" y="224"/>
                  <a:pt x="7" y="224"/>
                  <a:pt x="7" y="224"/>
                </a:cubicBezTo>
                <a:cubicBezTo>
                  <a:pt x="6" y="225"/>
                  <a:pt x="6" y="233"/>
                  <a:pt x="8" y="235"/>
                </a:cubicBezTo>
                <a:cubicBezTo>
                  <a:pt x="9" y="239"/>
                  <a:pt x="12" y="243"/>
                  <a:pt x="17" y="241"/>
                </a:cubicBezTo>
                <a:cubicBezTo>
                  <a:pt x="19" y="237"/>
                  <a:pt x="17" y="236"/>
                  <a:pt x="19" y="233"/>
                </a:cubicBezTo>
                <a:cubicBezTo>
                  <a:pt x="20" y="230"/>
                  <a:pt x="21" y="230"/>
                  <a:pt x="22" y="226"/>
                </a:cubicBezTo>
                <a:cubicBezTo>
                  <a:pt x="24" y="221"/>
                  <a:pt x="24" y="215"/>
                  <a:pt x="25" y="211"/>
                </a:cubicBezTo>
                <a:cubicBezTo>
                  <a:pt x="25" y="211"/>
                  <a:pt x="26" y="208"/>
                  <a:pt x="27" y="207"/>
                </a:cubicBezTo>
                <a:cubicBezTo>
                  <a:pt x="27" y="206"/>
                  <a:pt x="27" y="206"/>
                  <a:pt x="27" y="205"/>
                </a:cubicBezTo>
                <a:cubicBezTo>
                  <a:pt x="27" y="206"/>
                  <a:pt x="27" y="206"/>
                  <a:pt x="26" y="206"/>
                </a:cubicBezTo>
                <a:cubicBezTo>
                  <a:pt x="26" y="207"/>
                  <a:pt x="26" y="209"/>
                  <a:pt x="26" y="210"/>
                </a:cubicBezTo>
                <a:cubicBezTo>
                  <a:pt x="25" y="211"/>
                  <a:pt x="25" y="211"/>
                  <a:pt x="25" y="211"/>
                </a:cubicBezTo>
                <a:cubicBezTo>
                  <a:pt x="24" y="211"/>
                  <a:pt x="24" y="212"/>
                  <a:pt x="22" y="215"/>
                </a:cubicBezTo>
                <a:cubicBezTo>
                  <a:pt x="21" y="217"/>
                  <a:pt x="20" y="218"/>
                  <a:pt x="19" y="220"/>
                </a:cubicBezTo>
                <a:cubicBezTo>
                  <a:pt x="16" y="223"/>
                  <a:pt x="14" y="227"/>
                  <a:pt x="10" y="229"/>
                </a:cubicBezTo>
                <a:close/>
                <a:moveTo>
                  <a:pt x="0" y="188"/>
                </a:moveTo>
                <a:cubicBezTo>
                  <a:pt x="4" y="184"/>
                  <a:pt x="24" y="183"/>
                  <a:pt x="22" y="195"/>
                </a:cubicBezTo>
                <a:cubicBezTo>
                  <a:pt x="16" y="198"/>
                  <a:pt x="15" y="196"/>
                  <a:pt x="8" y="197"/>
                </a:cubicBezTo>
                <a:cubicBezTo>
                  <a:pt x="7" y="200"/>
                  <a:pt x="6" y="211"/>
                  <a:pt x="6" y="215"/>
                </a:cubicBezTo>
                <a:cubicBezTo>
                  <a:pt x="4" y="212"/>
                  <a:pt x="6" y="200"/>
                  <a:pt x="6" y="194"/>
                </a:cubicBezTo>
                <a:cubicBezTo>
                  <a:pt x="4" y="192"/>
                  <a:pt x="2" y="190"/>
                  <a:pt x="0" y="188"/>
                </a:cubicBezTo>
                <a:close/>
                <a:moveTo>
                  <a:pt x="56" y="219"/>
                </a:moveTo>
                <a:cubicBezTo>
                  <a:pt x="54" y="221"/>
                  <a:pt x="55" y="219"/>
                  <a:pt x="54" y="222"/>
                </a:cubicBezTo>
                <a:cubicBezTo>
                  <a:pt x="52" y="230"/>
                  <a:pt x="53" y="226"/>
                  <a:pt x="50" y="229"/>
                </a:cubicBezTo>
                <a:cubicBezTo>
                  <a:pt x="49" y="231"/>
                  <a:pt x="47" y="237"/>
                  <a:pt x="43" y="238"/>
                </a:cubicBezTo>
                <a:cubicBezTo>
                  <a:pt x="40" y="233"/>
                  <a:pt x="43" y="226"/>
                  <a:pt x="45" y="220"/>
                </a:cubicBezTo>
                <a:cubicBezTo>
                  <a:pt x="47" y="220"/>
                  <a:pt x="47" y="219"/>
                  <a:pt x="50" y="222"/>
                </a:cubicBezTo>
                <a:cubicBezTo>
                  <a:pt x="51" y="224"/>
                  <a:pt x="51" y="223"/>
                  <a:pt x="52" y="224"/>
                </a:cubicBezTo>
                <a:cubicBezTo>
                  <a:pt x="56" y="220"/>
                  <a:pt x="53" y="221"/>
                  <a:pt x="56" y="219"/>
                </a:cubicBezTo>
                <a:close/>
                <a:moveTo>
                  <a:pt x="218" y="731"/>
                </a:moveTo>
                <a:cubicBezTo>
                  <a:pt x="220" y="726"/>
                  <a:pt x="219" y="726"/>
                  <a:pt x="225" y="725"/>
                </a:cubicBezTo>
                <a:cubicBezTo>
                  <a:pt x="225" y="731"/>
                  <a:pt x="219" y="739"/>
                  <a:pt x="215" y="743"/>
                </a:cubicBezTo>
                <a:cubicBezTo>
                  <a:pt x="212" y="745"/>
                  <a:pt x="206" y="749"/>
                  <a:pt x="202" y="750"/>
                </a:cubicBezTo>
                <a:cubicBezTo>
                  <a:pt x="196" y="752"/>
                  <a:pt x="196" y="746"/>
                  <a:pt x="198" y="741"/>
                </a:cubicBezTo>
                <a:cubicBezTo>
                  <a:pt x="200" y="739"/>
                  <a:pt x="209" y="733"/>
                  <a:pt x="210" y="732"/>
                </a:cubicBezTo>
                <a:cubicBezTo>
                  <a:pt x="215" y="729"/>
                  <a:pt x="213" y="731"/>
                  <a:pt x="218" y="731"/>
                </a:cubicBezTo>
                <a:close/>
                <a:moveTo>
                  <a:pt x="236" y="728"/>
                </a:moveTo>
                <a:cubicBezTo>
                  <a:pt x="238" y="726"/>
                  <a:pt x="238" y="726"/>
                  <a:pt x="241" y="726"/>
                </a:cubicBezTo>
                <a:cubicBezTo>
                  <a:pt x="241" y="729"/>
                  <a:pt x="238" y="735"/>
                  <a:pt x="236" y="737"/>
                </a:cubicBezTo>
                <a:cubicBezTo>
                  <a:pt x="233" y="739"/>
                  <a:pt x="235" y="739"/>
                  <a:pt x="231" y="739"/>
                </a:cubicBezTo>
                <a:cubicBezTo>
                  <a:pt x="232" y="735"/>
                  <a:pt x="231" y="735"/>
                  <a:pt x="233" y="733"/>
                </a:cubicBezTo>
                <a:cubicBezTo>
                  <a:pt x="236" y="729"/>
                  <a:pt x="234" y="732"/>
                  <a:pt x="236" y="728"/>
                </a:cubicBezTo>
                <a:close/>
                <a:moveTo>
                  <a:pt x="223" y="723"/>
                </a:moveTo>
                <a:cubicBezTo>
                  <a:pt x="224" y="720"/>
                  <a:pt x="225" y="715"/>
                  <a:pt x="228" y="713"/>
                </a:cubicBezTo>
                <a:cubicBezTo>
                  <a:pt x="229" y="712"/>
                  <a:pt x="229" y="713"/>
                  <a:pt x="231" y="712"/>
                </a:cubicBezTo>
                <a:cubicBezTo>
                  <a:pt x="231" y="720"/>
                  <a:pt x="229" y="723"/>
                  <a:pt x="223" y="723"/>
                </a:cubicBezTo>
                <a:close/>
                <a:moveTo>
                  <a:pt x="211" y="724"/>
                </a:moveTo>
                <a:cubicBezTo>
                  <a:pt x="209" y="721"/>
                  <a:pt x="214" y="715"/>
                  <a:pt x="217" y="713"/>
                </a:cubicBezTo>
                <a:cubicBezTo>
                  <a:pt x="217" y="717"/>
                  <a:pt x="216" y="716"/>
                  <a:pt x="215" y="721"/>
                </a:cubicBezTo>
                <a:cubicBezTo>
                  <a:pt x="214" y="725"/>
                  <a:pt x="214" y="724"/>
                  <a:pt x="211" y="724"/>
                </a:cubicBezTo>
                <a:close/>
                <a:moveTo>
                  <a:pt x="214" y="792"/>
                </a:moveTo>
                <a:cubicBezTo>
                  <a:pt x="218" y="793"/>
                  <a:pt x="222" y="795"/>
                  <a:pt x="226" y="794"/>
                </a:cubicBezTo>
                <a:cubicBezTo>
                  <a:pt x="242" y="787"/>
                  <a:pt x="242" y="787"/>
                  <a:pt x="242" y="787"/>
                </a:cubicBezTo>
                <a:cubicBezTo>
                  <a:pt x="244" y="785"/>
                  <a:pt x="245" y="786"/>
                  <a:pt x="247" y="784"/>
                </a:cubicBezTo>
                <a:cubicBezTo>
                  <a:pt x="251" y="782"/>
                  <a:pt x="254" y="769"/>
                  <a:pt x="242" y="760"/>
                </a:cubicBezTo>
                <a:cubicBezTo>
                  <a:pt x="238" y="758"/>
                  <a:pt x="233" y="758"/>
                  <a:pt x="230" y="758"/>
                </a:cubicBezTo>
                <a:cubicBezTo>
                  <a:pt x="226" y="757"/>
                  <a:pt x="226" y="757"/>
                  <a:pt x="226" y="757"/>
                </a:cubicBezTo>
                <a:cubicBezTo>
                  <a:pt x="226" y="756"/>
                  <a:pt x="226" y="756"/>
                  <a:pt x="225" y="756"/>
                </a:cubicBezTo>
                <a:cubicBezTo>
                  <a:pt x="226" y="753"/>
                  <a:pt x="229" y="752"/>
                  <a:pt x="233" y="748"/>
                </a:cubicBezTo>
                <a:cubicBezTo>
                  <a:pt x="237" y="745"/>
                  <a:pt x="239" y="742"/>
                  <a:pt x="242" y="740"/>
                </a:cubicBezTo>
                <a:cubicBezTo>
                  <a:pt x="244" y="738"/>
                  <a:pt x="248" y="733"/>
                  <a:pt x="248" y="730"/>
                </a:cubicBezTo>
                <a:cubicBezTo>
                  <a:pt x="248" y="729"/>
                  <a:pt x="247" y="726"/>
                  <a:pt x="246" y="725"/>
                </a:cubicBezTo>
                <a:cubicBezTo>
                  <a:pt x="242" y="722"/>
                  <a:pt x="242" y="722"/>
                  <a:pt x="242" y="722"/>
                </a:cubicBezTo>
                <a:cubicBezTo>
                  <a:pt x="243" y="714"/>
                  <a:pt x="249" y="714"/>
                  <a:pt x="242" y="701"/>
                </a:cubicBezTo>
                <a:cubicBezTo>
                  <a:pt x="237" y="701"/>
                  <a:pt x="232" y="702"/>
                  <a:pt x="229" y="704"/>
                </a:cubicBezTo>
                <a:cubicBezTo>
                  <a:pt x="229" y="710"/>
                  <a:pt x="227" y="714"/>
                  <a:pt x="221" y="716"/>
                </a:cubicBezTo>
                <a:cubicBezTo>
                  <a:pt x="222" y="713"/>
                  <a:pt x="222" y="710"/>
                  <a:pt x="224" y="709"/>
                </a:cubicBezTo>
                <a:cubicBezTo>
                  <a:pt x="220" y="706"/>
                  <a:pt x="220" y="706"/>
                  <a:pt x="220" y="706"/>
                </a:cubicBezTo>
                <a:cubicBezTo>
                  <a:pt x="219" y="710"/>
                  <a:pt x="219" y="711"/>
                  <a:pt x="217" y="712"/>
                </a:cubicBezTo>
                <a:cubicBezTo>
                  <a:pt x="215" y="713"/>
                  <a:pt x="215" y="713"/>
                  <a:pt x="215" y="713"/>
                </a:cubicBezTo>
                <a:cubicBezTo>
                  <a:pt x="214" y="713"/>
                  <a:pt x="214" y="714"/>
                  <a:pt x="213" y="714"/>
                </a:cubicBezTo>
                <a:cubicBezTo>
                  <a:pt x="213" y="715"/>
                  <a:pt x="213" y="715"/>
                  <a:pt x="212" y="716"/>
                </a:cubicBezTo>
                <a:cubicBezTo>
                  <a:pt x="209" y="719"/>
                  <a:pt x="208" y="720"/>
                  <a:pt x="203" y="720"/>
                </a:cubicBezTo>
                <a:cubicBezTo>
                  <a:pt x="198" y="710"/>
                  <a:pt x="196" y="712"/>
                  <a:pt x="193" y="710"/>
                </a:cubicBezTo>
                <a:cubicBezTo>
                  <a:pt x="189" y="723"/>
                  <a:pt x="193" y="726"/>
                  <a:pt x="196" y="732"/>
                </a:cubicBezTo>
                <a:cubicBezTo>
                  <a:pt x="193" y="735"/>
                  <a:pt x="185" y="740"/>
                  <a:pt x="184" y="749"/>
                </a:cubicBezTo>
                <a:cubicBezTo>
                  <a:pt x="189" y="754"/>
                  <a:pt x="192" y="755"/>
                  <a:pt x="200" y="752"/>
                </a:cubicBezTo>
                <a:cubicBezTo>
                  <a:pt x="203" y="751"/>
                  <a:pt x="216" y="748"/>
                  <a:pt x="220" y="750"/>
                </a:cubicBezTo>
                <a:cubicBezTo>
                  <a:pt x="201" y="764"/>
                  <a:pt x="201" y="764"/>
                  <a:pt x="201" y="764"/>
                </a:cubicBezTo>
                <a:cubicBezTo>
                  <a:pt x="191" y="771"/>
                  <a:pt x="186" y="768"/>
                  <a:pt x="185" y="779"/>
                </a:cubicBezTo>
                <a:cubicBezTo>
                  <a:pt x="195" y="779"/>
                  <a:pt x="192" y="778"/>
                  <a:pt x="199" y="775"/>
                </a:cubicBezTo>
                <a:cubicBezTo>
                  <a:pt x="206" y="771"/>
                  <a:pt x="216" y="766"/>
                  <a:pt x="223" y="765"/>
                </a:cubicBezTo>
                <a:cubicBezTo>
                  <a:pt x="233" y="763"/>
                  <a:pt x="232" y="765"/>
                  <a:pt x="237" y="767"/>
                </a:cubicBezTo>
                <a:cubicBezTo>
                  <a:pt x="237" y="772"/>
                  <a:pt x="237" y="774"/>
                  <a:pt x="234" y="777"/>
                </a:cubicBezTo>
                <a:cubicBezTo>
                  <a:pt x="229" y="785"/>
                  <a:pt x="223" y="791"/>
                  <a:pt x="214" y="792"/>
                </a:cubicBezTo>
                <a:close/>
                <a:moveTo>
                  <a:pt x="158" y="705"/>
                </a:moveTo>
                <a:cubicBezTo>
                  <a:pt x="158" y="710"/>
                  <a:pt x="161" y="717"/>
                  <a:pt x="163" y="719"/>
                </a:cubicBezTo>
                <a:cubicBezTo>
                  <a:pt x="166" y="722"/>
                  <a:pt x="172" y="724"/>
                  <a:pt x="175" y="720"/>
                </a:cubicBezTo>
                <a:cubicBezTo>
                  <a:pt x="183" y="709"/>
                  <a:pt x="183" y="709"/>
                  <a:pt x="183" y="709"/>
                </a:cubicBezTo>
                <a:cubicBezTo>
                  <a:pt x="186" y="703"/>
                  <a:pt x="187" y="703"/>
                  <a:pt x="194" y="702"/>
                </a:cubicBezTo>
                <a:cubicBezTo>
                  <a:pt x="230" y="696"/>
                  <a:pt x="210" y="692"/>
                  <a:pt x="259" y="693"/>
                </a:cubicBezTo>
                <a:cubicBezTo>
                  <a:pt x="258" y="701"/>
                  <a:pt x="251" y="702"/>
                  <a:pt x="246" y="707"/>
                </a:cubicBezTo>
                <a:cubicBezTo>
                  <a:pt x="252" y="709"/>
                  <a:pt x="252" y="709"/>
                  <a:pt x="252" y="709"/>
                </a:cubicBezTo>
                <a:cubicBezTo>
                  <a:pt x="248" y="713"/>
                  <a:pt x="248" y="713"/>
                  <a:pt x="248" y="713"/>
                </a:cubicBezTo>
                <a:cubicBezTo>
                  <a:pt x="255" y="708"/>
                  <a:pt x="275" y="718"/>
                  <a:pt x="281" y="704"/>
                </a:cubicBezTo>
                <a:cubicBezTo>
                  <a:pt x="282" y="702"/>
                  <a:pt x="284" y="697"/>
                  <a:pt x="284" y="693"/>
                </a:cubicBezTo>
                <a:cubicBezTo>
                  <a:pt x="283" y="688"/>
                  <a:pt x="267" y="682"/>
                  <a:pt x="262" y="682"/>
                </a:cubicBezTo>
                <a:cubicBezTo>
                  <a:pt x="259" y="683"/>
                  <a:pt x="260" y="684"/>
                  <a:pt x="248" y="685"/>
                </a:cubicBezTo>
                <a:cubicBezTo>
                  <a:pt x="221" y="687"/>
                  <a:pt x="204" y="697"/>
                  <a:pt x="182" y="698"/>
                </a:cubicBezTo>
                <a:cubicBezTo>
                  <a:pt x="183" y="695"/>
                  <a:pt x="184" y="695"/>
                  <a:pt x="185" y="691"/>
                </a:cubicBezTo>
                <a:cubicBezTo>
                  <a:pt x="183" y="689"/>
                  <a:pt x="182" y="689"/>
                  <a:pt x="179" y="688"/>
                </a:cubicBezTo>
                <a:cubicBezTo>
                  <a:pt x="176" y="687"/>
                  <a:pt x="175" y="686"/>
                  <a:pt x="172" y="686"/>
                </a:cubicBezTo>
                <a:cubicBezTo>
                  <a:pt x="171" y="689"/>
                  <a:pt x="170" y="689"/>
                  <a:pt x="168" y="691"/>
                </a:cubicBezTo>
                <a:cubicBezTo>
                  <a:pt x="166" y="693"/>
                  <a:pt x="165" y="693"/>
                  <a:pt x="163" y="694"/>
                </a:cubicBezTo>
                <a:cubicBezTo>
                  <a:pt x="160" y="697"/>
                  <a:pt x="158" y="701"/>
                  <a:pt x="158" y="705"/>
                </a:cubicBezTo>
                <a:close/>
                <a:moveTo>
                  <a:pt x="249" y="833"/>
                </a:moveTo>
                <a:cubicBezTo>
                  <a:pt x="242" y="834"/>
                  <a:pt x="241" y="828"/>
                  <a:pt x="234" y="821"/>
                </a:cubicBezTo>
                <a:cubicBezTo>
                  <a:pt x="231" y="818"/>
                  <a:pt x="228" y="818"/>
                  <a:pt x="227" y="814"/>
                </a:cubicBezTo>
                <a:cubicBezTo>
                  <a:pt x="230" y="810"/>
                  <a:pt x="232" y="814"/>
                  <a:pt x="234" y="808"/>
                </a:cubicBezTo>
                <a:cubicBezTo>
                  <a:pt x="235" y="804"/>
                  <a:pt x="236" y="801"/>
                  <a:pt x="233" y="799"/>
                </a:cubicBezTo>
                <a:cubicBezTo>
                  <a:pt x="241" y="795"/>
                  <a:pt x="244" y="801"/>
                  <a:pt x="248" y="807"/>
                </a:cubicBezTo>
                <a:cubicBezTo>
                  <a:pt x="252" y="812"/>
                  <a:pt x="265" y="829"/>
                  <a:pt x="249" y="833"/>
                </a:cubicBezTo>
                <a:close/>
                <a:moveTo>
                  <a:pt x="205" y="658"/>
                </a:moveTo>
                <a:cubicBezTo>
                  <a:pt x="209" y="655"/>
                  <a:pt x="211" y="653"/>
                  <a:pt x="217" y="654"/>
                </a:cubicBezTo>
                <a:cubicBezTo>
                  <a:pt x="242" y="658"/>
                  <a:pt x="238" y="680"/>
                  <a:pt x="234" y="682"/>
                </a:cubicBezTo>
                <a:cubicBezTo>
                  <a:pt x="231" y="684"/>
                  <a:pt x="222" y="678"/>
                  <a:pt x="219" y="676"/>
                </a:cubicBezTo>
                <a:cubicBezTo>
                  <a:pt x="211" y="670"/>
                  <a:pt x="208" y="675"/>
                  <a:pt x="205" y="675"/>
                </a:cubicBezTo>
                <a:cubicBezTo>
                  <a:pt x="209" y="673"/>
                  <a:pt x="212" y="670"/>
                  <a:pt x="213" y="665"/>
                </a:cubicBezTo>
                <a:cubicBezTo>
                  <a:pt x="206" y="661"/>
                  <a:pt x="209" y="663"/>
                  <a:pt x="205" y="658"/>
                </a:cubicBezTo>
                <a:close/>
                <a:moveTo>
                  <a:pt x="203" y="790"/>
                </a:moveTo>
                <a:cubicBezTo>
                  <a:pt x="206" y="791"/>
                  <a:pt x="206" y="792"/>
                  <a:pt x="208" y="794"/>
                </a:cubicBezTo>
                <a:cubicBezTo>
                  <a:pt x="208" y="794"/>
                  <a:pt x="210" y="823"/>
                  <a:pt x="201" y="825"/>
                </a:cubicBezTo>
                <a:cubicBezTo>
                  <a:pt x="197" y="826"/>
                  <a:pt x="195" y="823"/>
                  <a:pt x="194" y="821"/>
                </a:cubicBezTo>
                <a:cubicBezTo>
                  <a:pt x="187" y="820"/>
                  <a:pt x="189" y="820"/>
                  <a:pt x="185" y="822"/>
                </a:cubicBezTo>
                <a:cubicBezTo>
                  <a:pt x="187" y="819"/>
                  <a:pt x="191" y="821"/>
                  <a:pt x="196" y="809"/>
                </a:cubicBezTo>
                <a:cubicBezTo>
                  <a:pt x="197" y="804"/>
                  <a:pt x="203" y="794"/>
                  <a:pt x="198" y="790"/>
                </a:cubicBezTo>
                <a:cubicBezTo>
                  <a:pt x="201" y="789"/>
                  <a:pt x="200" y="789"/>
                  <a:pt x="203" y="790"/>
                </a:cubicBezTo>
                <a:close/>
                <a:moveTo>
                  <a:pt x="172" y="531"/>
                </a:moveTo>
                <a:cubicBezTo>
                  <a:pt x="172" y="525"/>
                  <a:pt x="171" y="525"/>
                  <a:pt x="176" y="522"/>
                </a:cubicBezTo>
                <a:cubicBezTo>
                  <a:pt x="182" y="518"/>
                  <a:pt x="195" y="513"/>
                  <a:pt x="202" y="513"/>
                </a:cubicBezTo>
                <a:cubicBezTo>
                  <a:pt x="199" y="520"/>
                  <a:pt x="179" y="531"/>
                  <a:pt x="172" y="531"/>
                </a:cubicBezTo>
                <a:close/>
                <a:moveTo>
                  <a:pt x="212" y="455"/>
                </a:moveTo>
                <a:cubicBezTo>
                  <a:pt x="212" y="462"/>
                  <a:pt x="216" y="460"/>
                  <a:pt x="211" y="468"/>
                </a:cubicBezTo>
                <a:cubicBezTo>
                  <a:pt x="207" y="474"/>
                  <a:pt x="199" y="481"/>
                  <a:pt x="194" y="486"/>
                </a:cubicBezTo>
                <a:cubicBezTo>
                  <a:pt x="192" y="488"/>
                  <a:pt x="189" y="492"/>
                  <a:pt x="189" y="494"/>
                </a:cubicBezTo>
                <a:cubicBezTo>
                  <a:pt x="188" y="501"/>
                  <a:pt x="195" y="496"/>
                  <a:pt x="203" y="494"/>
                </a:cubicBezTo>
                <a:cubicBezTo>
                  <a:pt x="220" y="490"/>
                  <a:pt x="220" y="487"/>
                  <a:pt x="228" y="485"/>
                </a:cubicBezTo>
                <a:cubicBezTo>
                  <a:pt x="227" y="489"/>
                  <a:pt x="228" y="488"/>
                  <a:pt x="222" y="494"/>
                </a:cubicBezTo>
                <a:cubicBezTo>
                  <a:pt x="208" y="508"/>
                  <a:pt x="211" y="505"/>
                  <a:pt x="192" y="510"/>
                </a:cubicBezTo>
                <a:cubicBezTo>
                  <a:pt x="178" y="514"/>
                  <a:pt x="163" y="519"/>
                  <a:pt x="156" y="535"/>
                </a:cubicBezTo>
                <a:cubicBezTo>
                  <a:pt x="164" y="536"/>
                  <a:pt x="193" y="533"/>
                  <a:pt x="198" y="530"/>
                </a:cubicBezTo>
                <a:cubicBezTo>
                  <a:pt x="205" y="526"/>
                  <a:pt x="205" y="526"/>
                  <a:pt x="205" y="526"/>
                </a:cubicBezTo>
                <a:cubicBezTo>
                  <a:pt x="206" y="525"/>
                  <a:pt x="207" y="525"/>
                  <a:pt x="207" y="525"/>
                </a:cubicBezTo>
                <a:cubicBezTo>
                  <a:pt x="209" y="525"/>
                  <a:pt x="209" y="526"/>
                  <a:pt x="210" y="527"/>
                </a:cubicBezTo>
                <a:cubicBezTo>
                  <a:pt x="211" y="532"/>
                  <a:pt x="207" y="540"/>
                  <a:pt x="205" y="542"/>
                </a:cubicBezTo>
                <a:cubicBezTo>
                  <a:pt x="203" y="545"/>
                  <a:pt x="194" y="548"/>
                  <a:pt x="191" y="550"/>
                </a:cubicBezTo>
                <a:cubicBezTo>
                  <a:pt x="195" y="552"/>
                  <a:pt x="193" y="551"/>
                  <a:pt x="195" y="554"/>
                </a:cubicBezTo>
                <a:cubicBezTo>
                  <a:pt x="193" y="560"/>
                  <a:pt x="172" y="583"/>
                  <a:pt x="166" y="585"/>
                </a:cubicBezTo>
                <a:cubicBezTo>
                  <a:pt x="169" y="585"/>
                  <a:pt x="170" y="583"/>
                  <a:pt x="172" y="581"/>
                </a:cubicBezTo>
                <a:cubicBezTo>
                  <a:pt x="185" y="582"/>
                  <a:pt x="186" y="582"/>
                  <a:pt x="196" y="570"/>
                </a:cubicBezTo>
                <a:cubicBezTo>
                  <a:pt x="198" y="567"/>
                  <a:pt x="199" y="566"/>
                  <a:pt x="202" y="563"/>
                </a:cubicBezTo>
                <a:cubicBezTo>
                  <a:pt x="210" y="555"/>
                  <a:pt x="219" y="545"/>
                  <a:pt x="232" y="544"/>
                </a:cubicBezTo>
                <a:cubicBezTo>
                  <a:pt x="231" y="552"/>
                  <a:pt x="221" y="572"/>
                  <a:pt x="216" y="578"/>
                </a:cubicBezTo>
                <a:cubicBezTo>
                  <a:pt x="213" y="582"/>
                  <a:pt x="210" y="583"/>
                  <a:pt x="205" y="584"/>
                </a:cubicBezTo>
                <a:cubicBezTo>
                  <a:pt x="205" y="584"/>
                  <a:pt x="202" y="583"/>
                  <a:pt x="201" y="582"/>
                </a:cubicBezTo>
                <a:cubicBezTo>
                  <a:pt x="200" y="582"/>
                  <a:pt x="200" y="581"/>
                  <a:pt x="200" y="581"/>
                </a:cubicBezTo>
                <a:cubicBezTo>
                  <a:pt x="200" y="581"/>
                  <a:pt x="201" y="581"/>
                  <a:pt x="201" y="581"/>
                </a:cubicBezTo>
                <a:cubicBezTo>
                  <a:pt x="202" y="582"/>
                  <a:pt x="204" y="584"/>
                  <a:pt x="205" y="584"/>
                </a:cubicBezTo>
                <a:cubicBezTo>
                  <a:pt x="210" y="588"/>
                  <a:pt x="217" y="604"/>
                  <a:pt x="228" y="588"/>
                </a:cubicBezTo>
                <a:cubicBezTo>
                  <a:pt x="231" y="584"/>
                  <a:pt x="232" y="583"/>
                  <a:pt x="235" y="580"/>
                </a:cubicBezTo>
                <a:cubicBezTo>
                  <a:pt x="237" y="577"/>
                  <a:pt x="238" y="574"/>
                  <a:pt x="240" y="571"/>
                </a:cubicBezTo>
                <a:cubicBezTo>
                  <a:pt x="244" y="565"/>
                  <a:pt x="248" y="558"/>
                  <a:pt x="248" y="550"/>
                </a:cubicBezTo>
                <a:cubicBezTo>
                  <a:pt x="248" y="539"/>
                  <a:pt x="235" y="537"/>
                  <a:pt x="226" y="539"/>
                </a:cubicBezTo>
                <a:cubicBezTo>
                  <a:pt x="226" y="539"/>
                  <a:pt x="222" y="539"/>
                  <a:pt x="222" y="539"/>
                </a:cubicBezTo>
                <a:cubicBezTo>
                  <a:pt x="219" y="539"/>
                  <a:pt x="221" y="539"/>
                  <a:pt x="220" y="538"/>
                </a:cubicBezTo>
                <a:cubicBezTo>
                  <a:pt x="221" y="532"/>
                  <a:pt x="224" y="534"/>
                  <a:pt x="225" y="531"/>
                </a:cubicBezTo>
                <a:cubicBezTo>
                  <a:pt x="224" y="524"/>
                  <a:pt x="217" y="524"/>
                  <a:pt x="212" y="524"/>
                </a:cubicBezTo>
                <a:cubicBezTo>
                  <a:pt x="213" y="518"/>
                  <a:pt x="219" y="513"/>
                  <a:pt x="220" y="512"/>
                </a:cubicBezTo>
                <a:cubicBezTo>
                  <a:pt x="223" y="511"/>
                  <a:pt x="256" y="513"/>
                  <a:pt x="259" y="524"/>
                </a:cubicBezTo>
                <a:cubicBezTo>
                  <a:pt x="252" y="527"/>
                  <a:pt x="252" y="527"/>
                  <a:pt x="252" y="527"/>
                </a:cubicBezTo>
                <a:cubicBezTo>
                  <a:pt x="251" y="527"/>
                  <a:pt x="251" y="527"/>
                  <a:pt x="251" y="527"/>
                </a:cubicBezTo>
                <a:cubicBezTo>
                  <a:pt x="251" y="528"/>
                  <a:pt x="251" y="528"/>
                  <a:pt x="251" y="528"/>
                </a:cubicBezTo>
                <a:cubicBezTo>
                  <a:pt x="249" y="528"/>
                  <a:pt x="249" y="528"/>
                  <a:pt x="249" y="528"/>
                </a:cubicBezTo>
                <a:cubicBezTo>
                  <a:pt x="246" y="529"/>
                  <a:pt x="246" y="530"/>
                  <a:pt x="249" y="529"/>
                </a:cubicBezTo>
                <a:cubicBezTo>
                  <a:pt x="249" y="529"/>
                  <a:pt x="250" y="528"/>
                  <a:pt x="251" y="528"/>
                </a:cubicBezTo>
                <a:cubicBezTo>
                  <a:pt x="251" y="527"/>
                  <a:pt x="251" y="527"/>
                  <a:pt x="251" y="527"/>
                </a:cubicBezTo>
                <a:cubicBezTo>
                  <a:pt x="252" y="527"/>
                  <a:pt x="253" y="527"/>
                  <a:pt x="253" y="527"/>
                </a:cubicBezTo>
                <a:cubicBezTo>
                  <a:pt x="254" y="527"/>
                  <a:pt x="255" y="527"/>
                  <a:pt x="255" y="527"/>
                </a:cubicBezTo>
                <a:cubicBezTo>
                  <a:pt x="263" y="528"/>
                  <a:pt x="256" y="528"/>
                  <a:pt x="266" y="537"/>
                </a:cubicBezTo>
                <a:cubicBezTo>
                  <a:pt x="270" y="541"/>
                  <a:pt x="276" y="545"/>
                  <a:pt x="282" y="541"/>
                </a:cubicBezTo>
                <a:cubicBezTo>
                  <a:pt x="282" y="531"/>
                  <a:pt x="283" y="529"/>
                  <a:pt x="279" y="524"/>
                </a:cubicBezTo>
                <a:cubicBezTo>
                  <a:pt x="272" y="516"/>
                  <a:pt x="261" y="513"/>
                  <a:pt x="248" y="509"/>
                </a:cubicBezTo>
                <a:cubicBezTo>
                  <a:pt x="244" y="508"/>
                  <a:pt x="233" y="506"/>
                  <a:pt x="230" y="505"/>
                </a:cubicBezTo>
                <a:cubicBezTo>
                  <a:pt x="231" y="501"/>
                  <a:pt x="238" y="497"/>
                  <a:pt x="242" y="495"/>
                </a:cubicBezTo>
                <a:cubicBezTo>
                  <a:pt x="245" y="492"/>
                  <a:pt x="244" y="491"/>
                  <a:pt x="245" y="487"/>
                </a:cubicBezTo>
                <a:cubicBezTo>
                  <a:pt x="246" y="483"/>
                  <a:pt x="247" y="483"/>
                  <a:pt x="248" y="479"/>
                </a:cubicBezTo>
                <a:cubicBezTo>
                  <a:pt x="240" y="469"/>
                  <a:pt x="233" y="477"/>
                  <a:pt x="222" y="478"/>
                </a:cubicBezTo>
                <a:cubicBezTo>
                  <a:pt x="225" y="469"/>
                  <a:pt x="239" y="472"/>
                  <a:pt x="234" y="460"/>
                </a:cubicBezTo>
                <a:cubicBezTo>
                  <a:pt x="231" y="453"/>
                  <a:pt x="220" y="450"/>
                  <a:pt x="212" y="455"/>
                </a:cubicBezTo>
                <a:close/>
                <a:moveTo>
                  <a:pt x="219" y="336"/>
                </a:moveTo>
                <a:cubicBezTo>
                  <a:pt x="222" y="337"/>
                  <a:pt x="221" y="335"/>
                  <a:pt x="224" y="338"/>
                </a:cubicBezTo>
                <a:cubicBezTo>
                  <a:pt x="220" y="340"/>
                  <a:pt x="213" y="342"/>
                  <a:pt x="208" y="342"/>
                </a:cubicBezTo>
                <a:cubicBezTo>
                  <a:pt x="209" y="330"/>
                  <a:pt x="209" y="330"/>
                  <a:pt x="209" y="330"/>
                </a:cubicBezTo>
                <a:cubicBezTo>
                  <a:pt x="215" y="328"/>
                  <a:pt x="220" y="329"/>
                  <a:pt x="222" y="324"/>
                </a:cubicBezTo>
                <a:cubicBezTo>
                  <a:pt x="214" y="322"/>
                  <a:pt x="214" y="326"/>
                  <a:pt x="209" y="323"/>
                </a:cubicBezTo>
                <a:cubicBezTo>
                  <a:pt x="209" y="319"/>
                  <a:pt x="209" y="319"/>
                  <a:pt x="209" y="319"/>
                </a:cubicBezTo>
                <a:cubicBezTo>
                  <a:pt x="211" y="318"/>
                  <a:pt x="211" y="319"/>
                  <a:pt x="214" y="318"/>
                </a:cubicBezTo>
                <a:cubicBezTo>
                  <a:pt x="221" y="316"/>
                  <a:pt x="226" y="307"/>
                  <a:pt x="213" y="309"/>
                </a:cubicBezTo>
                <a:cubicBezTo>
                  <a:pt x="211" y="310"/>
                  <a:pt x="211" y="311"/>
                  <a:pt x="208" y="310"/>
                </a:cubicBezTo>
                <a:cubicBezTo>
                  <a:pt x="207" y="306"/>
                  <a:pt x="207" y="308"/>
                  <a:pt x="208" y="305"/>
                </a:cubicBezTo>
                <a:cubicBezTo>
                  <a:pt x="210" y="304"/>
                  <a:pt x="210" y="304"/>
                  <a:pt x="210" y="304"/>
                </a:cubicBezTo>
                <a:cubicBezTo>
                  <a:pt x="214" y="303"/>
                  <a:pt x="213" y="305"/>
                  <a:pt x="217" y="301"/>
                </a:cubicBezTo>
                <a:cubicBezTo>
                  <a:pt x="219" y="299"/>
                  <a:pt x="222" y="298"/>
                  <a:pt x="222" y="294"/>
                </a:cubicBezTo>
                <a:cubicBezTo>
                  <a:pt x="216" y="291"/>
                  <a:pt x="213" y="293"/>
                  <a:pt x="212" y="294"/>
                </a:cubicBezTo>
                <a:cubicBezTo>
                  <a:pt x="210" y="294"/>
                  <a:pt x="210" y="294"/>
                  <a:pt x="210" y="294"/>
                </a:cubicBezTo>
                <a:cubicBezTo>
                  <a:pt x="210" y="294"/>
                  <a:pt x="209" y="294"/>
                  <a:pt x="209" y="294"/>
                </a:cubicBezTo>
                <a:cubicBezTo>
                  <a:pt x="207" y="291"/>
                  <a:pt x="208" y="286"/>
                  <a:pt x="208" y="282"/>
                </a:cubicBezTo>
                <a:cubicBezTo>
                  <a:pt x="211" y="283"/>
                  <a:pt x="215" y="285"/>
                  <a:pt x="219" y="283"/>
                </a:cubicBezTo>
                <a:cubicBezTo>
                  <a:pt x="219" y="283"/>
                  <a:pt x="222" y="282"/>
                  <a:pt x="222" y="281"/>
                </a:cubicBezTo>
                <a:cubicBezTo>
                  <a:pt x="225" y="279"/>
                  <a:pt x="222" y="280"/>
                  <a:pt x="226" y="279"/>
                </a:cubicBezTo>
                <a:cubicBezTo>
                  <a:pt x="227" y="289"/>
                  <a:pt x="225" y="298"/>
                  <a:pt x="226" y="308"/>
                </a:cubicBezTo>
                <a:cubicBezTo>
                  <a:pt x="226" y="312"/>
                  <a:pt x="226" y="317"/>
                  <a:pt x="226" y="321"/>
                </a:cubicBezTo>
                <a:cubicBezTo>
                  <a:pt x="227" y="331"/>
                  <a:pt x="229" y="334"/>
                  <a:pt x="224" y="335"/>
                </a:cubicBezTo>
                <a:cubicBezTo>
                  <a:pt x="221" y="336"/>
                  <a:pt x="221" y="335"/>
                  <a:pt x="219" y="336"/>
                </a:cubicBezTo>
                <a:close/>
                <a:moveTo>
                  <a:pt x="210" y="218"/>
                </a:moveTo>
                <a:cubicBezTo>
                  <a:pt x="212" y="226"/>
                  <a:pt x="216" y="222"/>
                  <a:pt x="213" y="240"/>
                </a:cubicBezTo>
                <a:cubicBezTo>
                  <a:pt x="212" y="244"/>
                  <a:pt x="212" y="244"/>
                  <a:pt x="212" y="244"/>
                </a:cubicBezTo>
                <a:cubicBezTo>
                  <a:pt x="211" y="247"/>
                  <a:pt x="210" y="247"/>
                  <a:pt x="210" y="247"/>
                </a:cubicBezTo>
                <a:cubicBezTo>
                  <a:pt x="195" y="253"/>
                  <a:pt x="195" y="253"/>
                  <a:pt x="195" y="253"/>
                </a:cubicBezTo>
                <a:cubicBezTo>
                  <a:pt x="191" y="254"/>
                  <a:pt x="184" y="249"/>
                  <a:pt x="179" y="256"/>
                </a:cubicBezTo>
                <a:cubicBezTo>
                  <a:pt x="176" y="260"/>
                  <a:pt x="182" y="266"/>
                  <a:pt x="185" y="268"/>
                </a:cubicBezTo>
                <a:cubicBezTo>
                  <a:pt x="188" y="269"/>
                  <a:pt x="190" y="269"/>
                  <a:pt x="194" y="270"/>
                </a:cubicBezTo>
                <a:cubicBezTo>
                  <a:pt x="200" y="272"/>
                  <a:pt x="204" y="270"/>
                  <a:pt x="202" y="277"/>
                </a:cubicBezTo>
                <a:cubicBezTo>
                  <a:pt x="201" y="280"/>
                  <a:pt x="201" y="280"/>
                  <a:pt x="198" y="281"/>
                </a:cubicBezTo>
                <a:cubicBezTo>
                  <a:pt x="198" y="288"/>
                  <a:pt x="200" y="310"/>
                  <a:pt x="199" y="322"/>
                </a:cubicBezTo>
                <a:cubicBezTo>
                  <a:pt x="198" y="343"/>
                  <a:pt x="198" y="327"/>
                  <a:pt x="201" y="345"/>
                </a:cubicBezTo>
                <a:cubicBezTo>
                  <a:pt x="191" y="348"/>
                  <a:pt x="156" y="357"/>
                  <a:pt x="149" y="360"/>
                </a:cubicBezTo>
                <a:cubicBezTo>
                  <a:pt x="150" y="363"/>
                  <a:pt x="158" y="368"/>
                  <a:pt x="161" y="369"/>
                </a:cubicBezTo>
                <a:cubicBezTo>
                  <a:pt x="173" y="372"/>
                  <a:pt x="181" y="366"/>
                  <a:pt x="195" y="360"/>
                </a:cubicBezTo>
                <a:cubicBezTo>
                  <a:pt x="199" y="358"/>
                  <a:pt x="205" y="357"/>
                  <a:pt x="211" y="354"/>
                </a:cubicBezTo>
                <a:cubicBezTo>
                  <a:pt x="218" y="352"/>
                  <a:pt x="218" y="350"/>
                  <a:pt x="228" y="349"/>
                </a:cubicBezTo>
                <a:cubicBezTo>
                  <a:pt x="233" y="349"/>
                  <a:pt x="232" y="350"/>
                  <a:pt x="237" y="349"/>
                </a:cubicBezTo>
                <a:cubicBezTo>
                  <a:pt x="245" y="348"/>
                  <a:pt x="253" y="342"/>
                  <a:pt x="265" y="344"/>
                </a:cubicBezTo>
                <a:cubicBezTo>
                  <a:pt x="275" y="346"/>
                  <a:pt x="274" y="344"/>
                  <a:pt x="279" y="339"/>
                </a:cubicBezTo>
                <a:cubicBezTo>
                  <a:pt x="275" y="336"/>
                  <a:pt x="272" y="332"/>
                  <a:pt x="265" y="331"/>
                </a:cubicBezTo>
                <a:cubicBezTo>
                  <a:pt x="259" y="331"/>
                  <a:pt x="250" y="333"/>
                  <a:pt x="244" y="333"/>
                </a:cubicBezTo>
                <a:cubicBezTo>
                  <a:pt x="242" y="326"/>
                  <a:pt x="242" y="324"/>
                  <a:pt x="243" y="317"/>
                </a:cubicBezTo>
                <a:cubicBezTo>
                  <a:pt x="243" y="313"/>
                  <a:pt x="243" y="309"/>
                  <a:pt x="243" y="303"/>
                </a:cubicBezTo>
                <a:cubicBezTo>
                  <a:pt x="242" y="274"/>
                  <a:pt x="254" y="263"/>
                  <a:pt x="227" y="266"/>
                </a:cubicBezTo>
                <a:cubicBezTo>
                  <a:pt x="224" y="272"/>
                  <a:pt x="228" y="269"/>
                  <a:pt x="221" y="273"/>
                </a:cubicBezTo>
                <a:cubicBezTo>
                  <a:pt x="216" y="275"/>
                  <a:pt x="217" y="276"/>
                  <a:pt x="211" y="276"/>
                </a:cubicBezTo>
                <a:cubicBezTo>
                  <a:pt x="212" y="272"/>
                  <a:pt x="215" y="272"/>
                  <a:pt x="220" y="267"/>
                </a:cubicBezTo>
                <a:cubicBezTo>
                  <a:pt x="227" y="261"/>
                  <a:pt x="224" y="256"/>
                  <a:pt x="244" y="253"/>
                </a:cubicBezTo>
                <a:cubicBezTo>
                  <a:pt x="251" y="251"/>
                  <a:pt x="255" y="253"/>
                  <a:pt x="254" y="244"/>
                </a:cubicBezTo>
                <a:cubicBezTo>
                  <a:pt x="250" y="239"/>
                  <a:pt x="245" y="238"/>
                  <a:pt x="236" y="238"/>
                </a:cubicBezTo>
                <a:cubicBezTo>
                  <a:pt x="236" y="233"/>
                  <a:pt x="240" y="226"/>
                  <a:pt x="231" y="221"/>
                </a:cubicBezTo>
                <a:cubicBezTo>
                  <a:pt x="228" y="219"/>
                  <a:pt x="225" y="218"/>
                  <a:pt x="222" y="217"/>
                </a:cubicBezTo>
                <a:cubicBezTo>
                  <a:pt x="219" y="217"/>
                  <a:pt x="211" y="217"/>
                  <a:pt x="210" y="218"/>
                </a:cubicBezTo>
                <a:close/>
                <a:moveTo>
                  <a:pt x="229" y="367"/>
                </a:moveTo>
                <a:cubicBezTo>
                  <a:pt x="233" y="365"/>
                  <a:pt x="245" y="365"/>
                  <a:pt x="250" y="367"/>
                </a:cubicBezTo>
                <a:cubicBezTo>
                  <a:pt x="266" y="375"/>
                  <a:pt x="265" y="393"/>
                  <a:pt x="250" y="388"/>
                </a:cubicBezTo>
                <a:cubicBezTo>
                  <a:pt x="245" y="386"/>
                  <a:pt x="245" y="386"/>
                  <a:pt x="245" y="386"/>
                </a:cubicBezTo>
                <a:cubicBezTo>
                  <a:pt x="244" y="386"/>
                  <a:pt x="243" y="385"/>
                  <a:pt x="241" y="385"/>
                </a:cubicBezTo>
                <a:cubicBezTo>
                  <a:pt x="238" y="383"/>
                  <a:pt x="238" y="381"/>
                  <a:pt x="235" y="380"/>
                </a:cubicBezTo>
                <a:cubicBezTo>
                  <a:pt x="239" y="378"/>
                  <a:pt x="239" y="376"/>
                  <a:pt x="239" y="372"/>
                </a:cubicBezTo>
                <a:cubicBezTo>
                  <a:pt x="235" y="371"/>
                  <a:pt x="231" y="369"/>
                  <a:pt x="229" y="367"/>
                </a:cubicBezTo>
                <a:close/>
                <a:moveTo>
                  <a:pt x="206" y="371"/>
                </a:moveTo>
                <a:cubicBezTo>
                  <a:pt x="210" y="380"/>
                  <a:pt x="207" y="378"/>
                  <a:pt x="205" y="386"/>
                </a:cubicBezTo>
                <a:cubicBezTo>
                  <a:pt x="204" y="391"/>
                  <a:pt x="200" y="393"/>
                  <a:pt x="193" y="394"/>
                </a:cubicBezTo>
                <a:cubicBezTo>
                  <a:pt x="188" y="396"/>
                  <a:pt x="178" y="386"/>
                  <a:pt x="191" y="371"/>
                </a:cubicBezTo>
                <a:cubicBezTo>
                  <a:pt x="198" y="371"/>
                  <a:pt x="199" y="374"/>
                  <a:pt x="206" y="371"/>
                </a:cubicBezTo>
                <a:close/>
                <a:moveTo>
                  <a:pt x="207" y="112"/>
                </a:moveTo>
                <a:cubicBezTo>
                  <a:pt x="206" y="120"/>
                  <a:pt x="209" y="133"/>
                  <a:pt x="209" y="143"/>
                </a:cubicBezTo>
                <a:cubicBezTo>
                  <a:pt x="209" y="147"/>
                  <a:pt x="210" y="150"/>
                  <a:pt x="209" y="153"/>
                </a:cubicBezTo>
                <a:cubicBezTo>
                  <a:pt x="203" y="155"/>
                  <a:pt x="197" y="145"/>
                  <a:pt x="193" y="141"/>
                </a:cubicBezTo>
                <a:cubicBezTo>
                  <a:pt x="192" y="139"/>
                  <a:pt x="192" y="139"/>
                  <a:pt x="191" y="138"/>
                </a:cubicBezTo>
                <a:cubicBezTo>
                  <a:pt x="187" y="131"/>
                  <a:pt x="192" y="126"/>
                  <a:pt x="196" y="122"/>
                </a:cubicBezTo>
                <a:cubicBezTo>
                  <a:pt x="203" y="114"/>
                  <a:pt x="201" y="113"/>
                  <a:pt x="207" y="112"/>
                </a:cubicBezTo>
                <a:close/>
                <a:moveTo>
                  <a:pt x="198" y="8"/>
                </a:moveTo>
                <a:cubicBezTo>
                  <a:pt x="199" y="20"/>
                  <a:pt x="207" y="12"/>
                  <a:pt x="204" y="45"/>
                </a:cubicBezTo>
                <a:cubicBezTo>
                  <a:pt x="199" y="47"/>
                  <a:pt x="193" y="51"/>
                  <a:pt x="188" y="52"/>
                </a:cubicBezTo>
                <a:cubicBezTo>
                  <a:pt x="180" y="53"/>
                  <a:pt x="176" y="51"/>
                  <a:pt x="171" y="57"/>
                </a:cubicBezTo>
                <a:cubicBezTo>
                  <a:pt x="170" y="61"/>
                  <a:pt x="181" y="88"/>
                  <a:pt x="199" y="80"/>
                </a:cubicBezTo>
                <a:cubicBezTo>
                  <a:pt x="203" y="79"/>
                  <a:pt x="201" y="79"/>
                  <a:pt x="203" y="76"/>
                </a:cubicBezTo>
                <a:cubicBezTo>
                  <a:pt x="204" y="80"/>
                  <a:pt x="205" y="77"/>
                  <a:pt x="205" y="83"/>
                </a:cubicBezTo>
                <a:cubicBezTo>
                  <a:pt x="206" y="110"/>
                  <a:pt x="206" y="110"/>
                  <a:pt x="206" y="110"/>
                </a:cubicBezTo>
                <a:cubicBezTo>
                  <a:pt x="193" y="122"/>
                  <a:pt x="193" y="122"/>
                  <a:pt x="193" y="122"/>
                </a:cubicBezTo>
                <a:cubicBezTo>
                  <a:pt x="192" y="125"/>
                  <a:pt x="192" y="125"/>
                  <a:pt x="188" y="125"/>
                </a:cubicBezTo>
                <a:cubicBezTo>
                  <a:pt x="188" y="120"/>
                  <a:pt x="191" y="116"/>
                  <a:pt x="193" y="112"/>
                </a:cubicBezTo>
                <a:cubicBezTo>
                  <a:pt x="196" y="107"/>
                  <a:pt x="199" y="105"/>
                  <a:pt x="198" y="99"/>
                </a:cubicBezTo>
                <a:cubicBezTo>
                  <a:pt x="183" y="89"/>
                  <a:pt x="178" y="106"/>
                  <a:pt x="159" y="107"/>
                </a:cubicBezTo>
                <a:cubicBezTo>
                  <a:pt x="159" y="113"/>
                  <a:pt x="163" y="115"/>
                  <a:pt x="167" y="117"/>
                </a:cubicBezTo>
                <a:cubicBezTo>
                  <a:pt x="170" y="116"/>
                  <a:pt x="169" y="116"/>
                  <a:pt x="171" y="114"/>
                </a:cubicBezTo>
                <a:cubicBezTo>
                  <a:pt x="173" y="113"/>
                  <a:pt x="175" y="113"/>
                  <a:pt x="177" y="112"/>
                </a:cubicBezTo>
                <a:cubicBezTo>
                  <a:pt x="179" y="111"/>
                  <a:pt x="180" y="110"/>
                  <a:pt x="181" y="109"/>
                </a:cubicBezTo>
                <a:cubicBezTo>
                  <a:pt x="185" y="106"/>
                  <a:pt x="182" y="107"/>
                  <a:pt x="187" y="106"/>
                </a:cubicBezTo>
                <a:cubicBezTo>
                  <a:pt x="187" y="113"/>
                  <a:pt x="185" y="117"/>
                  <a:pt x="183" y="123"/>
                </a:cubicBezTo>
                <a:cubicBezTo>
                  <a:pt x="179" y="134"/>
                  <a:pt x="181" y="129"/>
                  <a:pt x="173" y="135"/>
                </a:cubicBezTo>
                <a:cubicBezTo>
                  <a:pt x="173" y="141"/>
                  <a:pt x="173" y="144"/>
                  <a:pt x="176" y="147"/>
                </a:cubicBezTo>
                <a:cubicBezTo>
                  <a:pt x="180" y="151"/>
                  <a:pt x="184" y="150"/>
                  <a:pt x="188" y="147"/>
                </a:cubicBezTo>
                <a:cubicBezTo>
                  <a:pt x="188" y="138"/>
                  <a:pt x="188" y="138"/>
                  <a:pt x="188" y="138"/>
                </a:cubicBezTo>
                <a:cubicBezTo>
                  <a:pt x="192" y="139"/>
                  <a:pt x="191" y="140"/>
                  <a:pt x="194" y="144"/>
                </a:cubicBezTo>
                <a:cubicBezTo>
                  <a:pt x="204" y="157"/>
                  <a:pt x="204" y="157"/>
                  <a:pt x="204" y="157"/>
                </a:cubicBezTo>
                <a:cubicBezTo>
                  <a:pt x="206" y="161"/>
                  <a:pt x="205" y="161"/>
                  <a:pt x="208" y="164"/>
                </a:cubicBezTo>
                <a:cubicBezTo>
                  <a:pt x="211" y="165"/>
                  <a:pt x="216" y="166"/>
                  <a:pt x="219" y="165"/>
                </a:cubicBezTo>
                <a:cubicBezTo>
                  <a:pt x="221" y="163"/>
                  <a:pt x="221" y="164"/>
                  <a:pt x="222" y="157"/>
                </a:cubicBezTo>
                <a:cubicBezTo>
                  <a:pt x="228" y="122"/>
                  <a:pt x="222" y="123"/>
                  <a:pt x="223" y="99"/>
                </a:cubicBezTo>
                <a:cubicBezTo>
                  <a:pt x="224" y="93"/>
                  <a:pt x="225" y="91"/>
                  <a:pt x="230" y="88"/>
                </a:cubicBezTo>
                <a:cubicBezTo>
                  <a:pt x="234" y="86"/>
                  <a:pt x="234" y="86"/>
                  <a:pt x="234" y="86"/>
                </a:cubicBezTo>
                <a:cubicBezTo>
                  <a:pt x="234" y="86"/>
                  <a:pt x="235" y="87"/>
                  <a:pt x="235" y="87"/>
                </a:cubicBezTo>
                <a:cubicBezTo>
                  <a:pt x="235" y="90"/>
                  <a:pt x="235" y="90"/>
                  <a:pt x="235" y="90"/>
                </a:cubicBezTo>
                <a:cubicBezTo>
                  <a:pt x="235" y="91"/>
                  <a:pt x="234" y="91"/>
                  <a:pt x="233" y="93"/>
                </a:cubicBezTo>
                <a:cubicBezTo>
                  <a:pt x="232" y="95"/>
                  <a:pt x="232" y="97"/>
                  <a:pt x="231" y="99"/>
                </a:cubicBezTo>
                <a:cubicBezTo>
                  <a:pt x="230" y="104"/>
                  <a:pt x="230" y="109"/>
                  <a:pt x="232" y="114"/>
                </a:cubicBezTo>
                <a:cubicBezTo>
                  <a:pt x="235" y="122"/>
                  <a:pt x="242" y="126"/>
                  <a:pt x="250" y="127"/>
                </a:cubicBezTo>
                <a:cubicBezTo>
                  <a:pt x="261" y="128"/>
                  <a:pt x="251" y="140"/>
                  <a:pt x="247" y="143"/>
                </a:cubicBezTo>
                <a:cubicBezTo>
                  <a:pt x="247" y="143"/>
                  <a:pt x="247" y="143"/>
                  <a:pt x="248" y="143"/>
                </a:cubicBezTo>
                <a:cubicBezTo>
                  <a:pt x="254" y="146"/>
                  <a:pt x="254" y="146"/>
                  <a:pt x="254" y="146"/>
                </a:cubicBezTo>
                <a:cubicBezTo>
                  <a:pt x="257" y="147"/>
                  <a:pt x="262" y="147"/>
                  <a:pt x="265" y="146"/>
                </a:cubicBezTo>
                <a:cubicBezTo>
                  <a:pt x="268" y="145"/>
                  <a:pt x="268" y="143"/>
                  <a:pt x="269" y="139"/>
                </a:cubicBezTo>
                <a:cubicBezTo>
                  <a:pt x="270" y="137"/>
                  <a:pt x="271" y="134"/>
                  <a:pt x="272" y="131"/>
                </a:cubicBezTo>
                <a:cubicBezTo>
                  <a:pt x="266" y="120"/>
                  <a:pt x="259" y="119"/>
                  <a:pt x="244" y="115"/>
                </a:cubicBezTo>
                <a:cubicBezTo>
                  <a:pt x="242" y="111"/>
                  <a:pt x="240" y="103"/>
                  <a:pt x="245" y="100"/>
                </a:cubicBezTo>
                <a:cubicBezTo>
                  <a:pt x="249" y="98"/>
                  <a:pt x="251" y="105"/>
                  <a:pt x="259" y="90"/>
                </a:cubicBezTo>
                <a:cubicBezTo>
                  <a:pt x="260" y="88"/>
                  <a:pt x="260" y="90"/>
                  <a:pt x="260" y="86"/>
                </a:cubicBezTo>
                <a:cubicBezTo>
                  <a:pt x="257" y="82"/>
                  <a:pt x="249" y="75"/>
                  <a:pt x="240" y="78"/>
                </a:cubicBezTo>
                <a:cubicBezTo>
                  <a:pt x="237" y="79"/>
                  <a:pt x="235" y="82"/>
                  <a:pt x="233" y="84"/>
                </a:cubicBezTo>
                <a:cubicBezTo>
                  <a:pt x="227" y="90"/>
                  <a:pt x="228" y="90"/>
                  <a:pt x="224" y="91"/>
                </a:cubicBezTo>
                <a:cubicBezTo>
                  <a:pt x="224" y="84"/>
                  <a:pt x="224" y="78"/>
                  <a:pt x="225" y="72"/>
                </a:cubicBezTo>
                <a:cubicBezTo>
                  <a:pt x="226" y="61"/>
                  <a:pt x="225" y="62"/>
                  <a:pt x="233" y="58"/>
                </a:cubicBezTo>
                <a:cubicBezTo>
                  <a:pt x="251" y="50"/>
                  <a:pt x="252" y="57"/>
                  <a:pt x="264" y="47"/>
                </a:cubicBezTo>
                <a:cubicBezTo>
                  <a:pt x="263" y="37"/>
                  <a:pt x="247" y="29"/>
                  <a:pt x="243" y="31"/>
                </a:cubicBezTo>
                <a:cubicBezTo>
                  <a:pt x="238" y="33"/>
                  <a:pt x="238" y="33"/>
                  <a:pt x="238" y="33"/>
                </a:cubicBezTo>
                <a:cubicBezTo>
                  <a:pt x="235" y="34"/>
                  <a:pt x="234" y="34"/>
                  <a:pt x="232" y="35"/>
                </a:cubicBezTo>
                <a:cubicBezTo>
                  <a:pt x="233" y="22"/>
                  <a:pt x="234" y="17"/>
                  <a:pt x="224" y="12"/>
                </a:cubicBezTo>
                <a:cubicBezTo>
                  <a:pt x="215" y="7"/>
                  <a:pt x="210" y="5"/>
                  <a:pt x="198" y="8"/>
                </a:cubicBezTo>
                <a:close/>
                <a:moveTo>
                  <a:pt x="236" y="1"/>
                </a:moveTo>
                <a:cubicBezTo>
                  <a:pt x="240" y="0"/>
                  <a:pt x="249" y="2"/>
                  <a:pt x="252" y="3"/>
                </a:cubicBezTo>
                <a:cubicBezTo>
                  <a:pt x="252" y="3"/>
                  <a:pt x="254" y="4"/>
                  <a:pt x="254" y="4"/>
                </a:cubicBezTo>
                <a:cubicBezTo>
                  <a:pt x="259" y="7"/>
                  <a:pt x="269" y="13"/>
                  <a:pt x="262" y="19"/>
                </a:cubicBezTo>
                <a:cubicBezTo>
                  <a:pt x="251" y="29"/>
                  <a:pt x="240" y="9"/>
                  <a:pt x="236" y="1"/>
                </a:cubicBezTo>
                <a:close/>
                <a:moveTo>
                  <a:pt x="454" y="649"/>
                </a:moveTo>
                <a:cubicBezTo>
                  <a:pt x="463" y="654"/>
                  <a:pt x="459" y="657"/>
                  <a:pt x="459" y="666"/>
                </a:cubicBezTo>
                <a:cubicBezTo>
                  <a:pt x="461" y="667"/>
                  <a:pt x="460" y="667"/>
                  <a:pt x="463" y="668"/>
                </a:cubicBezTo>
                <a:cubicBezTo>
                  <a:pt x="467" y="669"/>
                  <a:pt x="473" y="670"/>
                  <a:pt x="475" y="675"/>
                </a:cubicBezTo>
                <a:cubicBezTo>
                  <a:pt x="469" y="686"/>
                  <a:pt x="457" y="672"/>
                  <a:pt x="453" y="693"/>
                </a:cubicBezTo>
                <a:cubicBezTo>
                  <a:pt x="452" y="699"/>
                  <a:pt x="458" y="694"/>
                  <a:pt x="463" y="698"/>
                </a:cubicBezTo>
                <a:cubicBezTo>
                  <a:pt x="463" y="700"/>
                  <a:pt x="461" y="703"/>
                  <a:pt x="459" y="704"/>
                </a:cubicBezTo>
                <a:cubicBezTo>
                  <a:pt x="457" y="705"/>
                  <a:pt x="457" y="705"/>
                  <a:pt x="455" y="706"/>
                </a:cubicBezTo>
                <a:cubicBezTo>
                  <a:pt x="450" y="707"/>
                  <a:pt x="453" y="705"/>
                  <a:pt x="451" y="708"/>
                </a:cubicBezTo>
                <a:cubicBezTo>
                  <a:pt x="448" y="712"/>
                  <a:pt x="449" y="715"/>
                  <a:pt x="452" y="718"/>
                </a:cubicBezTo>
                <a:cubicBezTo>
                  <a:pt x="464" y="717"/>
                  <a:pt x="493" y="702"/>
                  <a:pt x="502" y="721"/>
                </a:cubicBezTo>
                <a:cubicBezTo>
                  <a:pt x="497" y="731"/>
                  <a:pt x="484" y="725"/>
                  <a:pt x="482" y="725"/>
                </a:cubicBezTo>
                <a:cubicBezTo>
                  <a:pt x="471" y="723"/>
                  <a:pt x="465" y="725"/>
                  <a:pt x="455" y="727"/>
                </a:cubicBezTo>
                <a:cubicBezTo>
                  <a:pt x="455" y="731"/>
                  <a:pt x="456" y="733"/>
                  <a:pt x="448" y="738"/>
                </a:cubicBezTo>
                <a:cubicBezTo>
                  <a:pt x="446" y="740"/>
                  <a:pt x="439" y="742"/>
                  <a:pt x="437" y="748"/>
                </a:cubicBezTo>
                <a:cubicBezTo>
                  <a:pt x="440" y="750"/>
                  <a:pt x="442" y="749"/>
                  <a:pt x="445" y="746"/>
                </a:cubicBezTo>
                <a:cubicBezTo>
                  <a:pt x="449" y="744"/>
                  <a:pt x="447" y="744"/>
                  <a:pt x="449" y="740"/>
                </a:cubicBezTo>
                <a:cubicBezTo>
                  <a:pt x="455" y="739"/>
                  <a:pt x="456" y="738"/>
                  <a:pt x="462" y="741"/>
                </a:cubicBezTo>
                <a:cubicBezTo>
                  <a:pt x="466" y="742"/>
                  <a:pt x="469" y="745"/>
                  <a:pt x="470" y="750"/>
                </a:cubicBezTo>
                <a:cubicBezTo>
                  <a:pt x="465" y="756"/>
                  <a:pt x="459" y="753"/>
                  <a:pt x="451" y="755"/>
                </a:cubicBezTo>
                <a:cubicBezTo>
                  <a:pt x="446" y="756"/>
                  <a:pt x="444" y="762"/>
                  <a:pt x="441" y="766"/>
                </a:cubicBezTo>
                <a:cubicBezTo>
                  <a:pt x="433" y="767"/>
                  <a:pt x="433" y="767"/>
                  <a:pt x="433" y="767"/>
                </a:cubicBezTo>
                <a:cubicBezTo>
                  <a:pt x="431" y="770"/>
                  <a:pt x="430" y="770"/>
                  <a:pt x="431" y="774"/>
                </a:cubicBezTo>
                <a:cubicBezTo>
                  <a:pt x="435" y="776"/>
                  <a:pt x="454" y="768"/>
                  <a:pt x="459" y="766"/>
                </a:cubicBezTo>
                <a:cubicBezTo>
                  <a:pt x="458" y="760"/>
                  <a:pt x="456" y="763"/>
                  <a:pt x="456" y="760"/>
                </a:cubicBezTo>
                <a:cubicBezTo>
                  <a:pt x="470" y="759"/>
                  <a:pt x="483" y="765"/>
                  <a:pt x="483" y="780"/>
                </a:cubicBezTo>
                <a:cubicBezTo>
                  <a:pt x="469" y="783"/>
                  <a:pt x="475" y="776"/>
                  <a:pt x="467" y="774"/>
                </a:cubicBezTo>
                <a:cubicBezTo>
                  <a:pt x="462" y="772"/>
                  <a:pt x="453" y="773"/>
                  <a:pt x="448" y="776"/>
                </a:cubicBezTo>
                <a:cubicBezTo>
                  <a:pt x="449" y="780"/>
                  <a:pt x="454" y="779"/>
                  <a:pt x="454" y="788"/>
                </a:cubicBezTo>
                <a:cubicBezTo>
                  <a:pt x="455" y="794"/>
                  <a:pt x="455" y="797"/>
                  <a:pt x="457" y="804"/>
                </a:cubicBezTo>
                <a:cubicBezTo>
                  <a:pt x="459" y="813"/>
                  <a:pt x="457" y="827"/>
                  <a:pt x="449" y="833"/>
                </a:cubicBezTo>
                <a:cubicBezTo>
                  <a:pt x="446" y="833"/>
                  <a:pt x="442" y="832"/>
                  <a:pt x="440" y="830"/>
                </a:cubicBezTo>
                <a:cubicBezTo>
                  <a:pt x="438" y="827"/>
                  <a:pt x="439" y="821"/>
                  <a:pt x="439" y="817"/>
                </a:cubicBezTo>
                <a:cubicBezTo>
                  <a:pt x="436" y="816"/>
                  <a:pt x="434" y="815"/>
                  <a:pt x="430" y="814"/>
                </a:cubicBezTo>
                <a:cubicBezTo>
                  <a:pt x="433" y="814"/>
                  <a:pt x="433" y="814"/>
                  <a:pt x="435" y="815"/>
                </a:cubicBezTo>
                <a:cubicBezTo>
                  <a:pt x="444" y="816"/>
                  <a:pt x="443" y="810"/>
                  <a:pt x="443" y="803"/>
                </a:cubicBezTo>
                <a:cubicBezTo>
                  <a:pt x="443" y="796"/>
                  <a:pt x="445" y="790"/>
                  <a:pt x="442" y="782"/>
                </a:cubicBezTo>
                <a:cubicBezTo>
                  <a:pt x="436" y="783"/>
                  <a:pt x="436" y="790"/>
                  <a:pt x="420" y="789"/>
                </a:cubicBezTo>
                <a:cubicBezTo>
                  <a:pt x="417" y="782"/>
                  <a:pt x="417" y="782"/>
                  <a:pt x="419" y="774"/>
                </a:cubicBezTo>
                <a:cubicBezTo>
                  <a:pt x="424" y="772"/>
                  <a:pt x="428" y="768"/>
                  <a:pt x="431" y="764"/>
                </a:cubicBezTo>
                <a:cubicBezTo>
                  <a:pt x="426" y="761"/>
                  <a:pt x="428" y="765"/>
                  <a:pt x="422" y="764"/>
                </a:cubicBezTo>
                <a:cubicBezTo>
                  <a:pt x="418" y="758"/>
                  <a:pt x="420" y="751"/>
                  <a:pt x="425" y="747"/>
                </a:cubicBezTo>
                <a:cubicBezTo>
                  <a:pt x="429" y="744"/>
                  <a:pt x="436" y="740"/>
                  <a:pt x="437" y="735"/>
                </a:cubicBezTo>
                <a:cubicBezTo>
                  <a:pt x="436" y="734"/>
                  <a:pt x="440" y="733"/>
                  <a:pt x="431" y="736"/>
                </a:cubicBezTo>
                <a:cubicBezTo>
                  <a:pt x="421" y="740"/>
                  <a:pt x="424" y="738"/>
                  <a:pt x="413" y="744"/>
                </a:cubicBezTo>
                <a:cubicBezTo>
                  <a:pt x="411" y="745"/>
                  <a:pt x="403" y="749"/>
                  <a:pt x="401" y="749"/>
                </a:cubicBezTo>
                <a:cubicBezTo>
                  <a:pt x="395" y="750"/>
                  <a:pt x="392" y="747"/>
                  <a:pt x="386" y="746"/>
                </a:cubicBezTo>
                <a:cubicBezTo>
                  <a:pt x="382" y="732"/>
                  <a:pt x="383" y="741"/>
                  <a:pt x="414" y="731"/>
                </a:cubicBezTo>
                <a:cubicBezTo>
                  <a:pt x="443" y="722"/>
                  <a:pt x="443" y="722"/>
                  <a:pt x="437" y="714"/>
                </a:cubicBezTo>
                <a:cubicBezTo>
                  <a:pt x="429" y="713"/>
                  <a:pt x="419" y="727"/>
                  <a:pt x="410" y="728"/>
                </a:cubicBezTo>
                <a:cubicBezTo>
                  <a:pt x="414" y="726"/>
                  <a:pt x="420" y="722"/>
                  <a:pt x="423" y="720"/>
                </a:cubicBezTo>
                <a:cubicBezTo>
                  <a:pt x="421" y="715"/>
                  <a:pt x="421" y="717"/>
                  <a:pt x="421" y="711"/>
                </a:cubicBezTo>
                <a:cubicBezTo>
                  <a:pt x="425" y="711"/>
                  <a:pt x="437" y="707"/>
                  <a:pt x="437" y="701"/>
                </a:cubicBezTo>
                <a:cubicBezTo>
                  <a:pt x="434" y="700"/>
                  <a:pt x="417" y="701"/>
                  <a:pt x="410" y="691"/>
                </a:cubicBezTo>
                <a:cubicBezTo>
                  <a:pt x="407" y="688"/>
                  <a:pt x="406" y="686"/>
                  <a:pt x="407" y="682"/>
                </a:cubicBezTo>
                <a:cubicBezTo>
                  <a:pt x="420" y="681"/>
                  <a:pt x="425" y="679"/>
                  <a:pt x="435" y="675"/>
                </a:cubicBezTo>
                <a:cubicBezTo>
                  <a:pt x="438" y="673"/>
                  <a:pt x="438" y="674"/>
                  <a:pt x="439" y="670"/>
                </a:cubicBezTo>
                <a:cubicBezTo>
                  <a:pt x="441" y="657"/>
                  <a:pt x="438" y="655"/>
                  <a:pt x="435" y="650"/>
                </a:cubicBezTo>
                <a:cubicBezTo>
                  <a:pt x="434" y="649"/>
                  <a:pt x="434" y="649"/>
                  <a:pt x="434" y="649"/>
                </a:cubicBezTo>
                <a:cubicBezTo>
                  <a:pt x="434" y="649"/>
                  <a:pt x="434" y="649"/>
                  <a:pt x="434" y="649"/>
                </a:cubicBezTo>
                <a:cubicBezTo>
                  <a:pt x="437" y="644"/>
                  <a:pt x="452" y="649"/>
                  <a:pt x="454" y="649"/>
                </a:cubicBezTo>
                <a:close/>
                <a:moveTo>
                  <a:pt x="468" y="807"/>
                </a:moveTo>
                <a:cubicBezTo>
                  <a:pt x="469" y="804"/>
                  <a:pt x="469" y="805"/>
                  <a:pt x="470" y="801"/>
                </a:cubicBezTo>
                <a:cubicBezTo>
                  <a:pt x="467" y="799"/>
                  <a:pt x="468" y="799"/>
                  <a:pt x="465" y="797"/>
                </a:cubicBezTo>
                <a:cubicBezTo>
                  <a:pt x="463" y="794"/>
                  <a:pt x="465" y="797"/>
                  <a:pt x="463" y="795"/>
                </a:cubicBezTo>
                <a:cubicBezTo>
                  <a:pt x="459" y="793"/>
                  <a:pt x="464" y="796"/>
                  <a:pt x="461" y="794"/>
                </a:cubicBezTo>
                <a:cubicBezTo>
                  <a:pt x="460" y="793"/>
                  <a:pt x="461" y="794"/>
                  <a:pt x="460" y="793"/>
                </a:cubicBezTo>
                <a:cubicBezTo>
                  <a:pt x="467" y="789"/>
                  <a:pt x="475" y="789"/>
                  <a:pt x="482" y="793"/>
                </a:cubicBezTo>
                <a:cubicBezTo>
                  <a:pt x="490" y="797"/>
                  <a:pt x="492" y="800"/>
                  <a:pt x="491" y="811"/>
                </a:cubicBezTo>
                <a:cubicBezTo>
                  <a:pt x="484" y="814"/>
                  <a:pt x="477" y="810"/>
                  <a:pt x="468" y="807"/>
                </a:cubicBezTo>
                <a:close/>
                <a:moveTo>
                  <a:pt x="419" y="809"/>
                </a:moveTo>
                <a:cubicBezTo>
                  <a:pt x="418" y="819"/>
                  <a:pt x="418" y="819"/>
                  <a:pt x="418" y="819"/>
                </a:cubicBezTo>
                <a:cubicBezTo>
                  <a:pt x="411" y="823"/>
                  <a:pt x="410" y="825"/>
                  <a:pt x="402" y="821"/>
                </a:cubicBezTo>
                <a:cubicBezTo>
                  <a:pt x="401" y="812"/>
                  <a:pt x="400" y="810"/>
                  <a:pt x="407" y="804"/>
                </a:cubicBezTo>
                <a:cubicBezTo>
                  <a:pt x="416" y="797"/>
                  <a:pt x="414" y="802"/>
                  <a:pt x="421" y="800"/>
                </a:cubicBezTo>
                <a:cubicBezTo>
                  <a:pt x="424" y="800"/>
                  <a:pt x="424" y="799"/>
                  <a:pt x="426" y="799"/>
                </a:cubicBezTo>
                <a:cubicBezTo>
                  <a:pt x="425" y="803"/>
                  <a:pt x="421" y="807"/>
                  <a:pt x="419" y="809"/>
                </a:cubicBezTo>
                <a:close/>
                <a:moveTo>
                  <a:pt x="464" y="487"/>
                </a:moveTo>
                <a:cubicBezTo>
                  <a:pt x="467" y="452"/>
                  <a:pt x="467" y="452"/>
                  <a:pt x="467" y="452"/>
                </a:cubicBezTo>
                <a:cubicBezTo>
                  <a:pt x="467" y="447"/>
                  <a:pt x="466" y="444"/>
                  <a:pt x="466" y="441"/>
                </a:cubicBezTo>
                <a:cubicBezTo>
                  <a:pt x="472" y="441"/>
                  <a:pt x="478" y="440"/>
                  <a:pt x="478" y="446"/>
                </a:cubicBezTo>
                <a:cubicBezTo>
                  <a:pt x="478" y="448"/>
                  <a:pt x="475" y="451"/>
                  <a:pt x="476" y="461"/>
                </a:cubicBezTo>
                <a:cubicBezTo>
                  <a:pt x="477" y="465"/>
                  <a:pt x="477" y="463"/>
                  <a:pt x="478" y="465"/>
                </a:cubicBezTo>
                <a:cubicBezTo>
                  <a:pt x="481" y="460"/>
                  <a:pt x="474" y="454"/>
                  <a:pt x="487" y="457"/>
                </a:cubicBezTo>
                <a:cubicBezTo>
                  <a:pt x="493" y="459"/>
                  <a:pt x="494" y="463"/>
                  <a:pt x="494" y="468"/>
                </a:cubicBezTo>
                <a:cubicBezTo>
                  <a:pt x="486" y="473"/>
                  <a:pt x="489" y="469"/>
                  <a:pt x="483" y="477"/>
                </a:cubicBezTo>
                <a:cubicBezTo>
                  <a:pt x="479" y="481"/>
                  <a:pt x="475" y="480"/>
                  <a:pt x="476" y="489"/>
                </a:cubicBezTo>
                <a:cubicBezTo>
                  <a:pt x="478" y="497"/>
                  <a:pt x="494" y="482"/>
                  <a:pt x="502" y="496"/>
                </a:cubicBezTo>
                <a:cubicBezTo>
                  <a:pt x="498" y="508"/>
                  <a:pt x="484" y="496"/>
                  <a:pt x="472" y="499"/>
                </a:cubicBezTo>
                <a:cubicBezTo>
                  <a:pt x="467" y="501"/>
                  <a:pt x="464" y="503"/>
                  <a:pt x="459" y="505"/>
                </a:cubicBezTo>
                <a:cubicBezTo>
                  <a:pt x="454" y="506"/>
                  <a:pt x="447" y="507"/>
                  <a:pt x="446" y="511"/>
                </a:cubicBezTo>
                <a:cubicBezTo>
                  <a:pt x="452" y="514"/>
                  <a:pt x="453" y="515"/>
                  <a:pt x="459" y="512"/>
                </a:cubicBezTo>
                <a:cubicBezTo>
                  <a:pt x="468" y="506"/>
                  <a:pt x="464" y="510"/>
                  <a:pt x="469" y="504"/>
                </a:cubicBezTo>
                <a:cubicBezTo>
                  <a:pt x="477" y="504"/>
                  <a:pt x="476" y="504"/>
                  <a:pt x="481" y="507"/>
                </a:cubicBezTo>
                <a:cubicBezTo>
                  <a:pt x="482" y="520"/>
                  <a:pt x="472" y="516"/>
                  <a:pt x="469" y="520"/>
                </a:cubicBezTo>
                <a:cubicBezTo>
                  <a:pt x="465" y="515"/>
                  <a:pt x="468" y="515"/>
                  <a:pt x="469" y="509"/>
                </a:cubicBezTo>
                <a:cubicBezTo>
                  <a:pt x="464" y="509"/>
                  <a:pt x="460" y="511"/>
                  <a:pt x="457" y="515"/>
                </a:cubicBezTo>
                <a:cubicBezTo>
                  <a:pt x="458" y="522"/>
                  <a:pt x="460" y="518"/>
                  <a:pt x="457" y="524"/>
                </a:cubicBezTo>
                <a:cubicBezTo>
                  <a:pt x="444" y="524"/>
                  <a:pt x="449" y="519"/>
                  <a:pt x="444" y="513"/>
                </a:cubicBezTo>
                <a:cubicBezTo>
                  <a:pt x="438" y="514"/>
                  <a:pt x="439" y="517"/>
                  <a:pt x="427" y="518"/>
                </a:cubicBezTo>
                <a:cubicBezTo>
                  <a:pt x="425" y="523"/>
                  <a:pt x="420" y="526"/>
                  <a:pt x="418" y="531"/>
                </a:cubicBezTo>
                <a:cubicBezTo>
                  <a:pt x="414" y="538"/>
                  <a:pt x="418" y="544"/>
                  <a:pt x="418" y="551"/>
                </a:cubicBezTo>
                <a:cubicBezTo>
                  <a:pt x="418" y="558"/>
                  <a:pt x="418" y="575"/>
                  <a:pt x="416" y="582"/>
                </a:cubicBezTo>
                <a:cubicBezTo>
                  <a:pt x="415" y="586"/>
                  <a:pt x="416" y="588"/>
                  <a:pt x="416" y="592"/>
                </a:cubicBezTo>
                <a:cubicBezTo>
                  <a:pt x="412" y="595"/>
                  <a:pt x="409" y="597"/>
                  <a:pt x="404" y="595"/>
                </a:cubicBezTo>
                <a:cubicBezTo>
                  <a:pt x="397" y="591"/>
                  <a:pt x="401" y="581"/>
                  <a:pt x="400" y="570"/>
                </a:cubicBezTo>
                <a:cubicBezTo>
                  <a:pt x="400" y="567"/>
                  <a:pt x="399" y="565"/>
                  <a:pt x="399" y="562"/>
                </a:cubicBezTo>
                <a:cubicBezTo>
                  <a:pt x="399" y="557"/>
                  <a:pt x="399" y="557"/>
                  <a:pt x="399" y="557"/>
                </a:cubicBezTo>
                <a:cubicBezTo>
                  <a:pt x="399" y="557"/>
                  <a:pt x="399" y="556"/>
                  <a:pt x="399" y="556"/>
                </a:cubicBezTo>
                <a:cubicBezTo>
                  <a:pt x="399" y="556"/>
                  <a:pt x="399" y="556"/>
                  <a:pt x="399" y="555"/>
                </a:cubicBezTo>
                <a:cubicBezTo>
                  <a:pt x="396" y="554"/>
                  <a:pt x="396" y="555"/>
                  <a:pt x="394" y="559"/>
                </a:cubicBezTo>
                <a:cubicBezTo>
                  <a:pt x="391" y="563"/>
                  <a:pt x="383" y="573"/>
                  <a:pt x="378" y="571"/>
                </a:cubicBezTo>
                <a:cubicBezTo>
                  <a:pt x="377" y="569"/>
                  <a:pt x="375" y="566"/>
                  <a:pt x="375" y="563"/>
                </a:cubicBezTo>
                <a:cubicBezTo>
                  <a:pt x="375" y="559"/>
                  <a:pt x="377" y="560"/>
                  <a:pt x="379" y="556"/>
                </a:cubicBezTo>
                <a:cubicBezTo>
                  <a:pt x="383" y="545"/>
                  <a:pt x="381" y="552"/>
                  <a:pt x="384" y="546"/>
                </a:cubicBezTo>
                <a:cubicBezTo>
                  <a:pt x="397" y="525"/>
                  <a:pt x="397" y="525"/>
                  <a:pt x="397" y="525"/>
                </a:cubicBezTo>
                <a:cubicBezTo>
                  <a:pt x="398" y="523"/>
                  <a:pt x="399" y="523"/>
                  <a:pt x="399" y="521"/>
                </a:cubicBezTo>
                <a:cubicBezTo>
                  <a:pt x="398" y="514"/>
                  <a:pt x="390" y="519"/>
                  <a:pt x="383" y="514"/>
                </a:cubicBezTo>
                <a:cubicBezTo>
                  <a:pt x="381" y="512"/>
                  <a:pt x="377" y="507"/>
                  <a:pt x="379" y="502"/>
                </a:cubicBezTo>
                <a:cubicBezTo>
                  <a:pt x="381" y="500"/>
                  <a:pt x="389" y="499"/>
                  <a:pt x="393" y="497"/>
                </a:cubicBezTo>
                <a:cubicBezTo>
                  <a:pt x="400" y="494"/>
                  <a:pt x="398" y="492"/>
                  <a:pt x="399" y="485"/>
                </a:cubicBezTo>
                <a:cubicBezTo>
                  <a:pt x="399" y="478"/>
                  <a:pt x="399" y="472"/>
                  <a:pt x="399" y="465"/>
                </a:cubicBezTo>
                <a:cubicBezTo>
                  <a:pt x="399" y="458"/>
                  <a:pt x="395" y="457"/>
                  <a:pt x="396" y="450"/>
                </a:cubicBezTo>
                <a:cubicBezTo>
                  <a:pt x="404" y="443"/>
                  <a:pt x="417" y="450"/>
                  <a:pt x="424" y="454"/>
                </a:cubicBezTo>
                <a:cubicBezTo>
                  <a:pt x="425" y="471"/>
                  <a:pt x="416" y="467"/>
                  <a:pt x="417" y="485"/>
                </a:cubicBezTo>
                <a:cubicBezTo>
                  <a:pt x="426" y="490"/>
                  <a:pt x="418" y="482"/>
                  <a:pt x="429" y="492"/>
                </a:cubicBezTo>
                <a:cubicBezTo>
                  <a:pt x="427" y="497"/>
                  <a:pt x="427" y="497"/>
                  <a:pt x="423" y="500"/>
                </a:cubicBezTo>
                <a:cubicBezTo>
                  <a:pt x="414" y="507"/>
                  <a:pt x="411" y="521"/>
                  <a:pt x="416" y="530"/>
                </a:cubicBezTo>
                <a:cubicBezTo>
                  <a:pt x="420" y="528"/>
                  <a:pt x="425" y="521"/>
                  <a:pt x="426" y="517"/>
                </a:cubicBezTo>
                <a:cubicBezTo>
                  <a:pt x="423" y="515"/>
                  <a:pt x="420" y="514"/>
                  <a:pt x="418" y="511"/>
                </a:cubicBezTo>
                <a:cubicBezTo>
                  <a:pt x="422" y="510"/>
                  <a:pt x="422" y="510"/>
                  <a:pt x="422" y="510"/>
                </a:cubicBezTo>
                <a:cubicBezTo>
                  <a:pt x="430" y="508"/>
                  <a:pt x="427" y="508"/>
                  <a:pt x="434" y="506"/>
                </a:cubicBezTo>
                <a:cubicBezTo>
                  <a:pt x="439" y="504"/>
                  <a:pt x="446" y="503"/>
                  <a:pt x="450" y="500"/>
                </a:cubicBezTo>
                <a:cubicBezTo>
                  <a:pt x="449" y="496"/>
                  <a:pt x="451" y="500"/>
                  <a:pt x="449" y="497"/>
                </a:cubicBezTo>
                <a:cubicBezTo>
                  <a:pt x="444" y="491"/>
                  <a:pt x="446" y="492"/>
                  <a:pt x="446" y="486"/>
                </a:cubicBezTo>
                <a:cubicBezTo>
                  <a:pt x="440" y="487"/>
                  <a:pt x="432" y="488"/>
                  <a:pt x="431" y="475"/>
                </a:cubicBezTo>
                <a:cubicBezTo>
                  <a:pt x="436" y="479"/>
                  <a:pt x="437" y="483"/>
                  <a:pt x="445" y="478"/>
                </a:cubicBezTo>
                <a:cubicBezTo>
                  <a:pt x="447" y="471"/>
                  <a:pt x="443" y="453"/>
                  <a:pt x="441" y="447"/>
                </a:cubicBezTo>
                <a:cubicBezTo>
                  <a:pt x="449" y="446"/>
                  <a:pt x="454" y="449"/>
                  <a:pt x="458" y="453"/>
                </a:cubicBezTo>
                <a:cubicBezTo>
                  <a:pt x="459" y="455"/>
                  <a:pt x="458" y="456"/>
                  <a:pt x="458" y="458"/>
                </a:cubicBezTo>
                <a:cubicBezTo>
                  <a:pt x="459" y="486"/>
                  <a:pt x="459" y="486"/>
                  <a:pt x="459" y="486"/>
                </a:cubicBezTo>
                <a:cubicBezTo>
                  <a:pt x="459" y="490"/>
                  <a:pt x="458" y="492"/>
                  <a:pt x="458" y="497"/>
                </a:cubicBezTo>
                <a:cubicBezTo>
                  <a:pt x="462" y="498"/>
                  <a:pt x="463" y="497"/>
                  <a:pt x="466" y="496"/>
                </a:cubicBezTo>
                <a:cubicBezTo>
                  <a:pt x="465" y="492"/>
                  <a:pt x="463" y="491"/>
                  <a:pt x="461" y="490"/>
                </a:cubicBezTo>
                <a:cubicBezTo>
                  <a:pt x="463" y="488"/>
                  <a:pt x="462" y="489"/>
                  <a:pt x="464" y="487"/>
                </a:cubicBezTo>
                <a:close/>
                <a:moveTo>
                  <a:pt x="456" y="529"/>
                </a:moveTo>
                <a:cubicBezTo>
                  <a:pt x="465" y="518"/>
                  <a:pt x="465" y="518"/>
                  <a:pt x="465" y="518"/>
                </a:cubicBezTo>
                <a:cubicBezTo>
                  <a:pt x="466" y="521"/>
                  <a:pt x="466" y="520"/>
                  <a:pt x="463" y="522"/>
                </a:cubicBezTo>
                <a:cubicBezTo>
                  <a:pt x="463" y="522"/>
                  <a:pt x="462" y="523"/>
                  <a:pt x="462" y="523"/>
                </a:cubicBezTo>
                <a:cubicBezTo>
                  <a:pt x="459" y="525"/>
                  <a:pt x="459" y="526"/>
                  <a:pt x="457" y="529"/>
                </a:cubicBezTo>
                <a:cubicBezTo>
                  <a:pt x="467" y="528"/>
                  <a:pt x="473" y="522"/>
                  <a:pt x="483" y="527"/>
                </a:cubicBezTo>
                <a:cubicBezTo>
                  <a:pt x="481" y="537"/>
                  <a:pt x="474" y="531"/>
                  <a:pt x="470" y="535"/>
                </a:cubicBezTo>
                <a:cubicBezTo>
                  <a:pt x="473" y="540"/>
                  <a:pt x="475" y="535"/>
                  <a:pt x="481" y="539"/>
                </a:cubicBezTo>
                <a:cubicBezTo>
                  <a:pt x="479" y="545"/>
                  <a:pt x="477" y="545"/>
                  <a:pt x="470" y="546"/>
                </a:cubicBezTo>
                <a:cubicBezTo>
                  <a:pt x="468" y="555"/>
                  <a:pt x="468" y="555"/>
                  <a:pt x="468" y="555"/>
                </a:cubicBezTo>
                <a:cubicBezTo>
                  <a:pt x="478" y="555"/>
                  <a:pt x="484" y="548"/>
                  <a:pt x="500" y="551"/>
                </a:cubicBezTo>
                <a:cubicBezTo>
                  <a:pt x="499" y="557"/>
                  <a:pt x="499" y="557"/>
                  <a:pt x="499" y="557"/>
                </a:cubicBezTo>
                <a:cubicBezTo>
                  <a:pt x="494" y="560"/>
                  <a:pt x="489" y="560"/>
                  <a:pt x="482" y="560"/>
                </a:cubicBezTo>
                <a:cubicBezTo>
                  <a:pt x="478" y="560"/>
                  <a:pt x="478" y="560"/>
                  <a:pt x="474" y="562"/>
                </a:cubicBezTo>
                <a:cubicBezTo>
                  <a:pt x="458" y="567"/>
                  <a:pt x="470" y="571"/>
                  <a:pt x="456" y="588"/>
                </a:cubicBezTo>
                <a:cubicBezTo>
                  <a:pt x="452" y="592"/>
                  <a:pt x="440" y="598"/>
                  <a:pt x="434" y="599"/>
                </a:cubicBezTo>
                <a:cubicBezTo>
                  <a:pt x="442" y="596"/>
                  <a:pt x="452" y="579"/>
                  <a:pt x="453" y="570"/>
                </a:cubicBezTo>
                <a:cubicBezTo>
                  <a:pt x="447" y="570"/>
                  <a:pt x="433" y="584"/>
                  <a:pt x="430" y="565"/>
                </a:cubicBezTo>
                <a:cubicBezTo>
                  <a:pt x="436" y="562"/>
                  <a:pt x="437" y="566"/>
                  <a:pt x="443" y="561"/>
                </a:cubicBezTo>
                <a:cubicBezTo>
                  <a:pt x="445" y="559"/>
                  <a:pt x="445" y="559"/>
                  <a:pt x="448" y="557"/>
                </a:cubicBezTo>
                <a:cubicBezTo>
                  <a:pt x="450" y="555"/>
                  <a:pt x="450" y="555"/>
                  <a:pt x="452" y="553"/>
                </a:cubicBezTo>
                <a:cubicBezTo>
                  <a:pt x="447" y="547"/>
                  <a:pt x="447" y="547"/>
                  <a:pt x="447" y="547"/>
                </a:cubicBezTo>
                <a:cubicBezTo>
                  <a:pt x="455" y="542"/>
                  <a:pt x="460" y="547"/>
                  <a:pt x="460" y="537"/>
                </a:cubicBezTo>
                <a:cubicBezTo>
                  <a:pt x="458" y="537"/>
                  <a:pt x="458" y="537"/>
                  <a:pt x="457" y="538"/>
                </a:cubicBezTo>
                <a:cubicBezTo>
                  <a:pt x="455" y="539"/>
                  <a:pt x="446" y="548"/>
                  <a:pt x="441" y="537"/>
                </a:cubicBezTo>
                <a:cubicBezTo>
                  <a:pt x="458" y="531"/>
                  <a:pt x="458" y="531"/>
                  <a:pt x="458" y="531"/>
                </a:cubicBezTo>
                <a:cubicBezTo>
                  <a:pt x="456" y="529"/>
                  <a:pt x="456" y="529"/>
                  <a:pt x="456" y="529"/>
                </a:cubicBezTo>
                <a:close/>
                <a:moveTo>
                  <a:pt x="472" y="570"/>
                </a:moveTo>
                <a:cubicBezTo>
                  <a:pt x="478" y="568"/>
                  <a:pt x="492" y="581"/>
                  <a:pt x="495" y="586"/>
                </a:cubicBezTo>
                <a:cubicBezTo>
                  <a:pt x="499" y="596"/>
                  <a:pt x="485" y="601"/>
                  <a:pt x="480" y="592"/>
                </a:cubicBezTo>
                <a:cubicBezTo>
                  <a:pt x="477" y="588"/>
                  <a:pt x="479" y="590"/>
                  <a:pt x="476" y="587"/>
                </a:cubicBezTo>
                <a:cubicBezTo>
                  <a:pt x="478" y="585"/>
                  <a:pt x="478" y="585"/>
                  <a:pt x="478" y="585"/>
                </a:cubicBezTo>
                <a:cubicBezTo>
                  <a:pt x="478" y="575"/>
                  <a:pt x="473" y="574"/>
                  <a:pt x="472" y="570"/>
                </a:cubicBezTo>
                <a:close/>
                <a:moveTo>
                  <a:pt x="437" y="290"/>
                </a:moveTo>
                <a:cubicBezTo>
                  <a:pt x="437" y="280"/>
                  <a:pt x="437" y="270"/>
                  <a:pt x="438" y="261"/>
                </a:cubicBezTo>
                <a:cubicBezTo>
                  <a:pt x="438" y="250"/>
                  <a:pt x="436" y="254"/>
                  <a:pt x="444" y="244"/>
                </a:cubicBezTo>
                <a:cubicBezTo>
                  <a:pt x="447" y="241"/>
                  <a:pt x="446" y="241"/>
                  <a:pt x="449" y="241"/>
                </a:cubicBezTo>
                <a:cubicBezTo>
                  <a:pt x="449" y="247"/>
                  <a:pt x="447" y="275"/>
                  <a:pt x="445" y="282"/>
                </a:cubicBezTo>
                <a:cubicBezTo>
                  <a:pt x="444" y="287"/>
                  <a:pt x="443" y="289"/>
                  <a:pt x="437" y="290"/>
                </a:cubicBezTo>
                <a:close/>
                <a:moveTo>
                  <a:pt x="394" y="312"/>
                </a:moveTo>
                <a:cubicBezTo>
                  <a:pt x="397" y="311"/>
                  <a:pt x="398" y="311"/>
                  <a:pt x="400" y="309"/>
                </a:cubicBezTo>
                <a:cubicBezTo>
                  <a:pt x="439" y="292"/>
                  <a:pt x="439" y="292"/>
                  <a:pt x="439" y="292"/>
                </a:cubicBezTo>
                <a:cubicBezTo>
                  <a:pt x="452" y="284"/>
                  <a:pt x="446" y="294"/>
                  <a:pt x="458" y="288"/>
                </a:cubicBezTo>
                <a:cubicBezTo>
                  <a:pt x="462" y="286"/>
                  <a:pt x="463" y="284"/>
                  <a:pt x="465" y="279"/>
                </a:cubicBezTo>
                <a:cubicBezTo>
                  <a:pt x="468" y="272"/>
                  <a:pt x="481" y="272"/>
                  <a:pt x="483" y="266"/>
                </a:cubicBezTo>
                <a:cubicBezTo>
                  <a:pt x="479" y="259"/>
                  <a:pt x="468" y="264"/>
                  <a:pt x="467" y="265"/>
                </a:cubicBezTo>
                <a:cubicBezTo>
                  <a:pt x="463" y="255"/>
                  <a:pt x="474" y="243"/>
                  <a:pt x="473" y="236"/>
                </a:cubicBezTo>
                <a:cubicBezTo>
                  <a:pt x="473" y="234"/>
                  <a:pt x="472" y="231"/>
                  <a:pt x="471" y="230"/>
                </a:cubicBezTo>
                <a:cubicBezTo>
                  <a:pt x="467" y="224"/>
                  <a:pt x="456" y="226"/>
                  <a:pt x="449" y="226"/>
                </a:cubicBezTo>
                <a:cubicBezTo>
                  <a:pt x="449" y="233"/>
                  <a:pt x="451" y="235"/>
                  <a:pt x="446" y="239"/>
                </a:cubicBezTo>
                <a:cubicBezTo>
                  <a:pt x="432" y="254"/>
                  <a:pt x="437" y="245"/>
                  <a:pt x="422" y="242"/>
                </a:cubicBezTo>
                <a:cubicBezTo>
                  <a:pt x="417" y="240"/>
                  <a:pt x="410" y="242"/>
                  <a:pt x="408" y="246"/>
                </a:cubicBezTo>
                <a:cubicBezTo>
                  <a:pt x="409" y="250"/>
                  <a:pt x="413" y="252"/>
                  <a:pt x="414" y="256"/>
                </a:cubicBezTo>
                <a:cubicBezTo>
                  <a:pt x="416" y="259"/>
                  <a:pt x="416" y="266"/>
                  <a:pt x="416" y="270"/>
                </a:cubicBezTo>
                <a:cubicBezTo>
                  <a:pt x="414" y="271"/>
                  <a:pt x="398" y="286"/>
                  <a:pt x="397" y="289"/>
                </a:cubicBezTo>
                <a:cubicBezTo>
                  <a:pt x="398" y="289"/>
                  <a:pt x="399" y="288"/>
                  <a:pt x="401" y="288"/>
                </a:cubicBezTo>
                <a:cubicBezTo>
                  <a:pt x="412" y="286"/>
                  <a:pt x="410" y="284"/>
                  <a:pt x="416" y="284"/>
                </a:cubicBezTo>
                <a:cubicBezTo>
                  <a:pt x="421" y="293"/>
                  <a:pt x="417" y="289"/>
                  <a:pt x="423" y="295"/>
                </a:cubicBezTo>
                <a:cubicBezTo>
                  <a:pt x="425" y="296"/>
                  <a:pt x="424" y="295"/>
                  <a:pt x="425" y="296"/>
                </a:cubicBezTo>
                <a:cubicBezTo>
                  <a:pt x="395" y="311"/>
                  <a:pt x="395" y="311"/>
                  <a:pt x="395" y="311"/>
                </a:cubicBezTo>
                <a:cubicBezTo>
                  <a:pt x="393" y="312"/>
                  <a:pt x="395" y="311"/>
                  <a:pt x="394" y="312"/>
                </a:cubicBezTo>
                <a:close/>
                <a:moveTo>
                  <a:pt x="394" y="312"/>
                </a:moveTo>
                <a:cubicBezTo>
                  <a:pt x="391" y="316"/>
                  <a:pt x="391" y="316"/>
                  <a:pt x="391" y="316"/>
                </a:cubicBezTo>
                <a:cubicBezTo>
                  <a:pt x="397" y="317"/>
                  <a:pt x="430" y="309"/>
                  <a:pt x="437" y="307"/>
                </a:cubicBezTo>
                <a:cubicBezTo>
                  <a:pt x="436" y="300"/>
                  <a:pt x="436" y="300"/>
                  <a:pt x="436" y="300"/>
                </a:cubicBezTo>
                <a:cubicBezTo>
                  <a:pt x="446" y="298"/>
                  <a:pt x="449" y="304"/>
                  <a:pt x="455" y="303"/>
                </a:cubicBezTo>
                <a:cubicBezTo>
                  <a:pt x="458" y="303"/>
                  <a:pt x="463" y="301"/>
                  <a:pt x="465" y="300"/>
                </a:cubicBezTo>
                <a:cubicBezTo>
                  <a:pt x="474" y="298"/>
                  <a:pt x="482" y="299"/>
                  <a:pt x="486" y="297"/>
                </a:cubicBezTo>
                <a:cubicBezTo>
                  <a:pt x="491" y="296"/>
                  <a:pt x="491" y="296"/>
                  <a:pt x="491" y="296"/>
                </a:cubicBezTo>
                <a:cubicBezTo>
                  <a:pt x="492" y="296"/>
                  <a:pt x="495" y="296"/>
                  <a:pt x="496" y="296"/>
                </a:cubicBezTo>
                <a:cubicBezTo>
                  <a:pt x="505" y="296"/>
                  <a:pt x="525" y="300"/>
                  <a:pt x="507" y="308"/>
                </a:cubicBezTo>
                <a:cubicBezTo>
                  <a:pt x="502" y="311"/>
                  <a:pt x="496" y="306"/>
                  <a:pt x="475" y="310"/>
                </a:cubicBezTo>
                <a:cubicBezTo>
                  <a:pt x="471" y="311"/>
                  <a:pt x="456" y="314"/>
                  <a:pt x="454" y="315"/>
                </a:cubicBezTo>
                <a:cubicBezTo>
                  <a:pt x="447" y="319"/>
                  <a:pt x="450" y="326"/>
                  <a:pt x="445" y="332"/>
                </a:cubicBezTo>
                <a:cubicBezTo>
                  <a:pt x="442" y="333"/>
                  <a:pt x="440" y="332"/>
                  <a:pt x="438" y="333"/>
                </a:cubicBezTo>
                <a:cubicBezTo>
                  <a:pt x="434" y="335"/>
                  <a:pt x="436" y="335"/>
                  <a:pt x="432" y="336"/>
                </a:cubicBezTo>
                <a:cubicBezTo>
                  <a:pt x="434" y="330"/>
                  <a:pt x="436" y="327"/>
                  <a:pt x="435" y="320"/>
                </a:cubicBezTo>
                <a:cubicBezTo>
                  <a:pt x="409" y="321"/>
                  <a:pt x="385" y="337"/>
                  <a:pt x="376" y="332"/>
                </a:cubicBezTo>
                <a:cubicBezTo>
                  <a:pt x="373" y="330"/>
                  <a:pt x="373" y="328"/>
                  <a:pt x="374" y="322"/>
                </a:cubicBezTo>
                <a:cubicBezTo>
                  <a:pt x="375" y="321"/>
                  <a:pt x="376" y="320"/>
                  <a:pt x="378" y="319"/>
                </a:cubicBezTo>
                <a:cubicBezTo>
                  <a:pt x="380" y="316"/>
                  <a:pt x="377" y="317"/>
                  <a:pt x="382" y="316"/>
                </a:cubicBezTo>
                <a:cubicBezTo>
                  <a:pt x="384" y="315"/>
                  <a:pt x="387" y="315"/>
                  <a:pt x="388" y="314"/>
                </a:cubicBezTo>
                <a:cubicBezTo>
                  <a:pt x="392" y="312"/>
                  <a:pt x="389" y="312"/>
                  <a:pt x="394" y="312"/>
                </a:cubicBezTo>
                <a:close/>
                <a:moveTo>
                  <a:pt x="429" y="350"/>
                </a:moveTo>
                <a:cubicBezTo>
                  <a:pt x="430" y="351"/>
                  <a:pt x="430" y="352"/>
                  <a:pt x="430" y="352"/>
                </a:cubicBezTo>
                <a:cubicBezTo>
                  <a:pt x="434" y="359"/>
                  <a:pt x="444" y="353"/>
                  <a:pt x="447" y="351"/>
                </a:cubicBezTo>
                <a:cubicBezTo>
                  <a:pt x="451" y="348"/>
                  <a:pt x="453" y="341"/>
                  <a:pt x="459" y="341"/>
                </a:cubicBezTo>
                <a:cubicBezTo>
                  <a:pt x="459" y="350"/>
                  <a:pt x="453" y="363"/>
                  <a:pt x="448" y="370"/>
                </a:cubicBezTo>
                <a:cubicBezTo>
                  <a:pt x="446" y="374"/>
                  <a:pt x="449" y="372"/>
                  <a:pt x="446" y="374"/>
                </a:cubicBezTo>
                <a:cubicBezTo>
                  <a:pt x="444" y="375"/>
                  <a:pt x="442" y="375"/>
                  <a:pt x="440" y="377"/>
                </a:cubicBezTo>
                <a:cubicBezTo>
                  <a:pt x="439" y="376"/>
                  <a:pt x="439" y="376"/>
                  <a:pt x="438" y="375"/>
                </a:cubicBezTo>
                <a:cubicBezTo>
                  <a:pt x="438" y="374"/>
                  <a:pt x="438" y="373"/>
                  <a:pt x="437" y="372"/>
                </a:cubicBezTo>
                <a:cubicBezTo>
                  <a:pt x="431" y="363"/>
                  <a:pt x="431" y="363"/>
                  <a:pt x="431" y="363"/>
                </a:cubicBezTo>
                <a:cubicBezTo>
                  <a:pt x="429" y="360"/>
                  <a:pt x="431" y="362"/>
                  <a:pt x="428" y="360"/>
                </a:cubicBezTo>
                <a:cubicBezTo>
                  <a:pt x="427" y="355"/>
                  <a:pt x="428" y="352"/>
                  <a:pt x="427" y="349"/>
                </a:cubicBezTo>
                <a:cubicBezTo>
                  <a:pt x="425" y="346"/>
                  <a:pt x="424" y="343"/>
                  <a:pt x="420" y="342"/>
                </a:cubicBezTo>
                <a:cubicBezTo>
                  <a:pt x="422" y="347"/>
                  <a:pt x="422" y="358"/>
                  <a:pt x="422" y="364"/>
                </a:cubicBezTo>
                <a:cubicBezTo>
                  <a:pt x="422" y="376"/>
                  <a:pt x="420" y="373"/>
                  <a:pt x="426" y="381"/>
                </a:cubicBezTo>
                <a:cubicBezTo>
                  <a:pt x="438" y="382"/>
                  <a:pt x="438" y="382"/>
                  <a:pt x="438" y="382"/>
                </a:cubicBezTo>
                <a:cubicBezTo>
                  <a:pt x="439" y="379"/>
                  <a:pt x="439" y="379"/>
                  <a:pt x="439" y="379"/>
                </a:cubicBezTo>
                <a:cubicBezTo>
                  <a:pt x="448" y="381"/>
                  <a:pt x="446" y="382"/>
                  <a:pt x="457" y="380"/>
                </a:cubicBezTo>
                <a:cubicBezTo>
                  <a:pt x="464" y="378"/>
                  <a:pt x="469" y="383"/>
                  <a:pt x="473" y="374"/>
                </a:cubicBezTo>
                <a:cubicBezTo>
                  <a:pt x="470" y="369"/>
                  <a:pt x="468" y="371"/>
                  <a:pt x="465" y="367"/>
                </a:cubicBezTo>
                <a:cubicBezTo>
                  <a:pt x="464" y="361"/>
                  <a:pt x="465" y="361"/>
                  <a:pt x="469" y="358"/>
                </a:cubicBezTo>
                <a:cubicBezTo>
                  <a:pt x="473" y="356"/>
                  <a:pt x="471" y="353"/>
                  <a:pt x="474" y="350"/>
                </a:cubicBezTo>
                <a:cubicBezTo>
                  <a:pt x="476" y="346"/>
                  <a:pt x="479" y="346"/>
                  <a:pt x="476" y="341"/>
                </a:cubicBezTo>
                <a:cubicBezTo>
                  <a:pt x="473" y="335"/>
                  <a:pt x="464" y="332"/>
                  <a:pt x="458" y="338"/>
                </a:cubicBezTo>
                <a:cubicBezTo>
                  <a:pt x="455" y="340"/>
                  <a:pt x="458" y="339"/>
                  <a:pt x="454" y="340"/>
                </a:cubicBezTo>
                <a:cubicBezTo>
                  <a:pt x="438" y="345"/>
                  <a:pt x="438" y="345"/>
                  <a:pt x="438" y="345"/>
                </a:cubicBezTo>
                <a:cubicBezTo>
                  <a:pt x="432" y="346"/>
                  <a:pt x="432" y="345"/>
                  <a:pt x="429" y="350"/>
                </a:cubicBezTo>
                <a:close/>
                <a:moveTo>
                  <a:pt x="453" y="112"/>
                </a:moveTo>
                <a:cubicBezTo>
                  <a:pt x="453" y="104"/>
                  <a:pt x="459" y="101"/>
                  <a:pt x="465" y="97"/>
                </a:cubicBezTo>
                <a:cubicBezTo>
                  <a:pt x="470" y="94"/>
                  <a:pt x="477" y="90"/>
                  <a:pt x="484" y="90"/>
                </a:cubicBezTo>
                <a:cubicBezTo>
                  <a:pt x="485" y="100"/>
                  <a:pt x="474" y="109"/>
                  <a:pt x="470" y="116"/>
                </a:cubicBezTo>
                <a:cubicBezTo>
                  <a:pt x="464" y="116"/>
                  <a:pt x="458" y="114"/>
                  <a:pt x="453" y="112"/>
                </a:cubicBezTo>
                <a:close/>
                <a:moveTo>
                  <a:pt x="447" y="62"/>
                </a:moveTo>
                <a:cubicBezTo>
                  <a:pt x="449" y="62"/>
                  <a:pt x="448" y="63"/>
                  <a:pt x="449" y="62"/>
                </a:cubicBezTo>
                <a:cubicBezTo>
                  <a:pt x="449" y="62"/>
                  <a:pt x="457" y="52"/>
                  <a:pt x="467" y="51"/>
                </a:cubicBezTo>
                <a:cubicBezTo>
                  <a:pt x="468" y="56"/>
                  <a:pt x="467" y="54"/>
                  <a:pt x="464" y="57"/>
                </a:cubicBezTo>
                <a:cubicBezTo>
                  <a:pt x="464" y="63"/>
                  <a:pt x="466" y="61"/>
                  <a:pt x="466" y="66"/>
                </a:cubicBezTo>
                <a:cubicBezTo>
                  <a:pt x="458" y="66"/>
                  <a:pt x="458" y="66"/>
                  <a:pt x="458" y="66"/>
                </a:cubicBezTo>
                <a:cubicBezTo>
                  <a:pt x="456" y="69"/>
                  <a:pt x="452" y="73"/>
                  <a:pt x="446" y="71"/>
                </a:cubicBezTo>
                <a:cubicBezTo>
                  <a:pt x="447" y="62"/>
                  <a:pt x="447" y="62"/>
                  <a:pt x="447" y="62"/>
                </a:cubicBezTo>
                <a:close/>
                <a:moveTo>
                  <a:pt x="468" y="8"/>
                </a:moveTo>
                <a:cubicBezTo>
                  <a:pt x="465" y="13"/>
                  <a:pt x="465" y="12"/>
                  <a:pt x="457" y="17"/>
                </a:cubicBezTo>
                <a:cubicBezTo>
                  <a:pt x="449" y="23"/>
                  <a:pt x="449" y="23"/>
                  <a:pt x="449" y="23"/>
                </a:cubicBezTo>
                <a:cubicBezTo>
                  <a:pt x="444" y="26"/>
                  <a:pt x="441" y="29"/>
                  <a:pt x="434" y="30"/>
                </a:cubicBezTo>
                <a:cubicBezTo>
                  <a:pt x="438" y="33"/>
                  <a:pt x="439" y="35"/>
                  <a:pt x="443" y="37"/>
                </a:cubicBezTo>
                <a:cubicBezTo>
                  <a:pt x="449" y="39"/>
                  <a:pt x="461" y="33"/>
                  <a:pt x="464" y="27"/>
                </a:cubicBezTo>
                <a:cubicBezTo>
                  <a:pt x="465" y="25"/>
                  <a:pt x="464" y="24"/>
                  <a:pt x="463" y="22"/>
                </a:cubicBezTo>
                <a:cubicBezTo>
                  <a:pt x="463" y="19"/>
                  <a:pt x="464" y="18"/>
                  <a:pt x="465" y="16"/>
                </a:cubicBezTo>
                <a:cubicBezTo>
                  <a:pt x="472" y="17"/>
                  <a:pt x="472" y="17"/>
                  <a:pt x="472" y="17"/>
                </a:cubicBezTo>
                <a:cubicBezTo>
                  <a:pt x="473" y="23"/>
                  <a:pt x="472" y="28"/>
                  <a:pt x="472" y="33"/>
                </a:cubicBezTo>
                <a:cubicBezTo>
                  <a:pt x="471" y="37"/>
                  <a:pt x="470" y="45"/>
                  <a:pt x="468" y="48"/>
                </a:cubicBezTo>
                <a:cubicBezTo>
                  <a:pt x="450" y="44"/>
                  <a:pt x="457" y="51"/>
                  <a:pt x="448" y="53"/>
                </a:cubicBezTo>
                <a:cubicBezTo>
                  <a:pt x="443" y="49"/>
                  <a:pt x="444" y="41"/>
                  <a:pt x="435" y="45"/>
                </a:cubicBezTo>
                <a:cubicBezTo>
                  <a:pt x="431" y="61"/>
                  <a:pt x="431" y="80"/>
                  <a:pt x="430" y="96"/>
                </a:cubicBezTo>
                <a:cubicBezTo>
                  <a:pt x="428" y="103"/>
                  <a:pt x="428" y="103"/>
                  <a:pt x="428" y="103"/>
                </a:cubicBezTo>
                <a:cubicBezTo>
                  <a:pt x="426" y="100"/>
                  <a:pt x="423" y="98"/>
                  <a:pt x="420" y="95"/>
                </a:cubicBezTo>
                <a:cubicBezTo>
                  <a:pt x="418" y="93"/>
                  <a:pt x="413" y="92"/>
                  <a:pt x="410" y="90"/>
                </a:cubicBezTo>
                <a:cubicBezTo>
                  <a:pt x="410" y="86"/>
                  <a:pt x="418" y="66"/>
                  <a:pt x="420" y="62"/>
                </a:cubicBezTo>
                <a:cubicBezTo>
                  <a:pt x="421" y="60"/>
                  <a:pt x="434" y="43"/>
                  <a:pt x="432" y="36"/>
                </a:cubicBezTo>
                <a:cubicBezTo>
                  <a:pt x="429" y="31"/>
                  <a:pt x="426" y="28"/>
                  <a:pt x="419" y="26"/>
                </a:cubicBezTo>
                <a:cubicBezTo>
                  <a:pt x="408" y="23"/>
                  <a:pt x="408" y="27"/>
                  <a:pt x="402" y="31"/>
                </a:cubicBezTo>
                <a:cubicBezTo>
                  <a:pt x="397" y="35"/>
                  <a:pt x="393" y="37"/>
                  <a:pt x="388" y="40"/>
                </a:cubicBezTo>
                <a:cubicBezTo>
                  <a:pt x="382" y="45"/>
                  <a:pt x="381" y="46"/>
                  <a:pt x="371" y="46"/>
                </a:cubicBezTo>
                <a:cubicBezTo>
                  <a:pt x="370" y="53"/>
                  <a:pt x="376" y="59"/>
                  <a:pt x="380" y="61"/>
                </a:cubicBezTo>
                <a:cubicBezTo>
                  <a:pt x="389" y="66"/>
                  <a:pt x="390" y="66"/>
                  <a:pt x="401" y="64"/>
                </a:cubicBezTo>
                <a:cubicBezTo>
                  <a:pt x="400" y="71"/>
                  <a:pt x="397" y="81"/>
                  <a:pt x="393" y="85"/>
                </a:cubicBezTo>
                <a:cubicBezTo>
                  <a:pt x="387" y="85"/>
                  <a:pt x="374" y="82"/>
                  <a:pt x="370" y="87"/>
                </a:cubicBezTo>
                <a:cubicBezTo>
                  <a:pt x="371" y="88"/>
                  <a:pt x="377" y="88"/>
                  <a:pt x="380" y="89"/>
                </a:cubicBezTo>
                <a:cubicBezTo>
                  <a:pt x="384" y="91"/>
                  <a:pt x="386" y="91"/>
                  <a:pt x="389" y="93"/>
                </a:cubicBezTo>
                <a:cubicBezTo>
                  <a:pt x="390" y="104"/>
                  <a:pt x="376" y="118"/>
                  <a:pt x="368" y="121"/>
                </a:cubicBezTo>
                <a:cubicBezTo>
                  <a:pt x="371" y="121"/>
                  <a:pt x="369" y="121"/>
                  <a:pt x="372" y="119"/>
                </a:cubicBezTo>
                <a:cubicBezTo>
                  <a:pt x="377" y="117"/>
                  <a:pt x="390" y="122"/>
                  <a:pt x="401" y="103"/>
                </a:cubicBezTo>
                <a:cubicBezTo>
                  <a:pt x="406" y="104"/>
                  <a:pt x="404" y="104"/>
                  <a:pt x="407" y="107"/>
                </a:cubicBezTo>
                <a:cubicBezTo>
                  <a:pt x="416" y="116"/>
                  <a:pt x="426" y="111"/>
                  <a:pt x="428" y="111"/>
                </a:cubicBezTo>
                <a:cubicBezTo>
                  <a:pt x="428" y="135"/>
                  <a:pt x="418" y="153"/>
                  <a:pt x="432" y="159"/>
                </a:cubicBezTo>
                <a:cubicBezTo>
                  <a:pt x="436" y="160"/>
                  <a:pt x="435" y="161"/>
                  <a:pt x="438" y="161"/>
                </a:cubicBezTo>
                <a:cubicBezTo>
                  <a:pt x="449" y="161"/>
                  <a:pt x="456" y="141"/>
                  <a:pt x="461" y="134"/>
                </a:cubicBezTo>
                <a:cubicBezTo>
                  <a:pt x="465" y="129"/>
                  <a:pt x="465" y="129"/>
                  <a:pt x="467" y="123"/>
                </a:cubicBezTo>
                <a:cubicBezTo>
                  <a:pt x="471" y="123"/>
                  <a:pt x="477" y="127"/>
                  <a:pt x="479" y="130"/>
                </a:cubicBezTo>
                <a:cubicBezTo>
                  <a:pt x="476" y="136"/>
                  <a:pt x="476" y="133"/>
                  <a:pt x="473" y="136"/>
                </a:cubicBezTo>
                <a:cubicBezTo>
                  <a:pt x="482" y="135"/>
                  <a:pt x="481" y="135"/>
                  <a:pt x="488" y="140"/>
                </a:cubicBezTo>
                <a:cubicBezTo>
                  <a:pt x="493" y="143"/>
                  <a:pt x="496" y="144"/>
                  <a:pt x="503" y="143"/>
                </a:cubicBezTo>
                <a:cubicBezTo>
                  <a:pt x="512" y="134"/>
                  <a:pt x="505" y="129"/>
                  <a:pt x="496" y="125"/>
                </a:cubicBezTo>
                <a:cubicBezTo>
                  <a:pt x="492" y="123"/>
                  <a:pt x="490" y="122"/>
                  <a:pt x="485" y="120"/>
                </a:cubicBezTo>
                <a:cubicBezTo>
                  <a:pt x="481" y="119"/>
                  <a:pt x="475" y="118"/>
                  <a:pt x="471" y="116"/>
                </a:cubicBezTo>
                <a:cubicBezTo>
                  <a:pt x="472" y="113"/>
                  <a:pt x="472" y="114"/>
                  <a:pt x="474" y="111"/>
                </a:cubicBezTo>
                <a:cubicBezTo>
                  <a:pt x="475" y="110"/>
                  <a:pt x="475" y="109"/>
                  <a:pt x="476" y="107"/>
                </a:cubicBezTo>
                <a:cubicBezTo>
                  <a:pt x="481" y="101"/>
                  <a:pt x="491" y="89"/>
                  <a:pt x="490" y="82"/>
                </a:cubicBezTo>
                <a:cubicBezTo>
                  <a:pt x="482" y="82"/>
                  <a:pt x="482" y="82"/>
                  <a:pt x="482" y="82"/>
                </a:cubicBezTo>
                <a:cubicBezTo>
                  <a:pt x="481" y="80"/>
                  <a:pt x="483" y="81"/>
                  <a:pt x="480" y="84"/>
                </a:cubicBezTo>
                <a:cubicBezTo>
                  <a:pt x="478" y="85"/>
                  <a:pt x="476" y="86"/>
                  <a:pt x="474" y="87"/>
                </a:cubicBezTo>
                <a:cubicBezTo>
                  <a:pt x="474" y="91"/>
                  <a:pt x="477" y="84"/>
                  <a:pt x="475" y="88"/>
                </a:cubicBezTo>
                <a:cubicBezTo>
                  <a:pt x="474" y="89"/>
                  <a:pt x="469" y="92"/>
                  <a:pt x="466" y="94"/>
                </a:cubicBezTo>
                <a:cubicBezTo>
                  <a:pt x="461" y="97"/>
                  <a:pt x="461" y="97"/>
                  <a:pt x="461" y="97"/>
                </a:cubicBezTo>
                <a:cubicBezTo>
                  <a:pt x="456" y="101"/>
                  <a:pt x="444" y="107"/>
                  <a:pt x="451" y="115"/>
                </a:cubicBezTo>
                <a:cubicBezTo>
                  <a:pt x="455" y="119"/>
                  <a:pt x="462" y="117"/>
                  <a:pt x="466" y="122"/>
                </a:cubicBezTo>
                <a:cubicBezTo>
                  <a:pt x="465" y="127"/>
                  <a:pt x="452" y="144"/>
                  <a:pt x="446" y="145"/>
                </a:cubicBezTo>
                <a:cubicBezTo>
                  <a:pt x="445" y="137"/>
                  <a:pt x="446" y="123"/>
                  <a:pt x="446" y="114"/>
                </a:cubicBezTo>
                <a:cubicBezTo>
                  <a:pt x="446" y="103"/>
                  <a:pt x="445" y="94"/>
                  <a:pt x="446" y="82"/>
                </a:cubicBezTo>
                <a:cubicBezTo>
                  <a:pt x="453" y="82"/>
                  <a:pt x="460" y="77"/>
                  <a:pt x="465" y="73"/>
                </a:cubicBezTo>
                <a:cubicBezTo>
                  <a:pt x="468" y="70"/>
                  <a:pt x="466" y="70"/>
                  <a:pt x="470" y="68"/>
                </a:cubicBezTo>
                <a:cubicBezTo>
                  <a:pt x="472" y="69"/>
                  <a:pt x="477" y="73"/>
                  <a:pt x="479" y="69"/>
                </a:cubicBezTo>
                <a:cubicBezTo>
                  <a:pt x="480" y="65"/>
                  <a:pt x="479" y="60"/>
                  <a:pt x="481" y="56"/>
                </a:cubicBezTo>
                <a:cubicBezTo>
                  <a:pt x="487" y="43"/>
                  <a:pt x="486" y="40"/>
                  <a:pt x="489" y="34"/>
                </a:cubicBezTo>
                <a:cubicBezTo>
                  <a:pt x="494" y="28"/>
                  <a:pt x="498" y="19"/>
                  <a:pt x="491" y="13"/>
                </a:cubicBezTo>
                <a:cubicBezTo>
                  <a:pt x="485" y="7"/>
                  <a:pt x="478" y="7"/>
                  <a:pt x="468" y="8"/>
                </a:cubicBezTo>
                <a:close/>
              </a:path>
            </a:pathLst>
          </a:custGeom>
          <a:solidFill>
            <a:schemeClr val="bg1">
              <a:alpha val="35000"/>
            </a:schemeClr>
          </a:solidFill>
          <a:ln>
            <a:noFill/>
          </a:ln>
        </p:spPr>
        <p:txBody>
          <a:bodyPr/>
          <a:lstStyle/>
          <a:p>
            <a:endParaRPr lang="zh-CN" altLang="en-US"/>
          </a:p>
        </p:txBody>
      </p:sp>
      <p:sp>
        <p:nvSpPr>
          <p:cNvPr id="7" name="文本框 6">
            <a:extLst>
              <a:ext uri="{FF2B5EF4-FFF2-40B4-BE49-F238E27FC236}">
                <a16:creationId xmlns:a16="http://schemas.microsoft.com/office/drawing/2014/main" id="{EA0C8F3E-0ECD-48ED-B2B3-93F5E193AD7C}"/>
              </a:ext>
            </a:extLst>
          </p:cNvPr>
          <p:cNvSpPr txBox="1"/>
          <p:nvPr/>
        </p:nvSpPr>
        <p:spPr>
          <a:xfrm>
            <a:off x="7000860" y="3460831"/>
            <a:ext cx="3657599" cy="369332"/>
          </a:xfrm>
          <a:prstGeom prst="rect">
            <a:avLst/>
          </a:prstGeom>
          <a:noFill/>
        </p:spPr>
        <p:txBody>
          <a:bodyPr wrap="square" rtlCol="0">
            <a:spAutoFit/>
          </a:bodyPr>
          <a:lstStyle/>
          <a:p>
            <a:pPr algn="dist"/>
            <a:r>
              <a:rPr lang="en-US" altLang="zh-CN" dirty="0">
                <a:solidFill>
                  <a:schemeClr val="bg1">
                    <a:lumMod val="65000"/>
                  </a:schemeClr>
                </a:solidFill>
              </a:rPr>
              <a:t>Enter your</a:t>
            </a:r>
            <a:r>
              <a:rPr lang="zh-CN" altLang="en-US" dirty="0">
                <a:solidFill>
                  <a:schemeClr val="bg1">
                    <a:lumMod val="65000"/>
                  </a:schemeClr>
                </a:solidFill>
              </a:rPr>
              <a:t> </a:t>
            </a:r>
            <a:r>
              <a:rPr lang="en-US" altLang="zh-CN" dirty="0">
                <a:solidFill>
                  <a:schemeClr val="bg1">
                    <a:lumMod val="65000"/>
                  </a:schemeClr>
                </a:solidFill>
              </a:rPr>
              <a:t>title</a:t>
            </a:r>
            <a:endParaRPr lang="zh-CN" altLang="en-US" dirty="0">
              <a:solidFill>
                <a:schemeClr val="bg1">
                  <a:lumMod val="65000"/>
                </a:schemeClr>
              </a:solidFill>
            </a:endParaRPr>
          </a:p>
        </p:txBody>
      </p:sp>
    </p:spTree>
    <p:extLst>
      <p:ext uri="{BB962C8B-B14F-4D97-AF65-F5344CB8AC3E}">
        <p14:creationId xmlns:p14="http://schemas.microsoft.com/office/powerpoint/2010/main" val="4426472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370655;#370656;#120166;"/>
</p:tagLst>
</file>

<file path=ppt/tags/tag10.xml><?xml version="1.0" encoding="utf-8"?>
<p:tagLst xmlns:a="http://schemas.openxmlformats.org/drawingml/2006/main" xmlns:r="http://schemas.openxmlformats.org/officeDocument/2006/relationships" xmlns:p="http://schemas.openxmlformats.org/presentationml/2006/main">
  <p:tag name="ISLIDE.ICON" val="#393904;#394071;#394218;#394276;#394236;"/>
</p:tagLst>
</file>

<file path=ppt/tags/tag11.xml><?xml version="1.0" encoding="utf-8"?>
<p:tagLst xmlns:a="http://schemas.openxmlformats.org/drawingml/2006/main" xmlns:r="http://schemas.openxmlformats.org/officeDocument/2006/relationships" xmlns:p="http://schemas.openxmlformats.org/presentationml/2006/main">
  <p:tag name="ISLIDE.ICON" val="#71782;#151510;#8723;#107308;"/>
</p:tagLst>
</file>

<file path=ppt/tags/tag12.xml><?xml version="1.0" encoding="utf-8"?>
<p:tagLst xmlns:a="http://schemas.openxmlformats.org/drawingml/2006/main" xmlns:r="http://schemas.openxmlformats.org/officeDocument/2006/relationships" xmlns:p="http://schemas.openxmlformats.org/presentationml/2006/main">
  <p:tag name="ISLIDE.DIAGRAM" val="#248052"/>
</p:tagLst>
</file>

<file path=ppt/tags/tag13.xml><?xml version="1.0" encoding="utf-8"?>
<p:tagLst xmlns:a="http://schemas.openxmlformats.org/drawingml/2006/main" xmlns:r="http://schemas.openxmlformats.org/officeDocument/2006/relationships" xmlns:p="http://schemas.openxmlformats.org/presentationml/2006/main">
  <p:tag name="ISLIDE.ICON" val="#393904;#394071;#394218;#394276;#394236;"/>
</p:tagLst>
</file>

<file path=ppt/tags/tag14.xml><?xml version="1.0" encoding="utf-8"?>
<p:tagLst xmlns:a="http://schemas.openxmlformats.org/drawingml/2006/main" xmlns:r="http://schemas.openxmlformats.org/officeDocument/2006/relationships" xmlns:p="http://schemas.openxmlformats.org/presentationml/2006/main">
  <p:tag name="ISLIDE.ICON" val="#75238;#108446;"/>
</p:tagLst>
</file>

<file path=ppt/tags/tag15.xml><?xml version="1.0" encoding="utf-8"?>
<p:tagLst xmlns:a="http://schemas.openxmlformats.org/drawingml/2006/main" xmlns:r="http://schemas.openxmlformats.org/officeDocument/2006/relationships" xmlns:p="http://schemas.openxmlformats.org/presentationml/2006/main">
  <p:tag name="ISLIDE.ICON" val="#113812;#24451;"/>
</p:tagLst>
</file>

<file path=ppt/tags/tag2.xml><?xml version="1.0" encoding="utf-8"?>
<p:tagLst xmlns:a="http://schemas.openxmlformats.org/drawingml/2006/main" xmlns:r="http://schemas.openxmlformats.org/officeDocument/2006/relationships" xmlns:p="http://schemas.openxmlformats.org/presentationml/2006/main">
  <p:tag name="ISLIDE.ICON" val="#71782;#151510;#8723;#107308;"/>
</p:tagLst>
</file>

<file path=ppt/tags/tag3.xml><?xml version="1.0" encoding="utf-8"?>
<p:tagLst xmlns:a="http://schemas.openxmlformats.org/drawingml/2006/main" xmlns:r="http://schemas.openxmlformats.org/officeDocument/2006/relationships" xmlns:p="http://schemas.openxmlformats.org/presentationml/2006/main">
  <p:tag name="ISLIDE.ICON" val="#71782;#151510;#8723;#107308;"/>
</p:tagLst>
</file>

<file path=ppt/tags/tag4.xml><?xml version="1.0" encoding="utf-8"?>
<p:tagLst xmlns:a="http://schemas.openxmlformats.org/drawingml/2006/main" xmlns:r="http://schemas.openxmlformats.org/officeDocument/2006/relationships" xmlns:p="http://schemas.openxmlformats.org/presentationml/2006/main">
  <p:tag name="ISLIDE.DIAGRAM" val="#248052;"/>
  <p:tag name="ISLIDE.ICON" val="#393909;#394051;#394220;#394298;#394179;#394145;"/>
</p:tagLst>
</file>

<file path=ppt/tags/tag5.xml><?xml version="1.0" encoding="utf-8"?>
<p:tagLst xmlns:a="http://schemas.openxmlformats.org/drawingml/2006/main" xmlns:r="http://schemas.openxmlformats.org/officeDocument/2006/relationships" xmlns:p="http://schemas.openxmlformats.org/presentationml/2006/main">
  <p:tag name="ISLIDE.ICON" val="#393932;#171442;#381908;#393607;"/>
</p:tagLst>
</file>

<file path=ppt/tags/tag6.xml><?xml version="1.0" encoding="utf-8"?>
<p:tagLst xmlns:a="http://schemas.openxmlformats.org/drawingml/2006/main" xmlns:r="http://schemas.openxmlformats.org/officeDocument/2006/relationships" xmlns:p="http://schemas.openxmlformats.org/presentationml/2006/main">
  <p:tag name="ISLIDE.ICON" val="#407328;"/>
</p:tagLst>
</file>

<file path=ppt/tags/tag7.xml><?xml version="1.0" encoding="utf-8"?>
<p:tagLst xmlns:a="http://schemas.openxmlformats.org/drawingml/2006/main" xmlns:r="http://schemas.openxmlformats.org/officeDocument/2006/relationships" xmlns:p="http://schemas.openxmlformats.org/presentationml/2006/main">
  <p:tag name="ISLIDE.DIAGRAM" val="#392732;"/>
</p:tagLst>
</file>

<file path=ppt/tags/tag8.xml><?xml version="1.0" encoding="utf-8"?>
<p:tagLst xmlns:a="http://schemas.openxmlformats.org/drawingml/2006/main" xmlns:r="http://schemas.openxmlformats.org/officeDocument/2006/relationships" xmlns:p="http://schemas.openxmlformats.org/presentationml/2006/main">
  <p:tag name="ISLIDE.ICON" val="#393904;#394071;#394218;#394276;#394236;"/>
</p:tagLst>
</file>

<file path=ppt/tags/tag9.xml><?xml version="1.0" encoding="utf-8"?>
<p:tagLst xmlns:a="http://schemas.openxmlformats.org/drawingml/2006/main" xmlns:r="http://schemas.openxmlformats.org/officeDocument/2006/relationships" xmlns:p="http://schemas.openxmlformats.org/presentationml/2006/main">
  <p:tag name="ISLIDE.ICON" val="#393904;#394071;#394218;#394276;#394236;"/>
</p:tagLst>
</file>

<file path=ppt/theme/theme1.xml><?xml version="1.0" encoding="utf-8"?>
<a:theme xmlns:a="http://schemas.openxmlformats.org/drawingml/2006/main" name="Office 主题​​">
  <a:themeElements>
    <a:clrScheme name="蓝色系">
      <a:dk1>
        <a:srgbClr val="000000"/>
      </a:dk1>
      <a:lt1>
        <a:srgbClr val="FFFFFF"/>
      </a:lt1>
      <a:dk2>
        <a:srgbClr val="778495"/>
      </a:dk2>
      <a:lt2>
        <a:srgbClr val="F0F0F0"/>
      </a:lt2>
      <a:accent1>
        <a:srgbClr val="1040E2"/>
      </a:accent1>
      <a:accent2>
        <a:srgbClr val="0B2FA9"/>
      </a:accent2>
      <a:accent3>
        <a:srgbClr val="1B4EEF"/>
      </a:accent3>
      <a:accent4>
        <a:srgbClr val="6888F4"/>
      </a:accent4>
      <a:accent5>
        <a:srgbClr val="1B4EEF"/>
      </a:accent5>
      <a:accent6>
        <a:srgbClr val="9AB0F7"/>
      </a:accent6>
      <a:hlink>
        <a:srgbClr val="1040E2"/>
      </a:hlink>
      <a:folHlink>
        <a:srgbClr val="9AB0F7"/>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蓝色系">
      <a:dk1>
        <a:srgbClr val="000000"/>
      </a:dk1>
      <a:lt1>
        <a:srgbClr val="FFFFFF"/>
      </a:lt1>
      <a:dk2>
        <a:srgbClr val="778495"/>
      </a:dk2>
      <a:lt2>
        <a:srgbClr val="F0F0F0"/>
      </a:lt2>
      <a:accent1>
        <a:srgbClr val="1040E2"/>
      </a:accent1>
      <a:accent2>
        <a:srgbClr val="0B2FA9"/>
      </a:accent2>
      <a:accent3>
        <a:srgbClr val="1B4EEF"/>
      </a:accent3>
      <a:accent4>
        <a:srgbClr val="6888F4"/>
      </a:accent4>
      <a:accent5>
        <a:srgbClr val="1B4EEF"/>
      </a:accent5>
      <a:accent6>
        <a:srgbClr val="9AB0F7"/>
      </a:accent6>
      <a:hlink>
        <a:srgbClr val="1040E2"/>
      </a:hlink>
      <a:folHlink>
        <a:srgbClr val="9AB0F7"/>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蓝色系">
      <a:dk1>
        <a:srgbClr val="000000"/>
      </a:dk1>
      <a:lt1>
        <a:srgbClr val="FFFFFF"/>
      </a:lt1>
      <a:dk2>
        <a:srgbClr val="778495"/>
      </a:dk2>
      <a:lt2>
        <a:srgbClr val="F0F0F0"/>
      </a:lt2>
      <a:accent1>
        <a:srgbClr val="1040E2"/>
      </a:accent1>
      <a:accent2>
        <a:srgbClr val="0B2FA9"/>
      </a:accent2>
      <a:accent3>
        <a:srgbClr val="1B4EEF"/>
      </a:accent3>
      <a:accent4>
        <a:srgbClr val="6888F4"/>
      </a:accent4>
      <a:accent5>
        <a:srgbClr val="1B4EEF"/>
      </a:accent5>
      <a:accent6>
        <a:srgbClr val="9AB0F7"/>
      </a:accent6>
      <a:hlink>
        <a:srgbClr val="1040E2"/>
      </a:hlink>
      <a:folHlink>
        <a:srgbClr val="9AB0F7"/>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lnSpc>
            <a:spcPct val="150000"/>
          </a:lnSpc>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4920</TotalTime>
  <Words>3080</Words>
  <Application>Microsoft Office PowerPoint</Application>
  <PresentationFormat>宽屏</PresentationFormat>
  <Paragraphs>629</Paragraphs>
  <Slides>63</Slides>
  <Notes>58</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63</vt:i4>
      </vt:variant>
    </vt:vector>
  </HeadingPairs>
  <TitlesOfParts>
    <vt:vector size="74" baseType="lpstr">
      <vt:lpstr>Microsoft YaHei Light</vt:lpstr>
      <vt:lpstr>等线</vt:lpstr>
      <vt:lpstr>等线 Light</vt:lpstr>
      <vt:lpstr>黑体</vt:lpstr>
      <vt:lpstr>锐字真言体免费商用</vt:lpstr>
      <vt:lpstr>微软雅黑</vt:lpstr>
      <vt:lpstr>微软雅黑</vt:lpstr>
      <vt:lpstr>Arial</vt:lpstr>
      <vt:lpstr>Office 主题​​</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SWOT分析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巾铭 涂</dc:creator>
  <cp:lastModifiedBy>巾铭 涂</cp:lastModifiedBy>
  <cp:revision>214</cp:revision>
  <dcterms:created xsi:type="dcterms:W3CDTF">2020-04-10T01:33:49Z</dcterms:created>
  <dcterms:modified xsi:type="dcterms:W3CDTF">2020-04-22T16:23:38Z</dcterms:modified>
</cp:coreProperties>
</file>